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318" r:id="rId2"/>
    <p:sldId id="321" r:id="rId3"/>
    <p:sldId id="324" r:id="rId4"/>
    <p:sldId id="323" r:id="rId5"/>
    <p:sldId id="322" r:id="rId6"/>
    <p:sldId id="282" r:id="rId7"/>
    <p:sldId id="288" r:id="rId8"/>
    <p:sldId id="279" r:id="rId9"/>
    <p:sldId id="259" r:id="rId10"/>
    <p:sldId id="285" r:id="rId11"/>
    <p:sldId id="287" r:id="rId12"/>
    <p:sldId id="256" r:id="rId13"/>
    <p:sldId id="264" r:id="rId14"/>
    <p:sldId id="263" r:id="rId15"/>
    <p:sldId id="265" r:id="rId16"/>
    <p:sldId id="260" r:id="rId17"/>
    <p:sldId id="261" r:id="rId18"/>
    <p:sldId id="289" r:id="rId19"/>
    <p:sldId id="257" r:id="rId20"/>
    <p:sldId id="258" r:id="rId21"/>
    <p:sldId id="290" r:id="rId22"/>
    <p:sldId id="291" r:id="rId23"/>
    <p:sldId id="292" r:id="rId24"/>
    <p:sldId id="293" r:id="rId25"/>
    <p:sldId id="294" r:id="rId26"/>
    <p:sldId id="295" r:id="rId27"/>
    <p:sldId id="267" r:id="rId28"/>
    <p:sldId id="326" r:id="rId29"/>
    <p:sldId id="325"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3257"/>
    <a:srgbClr val="131E35"/>
    <a:srgbClr val="1B2C4D"/>
    <a:srgbClr val="284172"/>
    <a:srgbClr val="3B61AA"/>
    <a:srgbClr val="395FA7"/>
    <a:srgbClr val="181954"/>
    <a:srgbClr val="1A1C5A"/>
    <a:srgbClr val="0F1033"/>
    <a:srgbClr val="10113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233" autoAdjust="0"/>
    <p:restoredTop sz="94826" autoAdjust="0"/>
  </p:normalViewPr>
  <p:slideViewPr>
    <p:cSldViewPr snapToGrid="0" showGuides="1">
      <p:cViewPr>
        <p:scale>
          <a:sx n="66" d="100"/>
          <a:sy n="66" d="100"/>
        </p:scale>
        <p:origin x="2466" y="1002"/>
      </p:cViewPr>
      <p:guideLst>
        <p:guide orient="horz" pos="2160"/>
        <p:guide pos="3840"/>
      </p:guideLst>
    </p:cSldViewPr>
  </p:slideViewPr>
  <p:notesTextViewPr>
    <p:cViewPr>
      <p:scale>
        <a:sx n="1" d="1"/>
        <a:sy n="1" d="1"/>
      </p:scale>
      <p:origin x="0" y="0"/>
    </p:cViewPr>
  </p:notesTextViewPr>
  <p:sorterViewPr>
    <p:cViewPr>
      <p:scale>
        <a:sx n="125" d="100"/>
        <a:sy n="12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96364B-DCEC-436A-8546-856561165EAD}" type="datetimeFigureOut">
              <a:rPr lang="en-US" smtClean="0"/>
              <a:t>4/2/2020</a:t>
            </a:fld>
            <a:endParaRPr 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B3B4B31-B3DC-41A2-BDB6-C78D2ED5E924}" type="slidenum">
              <a:rPr lang="en-US" smtClean="0"/>
              <a:t>‹#›</a:t>
            </a:fld>
            <a:endParaRPr lang="en-US"/>
          </a:p>
        </p:txBody>
      </p:sp>
    </p:spTree>
    <p:extLst>
      <p:ext uri="{BB962C8B-B14F-4D97-AF65-F5344CB8AC3E}">
        <p14:creationId xmlns:p14="http://schemas.microsoft.com/office/powerpoint/2010/main" val="16961791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841EC7F-C356-4DBA-ADB2-A864B900619F}" type="slidenum">
              <a:rPr lang="zh-CN" altLang="en-US" smtClean="0"/>
              <a:pPr/>
              <a:t>1</a:t>
            </a:fld>
            <a:endParaRPr lang="zh-CN" altLang="en-US"/>
          </a:p>
        </p:txBody>
      </p:sp>
    </p:spTree>
    <p:extLst>
      <p:ext uri="{BB962C8B-B14F-4D97-AF65-F5344CB8AC3E}">
        <p14:creationId xmlns:p14="http://schemas.microsoft.com/office/powerpoint/2010/main" val="41995886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5A34A2F-7589-416D-9081-72EB6D2D1B2F}"/>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CEDF1F1B-17B1-4F9B-BDF5-463FC1396E3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EFAA577B-8AB0-4DB0-9A67-134E7396919E}"/>
              </a:ext>
            </a:extLst>
          </p:cNvPr>
          <p:cNvSpPr>
            <a:spLocks noGrp="1"/>
          </p:cNvSpPr>
          <p:nvPr>
            <p:ph type="dt" sz="half" idx="10"/>
          </p:nvPr>
        </p:nvSpPr>
        <p:spPr/>
        <p:txBody>
          <a:bodyPr/>
          <a:lstStyle/>
          <a:p>
            <a:fld id="{654FD576-5D3B-447C-BEA5-A189668DCB1C}" type="datetimeFigureOut">
              <a:rPr lang="zh-CN" altLang="en-US" smtClean="0"/>
              <a:t>2020/4/2</a:t>
            </a:fld>
            <a:endParaRPr lang="zh-CN" altLang="en-US"/>
          </a:p>
        </p:txBody>
      </p:sp>
      <p:sp>
        <p:nvSpPr>
          <p:cNvPr id="5" name="页脚占位符 4">
            <a:extLst>
              <a:ext uri="{FF2B5EF4-FFF2-40B4-BE49-F238E27FC236}">
                <a16:creationId xmlns="" xmlns:a16="http://schemas.microsoft.com/office/drawing/2014/main" id="{1AF67A88-DD7C-424B-815B-9C2BEA41B8D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9520B6EE-184A-475A-8857-E080875894E7}"/>
              </a:ext>
            </a:extLst>
          </p:cNvPr>
          <p:cNvSpPr>
            <a:spLocks noGrp="1"/>
          </p:cNvSpPr>
          <p:nvPr>
            <p:ph type="sldNum" sz="quarter" idx="12"/>
          </p:nvPr>
        </p:nvSpPr>
        <p:spPr/>
        <p:txBody>
          <a:bodyPr/>
          <a:lstStyle/>
          <a:p>
            <a:fld id="{53B43884-6FF1-4A1C-9041-965DA5DA9E96}" type="slidenum">
              <a:rPr lang="zh-CN" altLang="en-US" smtClean="0"/>
              <a:t>‹#›</a:t>
            </a:fld>
            <a:endParaRPr lang="zh-CN" altLang="en-US"/>
          </a:p>
        </p:txBody>
      </p:sp>
    </p:spTree>
    <p:extLst>
      <p:ext uri="{BB962C8B-B14F-4D97-AF65-F5344CB8AC3E}">
        <p14:creationId xmlns:p14="http://schemas.microsoft.com/office/powerpoint/2010/main" val="38113338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FCCAEE1-9502-4B44-8020-95E7D8343D35}"/>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BBB7B624-2D83-4808-868A-283CCF47A4A6}"/>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19133B8B-0E7B-4C22-8F39-2AFA08F53088}"/>
              </a:ext>
            </a:extLst>
          </p:cNvPr>
          <p:cNvSpPr>
            <a:spLocks noGrp="1"/>
          </p:cNvSpPr>
          <p:nvPr>
            <p:ph type="dt" sz="half" idx="10"/>
          </p:nvPr>
        </p:nvSpPr>
        <p:spPr/>
        <p:txBody>
          <a:bodyPr/>
          <a:lstStyle/>
          <a:p>
            <a:fld id="{654FD576-5D3B-447C-BEA5-A189668DCB1C}" type="datetimeFigureOut">
              <a:rPr lang="zh-CN" altLang="en-US" smtClean="0"/>
              <a:t>2020/4/2</a:t>
            </a:fld>
            <a:endParaRPr lang="zh-CN" altLang="en-US"/>
          </a:p>
        </p:txBody>
      </p:sp>
      <p:sp>
        <p:nvSpPr>
          <p:cNvPr id="5" name="页脚占位符 4">
            <a:extLst>
              <a:ext uri="{FF2B5EF4-FFF2-40B4-BE49-F238E27FC236}">
                <a16:creationId xmlns="" xmlns:a16="http://schemas.microsoft.com/office/drawing/2014/main" id="{D22FACB8-95F8-453A-ADB2-49B7E299459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9ADA1F08-8972-4578-A041-A527D0B8215F}"/>
              </a:ext>
            </a:extLst>
          </p:cNvPr>
          <p:cNvSpPr>
            <a:spLocks noGrp="1"/>
          </p:cNvSpPr>
          <p:nvPr>
            <p:ph type="sldNum" sz="quarter" idx="12"/>
          </p:nvPr>
        </p:nvSpPr>
        <p:spPr/>
        <p:txBody>
          <a:bodyPr/>
          <a:lstStyle/>
          <a:p>
            <a:fld id="{53B43884-6FF1-4A1C-9041-965DA5DA9E96}" type="slidenum">
              <a:rPr lang="zh-CN" altLang="en-US" smtClean="0"/>
              <a:t>‹#›</a:t>
            </a:fld>
            <a:endParaRPr lang="zh-CN" altLang="en-US"/>
          </a:p>
        </p:txBody>
      </p:sp>
    </p:spTree>
    <p:extLst>
      <p:ext uri="{BB962C8B-B14F-4D97-AF65-F5344CB8AC3E}">
        <p14:creationId xmlns:p14="http://schemas.microsoft.com/office/powerpoint/2010/main" val="8667028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809A9783-0D52-4F24-A3CF-4EE59435A7D7}"/>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FF1B4E87-820C-4C24-ADA6-EECBA68730E2}"/>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2FC84BB6-5950-4770-8327-99061FBAF2C2}"/>
              </a:ext>
            </a:extLst>
          </p:cNvPr>
          <p:cNvSpPr>
            <a:spLocks noGrp="1"/>
          </p:cNvSpPr>
          <p:nvPr>
            <p:ph type="dt" sz="half" idx="10"/>
          </p:nvPr>
        </p:nvSpPr>
        <p:spPr/>
        <p:txBody>
          <a:bodyPr/>
          <a:lstStyle/>
          <a:p>
            <a:fld id="{654FD576-5D3B-447C-BEA5-A189668DCB1C}" type="datetimeFigureOut">
              <a:rPr lang="zh-CN" altLang="en-US" smtClean="0"/>
              <a:t>2020/4/2</a:t>
            </a:fld>
            <a:endParaRPr lang="zh-CN" altLang="en-US"/>
          </a:p>
        </p:txBody>
      </p:sp>
      <p:sp>
        <p:nvSpPr>
          <p:cNvPr id="5" name="页脚占位符 4">
            <a:extLst>
              <a:ext uri="{FF2B5EF4-FFF2-40B4-BE49-F238E27FC236}">
                <a16:creationId xmlns="" xmlns:a16="http://schemas.microsoft.com/office/drawing/2014/main" id="{AF18BA5F-B556-4464-BD56-83EA55338A3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DCD9FF56-6CB7-4BAE-B91D-7E3BFA8119D4}"/>
              </a:ext>
            </a:extLst>
          </p:cNvPr>
          <p:cNvSpPr>
            <a:spLocks noGrp="1"/>
          </p:cNvSpPr>
          <p:nvPr>
            <p:ph type="sldNum" sz="quarter" idx="12"/>
          </p:nvPr>
        </p:nvSpPr>
        <p:spPr/>
        <p:txBody>
          <a:bodyPr/>
          <a:lstStyle/>
          <a:p>
            <a:fld id="{53B43884-6FF1-4A1C-9041-965DA5DA9E96}" type="slidenum">
              <a:rPr lang="zh-CN" altLang="en-US" smtClean="0"/>
              <a:t>‹#›</a:t>
            </a:fld>
            <a:endParaRPr lang="zh-CN" altLang="en-US"/>
          </a:p>
        </p:txBody>
      </p:sp>
    </p:spTree>
    <p:extLst>
      <p:ext uri="{BB962C8B-B14F-4D97-AF65-F5344CB8AC3E}">
        <p14:creationId xmlns:p14="http://schemas.microsoft.com/office/powerpoint/2010/main" val="14278969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A4231E6-F285-4D01-8FE7-7D635B5DC24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33F4BD4E-9B5D-42DD-9773-E4482AB48C83}"/>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613E10EA-3336-4A29-BFB2-AD131CE508FD}"/>
              </a:ext>
            </a:extLst>
          </p:cNvPr>
          <p:cNvSpPr>
            <a:spLocks noGrp="1"/>
          </p:cNvSpPr>
          <p:nvPr>
            <p:ph type="dt" sz="half" idx="10"/>
          </p:nvPr>
        </p:nvSpPr>
        <p:spPr/>
        <p:txBody>
          <a:bodyPr/>
          <a:lstStyle/>
          <a:p>
            <a:fld id="{654FD576-5D3B-447C-BEA5-A189668DCB1C}" type="datetimeFigureOut">
              <a:rPr lang="zh-CN" altLang="en-US" smtClean="0"/>
              <a:t>2020/4/2</a:t>
            </a:fld>
            <a:endParaRPr lang="zh-CN" altLang="en-US"/>
          </a:p>
        </p:txBody>
      </p:sp>
      <p:sp>
        <p:nvSpPr>
          <p:cNvPr id="5" name="页脚占位符 4">
            <a:extLst>
              <a:ext uri="{FF2B5EF4-FFF2-40B4-BE49-F238E27FC236}">
                <a16:creationId xmlns="" xmlns:a16="http://schemas.microsoft.com/office/drawing/2014/main" id="{6F1FEB79-681C-4BCA-ABFF-3462F52DF55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A71C1655-BC8A-4E2A-82A8-4E764EC1B758}"/>
              </a:ext>
            </a:extLst>
          </p:cNvPr>
          <p:cNvSpPr>
            <a:spLocks noGrp="1"/>
          </p:cNvSpPr>
          <p:nvPr>
            <p:ph type="sldNum" sz="quarter" idx="12"/>
          </p:nvPr>
        </p:nvSpPr>
        <p:spPr/>
        <p:txBody>
          <a:bodyPr/>
          <a:lstStyle/>
          <a:p>
            <a:fld id="{53B43884-6FF1-4A1C-9041-965DA5DA9E96}" type="slidenum">
              <a:rPr lang="zh-CN" altLang="en-US" smtClean="0"/>
              <a:t>‹#›</a:t>
            </a:fld>
            <a:endParaRPr lang="zh-CN" altLang="en-US"/>
          </a:p>
        </p:txBody>
      </p:sp>
    </p:spTree>
    <p:extLst>
      <p:ext uri="{BB962C8B-B14F-4D97-AF65-F5344CB8AC3E}">
        <p14:creationId xmlns:p14="http://schemas.microsoft.com/office/powerpoint/2010/main" val="4797572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D090F4B-C035-4B0B-9AA0-3CD5C48F7439}"/>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8D877631-42A2-44BF-A2B4-FA6CE83FC93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C51A3E96-DF2A-4184-9EB3-59FE9CF8AEB4}"/>
              </a:ext>
            </a:extLst>
          </p:cNvPr>
          <p:cNvSpPr>
            <a:spLocks noGrp="1"/>
          </p:cNvSpPr>
          <p:nvPr>
            <p:ph type="dt" sz="half" idx="10"/>
          </p:nvPr>
        </p:nvSpPr>
        <p:spPr/>
        <p:txBody>
          <a:bodyPr/>
          <a:lstStyle/>
          <a:p>
            <a:fld id="{654FD576-5D3B-447C-BEA5-A189668DCB1C}" type="datetimeFigureOut">
              <a:rPr lang="zh-CN" altLang="en-US" smtClean="0"/>
              <a:t>2020/4/2</a:t>
            </a:fld>
            <a:endParaRPr lang="zh-CN" altLang="en-US"/>
          </a:p>
        </p:txBody>
      </p:sp>
      <p:sp>
        <p:nvSpPr>
          <p:cNvPr id="5" name="页脚占位符 4">
            <a:extLst>
              <a:ext uri="{FF2B5EF4-FFF2-40B4-BE49-F238E27FC236}">
                <a16:creationId xmlns="" xmlns:a16="http://schemas.microsoft.com/office/drawing/2014/main" id="{C8A2C460-41DB-4D83-BECA-2DE11053290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CCA6C8B4-A89F-440C-AFC8-60554B76B8C7}"/>
              </a:ext>
            </a:extLst>
          </p:cNvPr>
          <p:cNvSpPr>
            <a:spLocks noGrp="1"/>
          </p:cNvSpPr>
          <p:nvPr>
            <p:ph type="sldNum" sz="quarter" idx="12"/>
          </p:nvPr>
        </p:nvSpPr>
        <p:spPr/>
        <p:txBody>
          <a:bodyPr/>
          <a:lstStyle/>
          <a:p>
            <a:fld id="{53B43884-6FF1-4A1C-9041-965DA5DA9E96}" type="slidenum">
              <a:rPr lang="zh-CN" altLang="en-US" smtClean="0"/>
              <a:t>‹#›</a:t>
            </a:fld>
            <a:endParaRPr lang="zh-CN" altLang="en-US"/>
          </a:p>
        </p:txBody>
      </p:sp>
    </p:spTree>
    <p:extLst>
      <p:ext uri="{BB962C8B-B14F-4D97-AF65-F5344CB8AC3E}">
        <p14:creationId xmlns:p14="http://schemas.microsoft.com/office/powerpoint/2010/main" val="30808822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0D71941-0685-4CCE-9E7B-896FD460920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E4336B61-5E8F-4E16-BE80-4F4D479275F3}"/>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A1E39756-C285-40BB-BA59-3D3AEC16F2DB}"/>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AA4FFABA-AF45-451C-9A66-FE7B429F0FE8}"/>
              </a:ext>
            </a:extLst>
          </p:cNvPr>
          <p:cNvSpPr>
            <a:spLocks noGrp="1"/>
          </p:cNvSpPr>
          <p:nvPr>
            <p:ph type="dt" sz="half" idx="10"/>
          </p:nvPr>
        </p:nvSpPr>
        <p:spPr/>
        <p:txBody>
          <a:bodyPr/>
          <a:lstStyle/>
          <a:p>
            <a:fld id="{654FD576-5D3B-447C-BEA5-A189668DCB1C}" type="datetimeFigureOut">
              <a:rPr lang="zh-CN" altLang="en-US" smtClean="0"/>
              <a:t>2020/4/2</a:t>
            </a:fld>
            <a:endParaRPr lang="zh-CN" altLang="en-US"/>
          </a:p>
        </p:txBody>
      </p:sp>
      <p:sp>
        <p:nvSpPr>
          <p:cNvPr id="6" name="页脚占位符 5">
            <a:extLst>
              <a:ext uri="{FF2B5EF4-FFF2-40B4-BE49-F238E27FC236}">
                <a16:creationId xmlns="" xmlns:a16="http://schemas.microsoft.com/office/drawing/2014/main" id="{247E36F3-0A13-47F4-8316-14CCE7C29B6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42D8AFCA-2C4E-4527-8913-FB94882BD419}"/>
              </a:ext>
            </a:extLst>
          </p:cNvPr>
          <p:cNvSpPr>
            <a:spLocks noGrp="1"/>
          </p:cNvSpPr>
          <p:nvPr>
            <p:ph type="sldNum" sz="quarter" idx="12"/>
          </p:nvPr>
        </p:nvSpPr>
        <p:spPr/>
        <p:txBody>
          <a:bodyPr/>
          <a:lstStyle/>
          <a:p>
            <a:fld id="{53B43884-6FF1-4A1C-9041-965DA5DA9E96}" type="slidenum">
              <a:rPr lang="zh-CN" altLang="en-US" smtClean="0"/>
              <a:t>‹#›</a:t>
            </a:fld>
            <a:endParaRPr lang="zh-CN" altLang="en-US"/>
          </a:p>
        </p:txBody>
      </p:sp>
    </p:spTree>
    <p:extLst>
      <p:ext uri="{BB962C8B-B14F-4D97-AF65-F5344CB8AC3E}">
        <p14:creationId xmlns:p14="http://schemas.microsoft.com/office/powerpoint/2010/main" val="25060957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4471503-9E24-4B12-884A-4EFFA187412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235BE8F9-125F-421E-B997-8009EB80ECD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D7824A23-33FF-4C61-8689-8540EE97FD69}"/>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F25EBD09-6970-4492-8060-2148D09CABF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8E286326-AC8B-4B84-9073-51BB30ED933A}"/>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53C6B944-01C3-4B47-8DFF-ADC08865E469}"/>
              </a:ext>
            </a:extLst>
          </p:cNvPr>
          <p:cNvSpPr>
            <a:spLocks noGrp="1"/>
          </p:cNvSpPr>
          <p:nvPr>
            <p:ph type="dt" sz="half" idx="10"/>
          </p:nvPr>
        </p:nvSpPr>
        <p:spPr/>
        <p:txBody>
          <a:bodyPr/>
          <a:lstStyle/>
          <a:p>
            <a:fld id="{654FD576-5D3B-447C-BEA5-A189668DCB1C}" type="datetimeFigureOut">
              <a:rPr lang="zh-CN" altLang="en-US" smtClean="0"/>
              <a:t>2020/4/2</a:t>
            </a:fld>
            <a:endParaRPr lang="zh-CN" altLang="en-US"/>
          </a:p>
        </p:txBody>
      </p:sp>
      <p:sp>
        <p:nvSpPr>
          <p:cNvPr id="8" name="页脚占位符 7">
            <a:extLst>
              <a:ext uri="{FF2B5EF4-FFF2-40B4-BE49-F238E27FC236}">
                <a16:creationId xmlns="" xmlns:a16="http://schemas.microsoft.com/office/drawing/2014/main" id="{F1E21717-FCFD-4730-B8E3-D12A6BE8610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C212E66E-3A6B-4912-BE1E-B62FFFBD1269}"/>
              </a:ext>
            </a:extLst>
          </p:cNvPr>
          <p:cNvSpPr>
            <a:spLocks noGrp="1"/>
          </p:cNvSpPr>
          <p:nvPr>
            <p:ph type="sldNum" sz="quarter" idx="12"/>
          </p:nvPr>
        </p:nvSpPr>
        <p:spPr/>
        <p:txBody>
          <a:bodyPr/>
          <a:lstStyle/>
          <a:p>
            <a:fld id="{53B43884-6FF1-4A1C-9041-965DA5DA9E96}" type="slidenum">
              <a:rPr lang="zh-CN" altLang="en-US" smtClean="0"/>
              <a:t>‹#›</a:t>
            </a:fld>
            <a:endParaRPr lang="zh-CN" altLang="en-US"/>
          </a:p>
        </p:txBody>
      </p:sp>
    </p:spTree>
    <p:extLst>
      <p:ext uri="{BB962C8B-B14F-4D97-AF65-F5344CB8AC3E}">
        <p14:creationId xmlns:p14="http://schemas.microsoft.com/office/powerpoint/2010/main" val="6654696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C654601-9EDE-47EB-A5C3-FEEC061C2D81}"/>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65C4C225-068F-428A-939B-3F1ABDDE5CE5}"/>
              </a:ext>
            </a:extLst>
          </p:cNvPr>
          <p:cNvSpPr>
            <a:spLocks noGrp="1"/>
          </p:cNvSpPr>
          <p:nvPr>
            <p:ph type="dt" sz="half" idx="10"/>
          </p:nvPr>
        </p:nvSpPr>
        <p:spPr/>
        <p:txBody>
          <a:bodyPr/>
          <a:lstStyle/>
          <a:p>
            <a:fld id="{654FD576-5D3B-447C-BEA5-A189668DCB1C}" type="datetimeFigureOut">
              <a:rPr lang="zh-CN" altLang="en-US" smtClean="0"/>
              <a:t>2020/4/2</a:t>
            </a:fld>
            <a:endParaRPr lang="zh-CN" altLang="en-US"/>
          </a:p>
        </p:txBody>
      </p:sp>
      <p:sp>
        <p:nvSpPr>
          <p:cNvPr id="4" name="页脚占位符 3">
            <a:extLst>
              <a:ext uri="{FF2B5EF4-FFF2-40B4-BE49-F238E27FC236}">
                <a16:creationId xmlns="" xmlns:a16="http://schemas.microsoft.com/office/drawing/2014/main" id="{418C5D21-11F4-430D-A1A6-263FE61539F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C474E963-E8F9-4227-8AF2-9550DBE63965}"/>
              </a:ext>
            </a:extLst>
          </p:cNvPr>
          <p:cNvSpPr>
            <a:spLocks noGrp="1"/>
          </p:cNvSpPr>
          <p:nvPr>
            <p:ph type="sldNum" sz="quarter" idx="12"/>
          </p:nvPr>
        </p:nvSpPr>
        <p:spPr/>
        <p:txBody>
          <a:bodyPr/>
          <a:lstStyle/>
          <a:p>
            <a:fld id="{53B43884-6FF1-4A1C-9041-965DA5DA9E96}" type="slidenum">
              <a:rPr lang="zh-CN" altLang="en-US" smtClean="0"/>
              <a:t>‹#›</a:t>
            </a:fld>
            <a:endParaRPr lang="zh-CN" altLang="en-US"/>
          </a:p>
        </p:txBody>
      </p:sp>
    </p:spTree>
    <p:extLst>
      <p:ext uri="{BB962C8B-B14F-4D97-AF65-F5344CB8AC3E}">
        <p14:creationId xmlns:p14="http://schemas.microsoft.com/office/powerpoint/2010/main" val="17680168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DCF02D13-3439-4A61-99D0-82B8A186CD63}"/>
              </a:ext>
            </a:extLst>
          </p:cNvPr>
          <p:cNvSpPr>
            <a:spLocks noGrp="1"/>
          </p:cNvSpPr>
          <p:nvPr>
            <p:ph type="dt" sz="half" idx="10"/>
          </p:nvPr>
        </p:nvSpPr>
        <p:spPr/>
        <p:txBody>
          <a:bodyPr/>
          <a:lstStyle/>
          <a:p>
            <a:fld id="{654FD576-5D3B-447C-BEA5-A189668DCB1C}" type="datetimeFigureOut">
              <a:rPr lang="zh-CN" altLang="en-US" smtClean="0"/>
              <a:t>2020/4/2</a:t>
            </a:fld>
            <a:endParaRPr lang="zh-CN" altLang="en-US"/>
          </a:p>
        </p:txBody>
      </p:sp>
      <p:sp>
        <p:nvSpPr>
          <p:cNvPr id="3" name="页脚占位符 2">
            <a:extLst>
              <a:ext uri="{FF2B5EF4-FFF2-40B4-BE49-F238E27FC236}">
                <a16:creationId xmlns="" xmlns:a16="http://schemas.microsoft.com/office/drawing/2014/main" id="{90010542-B62A-4C16-83F3-64E658ABC9B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42D4C2F4-7D0F-4D7A-850B-8630E7F498D1}"/>
              </a:ext>
            </a:extLst>
          </p:cNvPr>
          <p:cNvSpPr>
            <a:spLocks noGrp="1"/>
          </p:cNvSpPr>
          <p:nvPr>
            <p:ph type="sldNum" sz="quarter" idx="12"/>
          </p:nvPr>
        </p:nvSpPr>
        <p:spPr/>
        <p:txBody>
          <a:bodyPr/>
          <a:lstStyle/>
          <a:p>
            <a:fld id="{53B43884-6FF1-4A1C-9041-965DA5DA9E96}" type="slidenum">
              <a:rPr lang="zh-CN" altLang="en-US" smtClean="0"/>
              <a:t>‹#›</a:t>
            </a:fld>
            <a:endParaRPr lang="zh-CN" altLang="en-US"/>
          </a:p>
        </p:txBody>
      </p:sp>
    </p:spTree>
    <p:extLst>
      <p:ext uri="{BB962C8B-B14F-4D97-AF65-F5344CB8AC3E}">
        <p14:creationId xmlns:p14="http://schemas.microsoft.com/office/powerpoint/2010/main" val="42841909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1568B88-9ECC-468A-A918-C997F173D75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D4961BD8-5E9B-41FC-A410-636CB8BD388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E9120C46-3AB1-4FC2-B954-B93DFB8797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DC34A1AF-6B54-46D5-AA3B-F48E30601CBA}"/>
              </a:ext>
            </a:extLst>
          </p:cNvPr>
          <p:cNvSpPr>
            <a:spLocks noGrp="1"/>
          </p:cNvSpPr>
          <p:nvPr>
            <p:ph type="dt" sz="half" idx="10"/>
          </p:nvPr>
        </p:nvSpPr>
        <p:spPr/>
        <p:txBody>
          <a:bodyPr/>
          <a:lstStyle/>
          <a:p>
            <a:fld id="{654FD576-5D3B-447C-BEA5-A189668DCB1C}" type="datetimeFigureOut">
              <a:rPr lang="zh-CN" altLang="en-US" smtClean="0"/>
              <a:t>2020/4/2</a:t>
            </a:fld>
            <a:endParaRPr lang="zh-CN" altLang="en-US"/>
          </a:p>
        </p:txBody>
      </p:sp>
      <p:sp>
        <p:nvSpPr>
          <p:cNvPr id="6" name="页脚占位符 5">
            <a:extLst>
              <a:ext uri="{FF2B5EF4-FFF2-40B4-BE49-F238E27FC236}">
                <a16:creationId xmlns="" xmlns:a16="http://schemas.microsoft.com/office/drawing/2014/main" id="{2F888AE1-2D5D-4D06-AB2D-E643BA145ED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83B54DF5-CBBB-447B-BD7F-A0943E78E6CB}"/>
              </a:ext>
            </a:extLst>
          </p:cNvPr>
          <p:cNvSpPr>
            <a:spLocks noGrp="1"/>
          </p:cNvSpPr>
          <p:nvPr>
            <p:ph type="sldNum" sz="quarter" idx="12"/>
          </p:nvPr>
        </p:nvSpPr>
        <p:spPr/>
        <p:txBody>
          <a:bodyPr/>
          <a:lstStyle/>
          <a:p>
            <a:fld id="{53B43884-6FF1-4A1C-9041-965DA5DA9E96}" type="slidenum">
              <a:rPr lang="zh-CN" altLang="en-US" smtClean="0"/>
              <a:t>‹#›</a:t>
            </a:fld>
            <a:endParaRPr lang="zh-CN" altLang="en-US"/>
          </a:p>
        </p:txBody>
      </p:sp>
    </p:spTree>
    <p:extLst>
      <p:ext uri="{BB962C8B-B14F-4D97-AF65-F5344CB8AC3E}">
        <p14:creationId xmlns:p14="http://schemas.microsoft.com/office/powerpoint/2010/main" val="26535417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B968C75-5857-42AF-B44E-6A5AD307CC1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C95EA0FE-0FD1-4BE2-BAC9-CA34BDE42D1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DDC6A145-F209-4D99-9F87-EB048783220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D4BA8EEA-46F4-429B-9E90-4ED5D0D1096B}"/>
              </a:ext>
            </a:extLst>
          </p:cNvPr>
          <p:cNvSpPr>
            <a:spLocks noGrp="1"/>
          </p:cNvSpPr>
          <p:nvPr>
            <p:ph type="dt" sz="half" idx="10"/>
          </p:nvPr>
        </p:nvSpPr>
        <p:spPr/>
        <p:txBody>
          <a:bodyPr/>
          <a:lstStyle/>
          <a:p>
            <a:fld id="{654FD576-5D3B-447C-BEA5-A189668DCB1C}" type="datetimeFigureOut">
              <a:rPr lang="zh-CN" altLang="en-US" smtClean="0"/>
              <a:t>2020/4/2</a:t>
            </a:fld>
            <a:endParaRPr lang="zh-CN" altLang="en-US"/>
          </a:p>
        </p:txBody>
      </p:sp>
      <p:sp>
        <p:nvSpPr>
          <p:cNvPr id="6" name="页脚占位符 5">
            <a:extLst>
              <a:ext uri="{FF2B5EF4-FFF2-40B4-BE49-F238E27FC236}">
                <a16:creationId xmlns="" xmlns:a16="http://schemas.microsoft.com/office/drawing/2014/main" id="{F4A53711-CC5D-4EEB-82D4-9F1FE962E89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22B3F76C-7D39-4B73-BF4C-730D2DFD7647}"/>
              </a:ext>
            </a:extLst>
          </p:cNvPr>
          <p:cNvSpPr>
            <a:spLocks noGrp="1"/>
          </p:cNvSpPr>
          <p:nvPr>
            <p:ph type="sldNum" sz="quarter" idx="12"/>
          </p:nvPr>
        </p:nvSpPr>
        <p:spPr/>
        <p:txBody>
          <a:bodyPr/>
          <a:lstStyle/>
          <a:p>
            <a:fld id="{53B43884-6FF1-4A1C-9041-965DA5DA9E96}" type="slidenum">
              <a:rPr lang="zh-CN" altLang="en-US" smtClean="0"/>
              <a:t>‹#›</a:t>
            </a:fld>
            <a:endParaRPr lang="zh-CN" altLang="en-US"/>
          </a:p>
        </p:txBody>
      </p:sp>
    </p:spTree>
    <p:extLst>
      <p:ext uri="{BB962C8B-B14F-4D97-AF65-F5344CB8AC3E}">
        <p14:creationId xmlns:p14="http://schemas.microsoft.com/office/powerpoint/2010/main" val="11145367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35BA874D-34D4-4628-971D-C77329A7265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9B303A44-A5CB-4D28-97C8-0C3BDAA5637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F4E44405-0A07-44FC-8AF0-FAC161AF03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54FD576-5D3B-447C-BEA5-A189668DCB1C}" type="datetimeFigureOut">
              <a:rPr lang="zh-CN" altLang="en-US" smtClean="0"/>
              <a:t>2020/4/2</a:t>
            </a:fld>
            <a:endParaRPr lang="zh-CN" altLang="en-US"/>
          </a:p>
        </p:txBody>
      </p:sp>
      <p:sp>
        <p:nvSpPr>
          <p:cNvPr id="5" name="页脚占位符 4">
            <a:extLst>
              <a:ext uri="{FF2B5EF4-FFF2-40B4-BE49-F238E27FC236}">
                <a16:creationId xmlns="" xmlns:a16="http://schemas.microsoft.com/office/drawing/2014/main" id="{A8C51838-572B-4FC9-96C4-AF227EF1B65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BBB929FA-8965-4595-963F-C4B9B95B9E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B43884-6FF1-4A1C-9041-965DA5DA9E96}" type="slidenum">
              <a:rPr lang="zh-CN" altLang="en-US" smtClean="0"/>
              <a:t>‹#›</a:t>
            </a:fld>
            <a:endParaRPr lang="zh-CN" altLang="en-US"/>
          </a:p>
        </p:txBody>
      </p:sp>
    </p:spTree>
    <p:extLst>
      <p:ext uri="{BB962C8B-B14F-4D97-AF65-F5344CB8AC3E}">
        <p14:creationId xmlns:p14="http://schemas.microsoft.com/office/powerpoint/2010/main" val="23997217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13" Type="http://schemas.microsoft.com/office/2007/relationships/hdphoto" Target="../media/hdphoto2.wdp"/><Relationship Id="rId3" Type="http://schemas.openxmlformats.org/officeDocument/2006/relationships/image" Target="../media/image1.jpeg"/><Relationship Id="rId7" Type="http://schemas.openxmlformats.org/officeDocument/2006/relationships/image" Target="../media/image4.png"/><Relationship Id="rId12" Type="http://schemas.openxmlformats.org/officeDocument/2006/relationships/image" Target="../media/image9.png"/><Relationship Id="rId2" Type="http://schemas.openxmlformats.org/officeDocument/2006/relationships/notesSlide" Target="../notesSlides/notesSlide1.xml"/><Relationship Id="rId16" Type="http://schemas.openxmlformats.org/officeDocument/2006/relationships/image" Target="../media/image12.png"/><Relationship Id="rId1" Type="http://schemas.openxmlformats.org/officeDocument/2006/relationships/slideLayout" Target="../slideLayouts/slideLayout7.xml"/><Relationship Id="rId6" Type="http://schemas.microsoft.com/office/2007/relationships/hdphoto" Target="../media/hdphoto1.wdp"/><Relationship Id="rId11" Type="http://schemas.openxmlformats.org/officeDocument/2006/relationships/image" Target="../media/image8.png"/><Relationship Id="rId5" Type="http://schemas.openxmlformats.org/officeDocument/2006/relationships/image" Target="../media/image3.png"/><Relationship Id="rId15" Type="http://schemas.openxmlformats.org/officeDocument/2006/relationships/image" Target="../media/image11.png"/><Relationship Id="rId10" Type="http://schemas.openxmlformats.org/officeDocument/2006/relationships/image" Target="../media/image7.png"/><Relationship Id="rId4" Type="http://schemas.openxmlformats.org/officeDocument/2006/relationships/image" Target="../media/image2.png"/><Relationship Id="rId9" Type="http://schemas.openxmlformats.org/officeDocument/2006/relationships/image" Target="../media/image6.png"/><Relationship Id="rId1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g"/><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33.svg"/><Relationship Id="rId4" Type="http://schemas.openxmlformats.org/officeDocument/2006/relationships/image" Target="../media/image44.png"/></Relationships>
</file>

<file path=ppt/slides/_rels/slide13.xml.rels><?xml version="1.0" encoding="UTF-8" standalone="yes"?>
<Relationships xmlns="http://schemas.openxmlformats.org/package/2006/relationships"><Relationship Id="rId8" Type="http://schemas.openxmlformats.org/officeDocument/2006/relationships/image" Target="../media/image51.jpeg"/><Relationship Id="rId13" Type="http://schemas.openxmlformats.org/officeDocument/2006/relationships/image" Target="../media/image56.png"/><Relationship Id="rId3" Type="http://schemas.openxmlformats.org/officeDocument/2006/relationships/image" Target="../media/image46.png"/><Relationship Id="rId7" Type="http://schemas.openxmlformats.org/officeDocument/2006/relationships/image" Target="../media/image50.png"/><Relationship Id="rId12" Type="http://schemas.openxmlformats.org/officeDocument/2006/relationships/image" Target="../media/image55.jpg"/><Relationship Id="rId2" Type="http://schemas.openxmlformats.org/officeDocument/2006/relationships/image" Target="../media/image42.jpg"/><Relationship Id="rId1" Type="http://schemas.openxmlformats.org/officeDocument/2006/relationships/slideLayout" Target="../slideLayouts/slideLayout7.xml"/><Relationship Id="rId6" Type="http://schemas.openxmlformats.org/officeDocument/2006/relationships/image" Target="../media/image49.png"/><Relationship Id="rId11" Type="http://schemas.openxmlformats.org/officeDocument/2006/relationships/image" Target="../media/image54.jpeg"/><Relationship Id="rId5" Type="http://schemas.openxmlformats.org/officeDocument/2006/relationships/image" Target="../media/image48.png"/><Relationship Id="rId10" Type="http://schemas.openxmlformats.org/officeDocument/2006/relationships/image" Target="../media/image53.jpeg"/><Relationship Id="rId4" Type="http://schemas.openxmlformats.org/officeDocument/2006/relationships/image" Target="../media/image47.png"/><Relationship Id="rId9" Type="http://schemas.openxmlformats.org/officeDocument/2006/relationships/image" Target="../media/image52.jpeg"/></Relationships>
</file>

<file path=ppt/slides/_rels/slide1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g"/><Relationship Id="rId1" Type="http://schemas.openxmlformats.org/officeDocument/2006/relationships/slideLayout" Target="../slideLayouts/slideLayout7.xml"/><Relationship Id="rId5" Type="http://schemas.openxmlformats.org/officeDocument/2006/relationships/image" Target="../media/image60.png"/><Relationship Id="rId4" Type="http://schemas.openxmlformats.org/officeDocument/2006/relationships/image" Target="../media/image59.png"/></Relationships>
</file>

<file path=ppt/slides/_rels/slide1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jpg"/><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16.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image" Target="../media/image66.jpg"/><Relationship Id="rId1" Type="http://schemas.openxmlformats.org/officeDocument/2006/relationships/slideLayout" Target="../slideLayouts/slideLayout7.xml"/><Relationship Id="rId4" Type="http://schemas.openxmlformats.org/officeDocument/2006/relationships/image" Target="../media/image68.png"/></Relationships>
</file>

<file path=ppt/slides/_rels/slide1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7.xml"/><Relationship Id="rId4" Type="http://schemas.openxmlformats.org/officeDocument/2006/relationships/image" Target="../media/image74.png"/></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image" Target="../media/image69.svg"/><Relationship Id="rId13" Type="http://schemas.openxmlformats.org/officeDocument/2006/relationships/image" Target="../media/image82.png"/><Relationship Id="rId3" Type="http://schemas.openxmlformats.org/officeDocument/2006/relationships/image" Target="../media/image77.png"/><Relationship Id="rId7" Type="http://schemas.openxmlformats.org/officeDocument/2006/relationships/image" Target="../media/image79.png"/><Relationship Id="rId12" Type="http://schemas.openxmlformats.org/officeDocument/2006/relationships/image" Target="../media/image73.svg"/><Relationship Id="rId2" Type="http://schemas.openxmlformats.org/officeDocument/2006/relationships/image" Target="../media/image76.jpeg"/><Relationship Id="rId1" Type="http://schemas.openxmlformats.org/officeDocument/2006/relationships/slideLayout" Target="../slideLayouts/slideLayout7.xml"/><Relationship Id="rId6" Type="http://schemas.openxmlformats.org/officeDocument/2006/relationships/image" Target="../media/image67.svg"/><Relationship Id="rId11" Type="http://schemas.openxmlformats.org/officeDocument/2006/relationships/image" Target="../media/image81.png"/><Relationship Id="rId5" Type="http://schemas.openxmlformats.org/officeDocument/2006/relationships/image" Target="../media/image78.png"/><Relationship Id="rId10" Type="http://schemas.openxmlformats.org/officeDocument/2006/relationships/image" Target="../media/image71.svg"/><Relationship Id="rId4" Type="http://schemas.openxmlformats.org/officeDocument/2006/relationships/image" Target="../media/image65.svg"/><Relationship Id="rId9" Type="http://schemas.openxmlformats.org/officeDocument/2006/relationships/image" Target="../media/image80.png"/><Relationship Id="rId14" Type="http://schemas.openxmlformats.org/officeDocument/2006/relationships/image" Target="../media/image75.svg"/></Relationships>
</file>

<file path=ppt/slides/_rels/slide2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jpg"/><Relationship Id="rId1" Type="http://schemas.openxmlformats.org/officeDocument/2006/relationships/slideLayout" Target="../slideLayouts/slideLayout7.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s>
</file>

<file path=ppt/slides/_rels/slide2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microsoft.com/office/2007/relationships/hdphoto" Target="../media/hdphoto5.wdp"/><Relationship Id="rId7" Type="http://schemas.openxmlformats.org/officeDocument/2006/relationships/image" Target="../media/image94.png"/><Relationship Id="rId2" Type="http://schemas.openxmlformats.org/officeDocument/2006/relationships/image" Target="../media/image90.png"/><Relationship Id="rId1" Type="http://schemas.openxmlformats.org/officeDocument/2006/relationships/slideLayout" Target="../slideLayouts/slideLayout7.xml"/><Relationship Id="rId6" Type="http://schemas.openxmlformats.org/officeDocument/2006/relationships/image" Target="../media/image93.png"/><Relationship Id="rId5" Type="http://schemas.openxmlformats.org/officeDocument/2006/relationships/image" Target="../media/image92.png"/><Relationship Id="rId4" Type="http://schemas.openxmlformats.org/officeDocument/2006/relationships/image" Target="../media/image91.png"/></Relationships>
</file>

<file path=ppt/slides/_rels/slide25.xml.rels><?xml version="1.0" encoding="UTF-8" standalone="yes"?>
<Relationships xmlns="http://schemas.openxmlformats.org/package/2006/relationships"><Relationship Id="rId3" Type="http://schemas.microsoft.com/office/2007/relationships/hdphoto" Target="../media/hdphoto6.wdp"/><Relationship Id="rId7" Type="http://schemas.openxmlformats.org/officeDocument/2006/relationships/image" Target="../media/image98.png"/><Relationship Id="rId2" Type="http://schemas.openxmlformats.org/officeDocument/2006/relationships/image" Target="../media/image95.png"/><Relationship Id="rId1" Type="http://schemas.openxmlformats.org/officeDocument/2006/relationships/slideLayout" Target="../slideLayouts/slideLayout7.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92.png"/></Relationships>
</file>

<file path=ppt/slides/_rels/slide26.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image" Target="../media/image99.jpg"/><Relationship Id="rId1" Type="http://schemas.openxmlformats.org/officeDocument/2006/relationships/slideLayout" Target="../slideLayouts/slideLayout7.xml"/><Relationship Id="rId4" Type="http://schemas.openxmlformats.org/officeDocument/2006/relationships/image" Target="../media/image101.jpg"/></Relationships>
</file>

<file path=ppt/slides/_rels/slide27.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image" Target="../media/image103.jpeg"/><Relationship Id="rId1" Type="http://schemas.openxmlformats.org/officeDocument/2006/relationships/slideLayout" Target="../slideLayouts/slideLayout7.xml"/><Relationship Id="rId4" Type="http://schemas.openxmlformats.org/officeDocument/2006/relationships/image" Target="../media/image105.jpeg"/></Relationships>
</file>

<file path=ppt/slides/_rels/slide29.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5.jpg"/><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png"/><Relationship Id="rId3" Type="http://schemas.openxmlformats.org/officeDocument/2006/relationships/image" Target="../media/image18.png"/><Relationship Id="rId7" Type="http://schemas.microsoft.com/office/2007/relationships/hdphoto" Target="../media/hdphoto4.wdp"/><Relationship Id="rId12" Type="http://schemas.openxmlformats.org/officeDocument/2006/relationships/image" Target="../media/image25.png"/><Relationship Id="rId2" Type="http://schemas.openxmlformats.org/officeDocument/2006/relationships/image" Target="../media/image17.jpg"/><Relationship Id="rId1" Type="http://schemas.openxmlformats.org/officeDocument/2006/relationships/slideLayout" Target="../slideLayouts/slideLayout7.xml"/><Relationship Id="rId6" Type="http://schemas.openxmlformats.org/officeDocument/2006/relationships/image" Target="../media/image20.png"/><Relationship Id="rId11" Type="http://schemas.openxmlformats.org/officeDocument/2006/relationships/image" Target="../media/image24.png"/><Relationship Id="rId5" Type="http://schemas.openxmlformats.org/officeDocument/2006/relationships/image" Target="../media/image19.png"/><Relationship Id="rId15" Type="http://schemas.openxmlformats.org/officeDocument/2006/relationships/image" Target="../media/image28.png"/><Relationship Id="rId10" Type="http://schemas.openxmlformats.org/officeDocument/2006/relationships/image" Target="../media/image23.png"/><Relationship Id="rId4" Type="http://schemas.microsoft.com/office/2007/relationships/hdphoto" Target="../media/hdphoto3.wdp"/><Relationship Id="rId9" Type="http://schemas.openxmlformats.org/officeDocument/2006/relationships/image" Target="../media/image22.png"/><Relationship Id="rId14" Type="http://schemas.openxmlformats.org/officeDocument/2006/relationships/image" Target="../media/image27.png"/></Relationships>
</file>

<file path=ppt/slides/_rels/slide7.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image" Target="../media/image29.jpg"/><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8.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片 39">
            <a:extLst>
              <a:ext uri="{FF2B5EF4-FFF2-40B4-BE49-F238E27FC236}">
                <a16:creationId xmlns="" xmlns:a16="http://schemas.microsoft.com/office/drawing/2014/main" id="{A708EE1A-B6FF-4FBA-BAFA-F0F6A637B7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1" name="矩形 20">
            <a:extLst>
              <a:ext uri="{FF2B5EF4-FFF2-40B4-BE49-F238E27FC236}">
                <a16:creationId xmlns="" xmlns:a16="http://schemas.microsoft.com/office/drawing/2014/main" id="{47208189-2B1E-40DC-8BA7-96DD90D21BAB}"/>
              </a:ext>
            </a:extLst>
          </p:cNvPr>
          <p:cNvSpPr/>
          <p:nvPr/>
        </p:nvSpPr>
        <p:spPr>
          <a:xfrm>
            <a:off x="-167571" y="-27378"/>
            <a:ext cx="12359573" cy="6885378"/>
          </a:xfrm>
          <a:prstGeom prst="rect">
            <a:avLst/>
          </a:prstGeom>
          <a:gradFill>
            <a:gsLst>
              <a:gs pos="100000">
                <a:srgbClr val="B2854E">
                  <a:alpha val="40000"/>
                </a:srgbClr>
              </a:gs>
              <a:gs pos="60000">
                <a:srgbClr val="B2854E">
                  <a:alpha val="0"/>
                </a:srgb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p>
          <a:p>
            <a:pPr algn="ctr"/>
            <a:endParaRPr lang="zh-CN" altLang="en-US" dirty="0"/>
          </a:p>
        </p:txBody>
      </p:sp>
      <p:sp>
        <p:nvSpPr>
          <p:cNvPr id="20" name="矩形 19">
            <a:extLst>
              <a:ext uri="{FF2B5EF4-FFF2-40B4-BE49-F238E27FC236}">
                <a16:creationId xmlns="" xmlns:a16="http://schemas.microsoft.com/office/drawing/2014/main" id="{3A1FE5FD-E69D-4381-9759-2207223488B3}"/>
              </a:ext>
            </a:extLst>
          </p:cNvPr>
          <p:cNvSpPr/>
          <p:nvPr/>
        </p:nvSpPr>
        <p:spPr>
          <a:xfrm>
            <a:off x="6781493" y="5450771"/>
            <a:ext cx="2316885" cy="369332"/>
          </a:xfrm>
          <a:prstGeom prst="rect">
            <a:avLst/>
          </a:prstGeom>
        </p:spPr>
        <p:txBody>
          <a:bodyPr wrap="square">
            <a:spAutoFit/>
          </a:bodyPr>
          <a:lstStyle/>
          <a:p>
            <a:pPr algn="ctr">
              <a:buFontTx/>
              <a:buNone/>
              <a:defRPr/>
            </a:pPr>
            <a:r>
              <a:rPr lang="zh-CN" altLang="en-US" dirty="0">
                <a:gradFill>
                  <a:gsLst>
                    <a:gs pos="0">
                      <a:srgbClr val="FFF8DB"/>
                    </a:gs>
                    <a:gs pos="100000">
                      <a:srgbClr val="B2854E"/>
                    </a:gs>
                  </a:gsLst>
                  <a:lin ang="5400000" scaled="0"/>
                </a:gradFill>
                <a:latin typeface="+mj-ea"/>
                <a:ea typeface="+mj-ea"/>
              </a:rPr>
              <a:t>年终总结暨誓师大会 </a:t>
            </a:r>
          </a:p>
        </p:txBody>
      </p:sp>
      <p:sp>
        <p:nvSpPr>
          <p:cNvPr id="15" name="矩形 14">
            <a:extLst>
              <a:ext uri="{FF2B5EF4-FFF2-40B4-BE49-F238E27FC236}">
                <a16:creationId xmlns="" xmlns:a16="http://schemas.microsoft.com/office/drawing/2014/main" id="{A9F84A35-BD11-4E79-930E-54BA22F19EF0}"/>
              </a:ext>
            </a:extLst>
          </p:cNvPr>
          <p:cNvSpPr/>
          <p:nvPr/>
        </p:nvSpPr>
        <p:spPr>
          <a:xfrm>
            <a:off x="6819852" y="5423187"/>
            <a:ext cx="2240166" cy="424501"/>
          </a:xfrm>
          <a:prstGeom prst="rect">
            <a:avLst/>
          </a:prstGeom>
          <a:noFill/>
          <a:ln>
            <a:gradFill>
              <a:gsLst>
                <a:gs pos="0">
                  <a:srgbClr val="FFF8DB"/>
                </a:gs>
                <a:gs pos="70000">
                  <a:srgbClr val="FFF8DB">
                    <a:alpha val="0"/>
                  </a:srgbClr>
                </a:gs>
                <a:gs pos="30000">
                  <a:srgbClr val="FFF8DB">
                    <a:alpha val="0"/>
                  </a:srgbClr>
                </a:gs>
                <a:gs pos="100000">
                  <a:srgbClr val="FFF8DB"/>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a:extLst>
              <a:ext uri="{FF2B5EF4-FFF2-40B4-BE49-F238E27FC236}">
                <a16:creationId xmlns="" xmlns:a16="http://schemas.microsoft.com/office/drawing/2014/main" id="{CDE4977F-D676-4E1C-BE4F-BF77DCB1FA0D}"/>
              </a:ext>
            </a:extLst>
          </p:cNvPr>
          <p:cNvCxnSpPr>
            <a:cxnSpLocks/>
          </p:cNvCxnSpPr>
          <p:nvPr/>
        </p:nvCxnSpPr>
        <p:spPr>
          <a:xfrm>
            <a:off x="9202432" y="5635437"/>
            <a:ext cx="1512168" cy="0"/>
          </a:xfrm>
          <a:prstGeom prst="line">
            <a:avLst/>
          </a:prstGeom>
          <a:ln>
            <a:gradFill>
              <a:gsLst>
                <a:gs pos="0">
                  <a:srgbClr val="FFF8DB"/>
                </a:gs>
                <a:gs pos="75000">
                  <a:srgbClr val="FFF8DB">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 xmlns:a16="http://schemas.microsoft.com/office/drawing/2014/main" id="{4ADD119A-CE8E-4ED8-A9CD-7A9FEE2EDAD1}"/>
              </a:ext>
            </a:extLst>
          </p:cNvPr>
          <p:cNvCxnSpPr>
            <a:cxnSpLocks/>
          </p:cNvCxnSpPr>
          <p:nvPr/>
        </p:nvCxnSpPr>
        <p:spPr>
          <a:xfrm flipH="1">
            <a:off x="5138100" y="5635437"/>
            <a:ext cx="1512168" cy="0"/>
          </a:xfrm>
          <a:prstGeom prst="line">
            <a:avLst/>
          </a:prstGeom>
          <a:ln>
            <a:gradFill>
              <a:gsLst>
                <a:gs pos="0">
                  <a:srgbClr val="FFF8DB"/>
                </a:gs>
                <a:gs pos="75000">
                  <a:srgbClr val="FFF8DB">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42" name="组合 41">
            <a:extLst>
              <a:ext uri="{FF2B5EF4-FFF2-40B4-BE49-F238E27FC236}">
                <a16:creationId xmlns="" xmlns:a16="http://schemas.microsoft.com/office/drawing/2014/main" id="{EACD595D-38CB-4214-B0CC-749E53B160AD}"/>
              </a:ext>
            </a:extLst>
          </p:cNvPr>
          <p:cNvGrpSpPr/>
          <p:nvPr/>
        </p:nvGrpSpPr>
        <p:grpSpPr>
          <a:xfrm>
            <a:off x="4934210" y="1268760"/>
            <a:ext cx="6274358" cy="4455820"/>
            <a:chOff x="4502162" y="980728"/>
            <a:chExt cx="6935086" cy="4925045"/>
          </a:xfrm>
          <a:effectLst>
            <a:outerShdw blurRad="127000" dist="38100" dir="2700000" sx="104000" sy="104000" algn="tl" rotWithShape="0">
              <a:prstClr val="black">
                <a:alpha val="60000"/>
              </a:prstClr>
            </a:outerShdw>
          </a:effectLst>
        </p:grpSpPr>
        <p:pic>
          <p:nvPicPr>
            <p:cNvPr id="5" name="图片 4" descr="图片包含 文字, 书籍&#10;&#10;已生成高可信度的说明">
              <a:extLst>
                <a:ext uri="{FF2B5EF4-FFF2-40B4-BE49-F238E27FC236}">
                  <a16:creationId xmlns="" xmlns:a16="http://schemas.microsoft.com/office/drawing/2014/main" id="{95402FE7-990D-4F81-A5F0-6C1A51F5E9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12257" y="980728"/>
              <a:ext cx="6624303" cy="4579192"/>
            </a:xfrm>
            <a:prstGeom prst="rect">
              <a:avLst/>
            </a:prstGeom>
          </p:spPr>
        </p:pic>
        <p:pic>
          <p:nvPicPr>
            <p:cNvPr id="9" name="图片 8">
              <a:extLst>
                <a:ext uri="{FF2B5EF4-FFF2-40B4-BE49-F238E27FC236}">
                  <a16:creationId xmlns="" xmlns:a16="http://schemas.microsoft.com/office/drawing/2014/main" id="{940A90EC-AB40-4D39-AF6E-771BE970AD5A}"/>
                </a:ext>
              </a:extLst>
            </p:cNvPr>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795963" y="2743892"/>
              <a:ext cx="2196238" cy="1501966"/>
            </a:xfrm>
            <a:prstGeom prst="rect">
              <a:avLst/>
            </a:prstGeom>
          </p:spPr>
        </p:pic>
        <p:pic>
          <p:nvPicPr>
            <p:cNvPr id="25" name="图片 24">
              <a:extLst>
                <a:ext uri="{FF2B5EF4-FFF2-40B4-BE49-F238E27FC236}">
                  <a16:creationId xmlns="" xmlns:a16="http://schemas.microsoft.com/office/drawing/2014/main" id="{418760B8-2074-4594-8DC3-2E4A9DDC84E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612875" y="1115163"/>
              <a:ext cx="1824373" cy="1247654"/>
            </a:xfrm>
            <a:prstGeom prst="rect">
              <a:avLst/>
            </a:prstGeom>
          </p:spPr>
        </p:pic>
        <p:pic>
          <p:nvPicPr>
            <p:cNvPr id="11" name="图片 10" descr="图片包含 武器, 餐刀&#10;&#10;已生成极高可信度的说明">
              <a:extLst>
                <a:ext uri="{FF2B5EF4-FFF2-40B4-BE49-F238E27FC236}">
                  <a16:creationId xmlns="" xmlns:a16="http://schemas.microsoft.com/office/drawing/2014/main" id="{385D0AC7-CF49-4F61-9BF7-A71634B945D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21223582">
              <a:off x="5613404" y="3923451"/>
              <a:ext cx="1445859" cy="1982322"/>
            </a:xfrm>
            <a:prstGeom prst="rect">
              <a:avLst/>
            </a:prstGeom>
          </p:spPr>
        </p:pic>
        <p:pic>
          <p:nvPicPr>
            <p:cNvPr id="13" name="图片 12">
              <a:extLst>
                <a:ext uri="{FF2B5EF4-FFF2-40B4-BE49-F238E27FC236}">
                  <a16:creationId xmlns="" xmlns:a16="http://schemas.microsoft.com/office/drawing/2014/main" id="{0702F55B-5812-4602-9864-FD35FDCF65E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20458852">
              <a:off x="4528869" y="1821357"/>
              <a:ext cx="1322239" cy="385487"/>
            </a:xfrm>
            <a:prstGeom prst="rect">
              <a:avLst/>
            </a:prstGeom>
          </p:spPr>
        </p:pic>
        <p:pic>
          <p:nvPicPr>
            <p:cNvPr id="29" name="图片 28">
              <a:extLst>
                <a:ext uri="{FF2B5EF4-FFF2-40B4-BE49-F238E27FC236}">
                  <a16:creationId xmlns="" xmlns:a16="http://schemas.microsoft.com/office/drawing/2014/main" id="{DB30D8EE-F4B1-4448-8CD2-4D5F6C477F68}"/>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20458852">
              <a:off x="8578721" y="3985851"/>
              <a:ext cx="1889963" cy="393453"/>
            </a:xfrm>
            <a:prstGeom prst="rect">
              <a:avLst/>
            </a:prstGeom>
          </p:spPr>
        </p:pic>
        <p:pic>
          <p:nvPicPr>
            <p:cNvPr id="36" name="图片 35">
              <a:extLst>
                <a:ext uri="{FF2B5EF4-FFF2-40B4-BE49-F238E27FC236}">
                  <a16:creationId xmlns="" xmlns:a16="http://schemas.microsoft.com/office/drawing/2014/main" id="{4FDAB9AA-4307-4728-B0ED-1A79DE9C2B38}"/>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526676" y="3667232"/>
              <a:ext cx="780703" cy="533908"/>
            </a:xfrm>
            <a:prstGeom prst="rect">
              <a:avLst/>
            </a:prstGeom>
          </p:spPr>
        </p:pic>
        <p:pic>
          <p:nvPicPr>
            <p:cNvPr id="37" name="图片 36">
              <a:extLst>
                <a:ext uri="{FF2B5EF4-FFF2-40B4-BE49-F238E27FC236}">
                  <a16:creationId xmlns="" xmlns:a16="http://schemas.microsoft.com/office/drawing/2014/main" id="{C5BD612A-FF71-4B09-9F57-2A8646629AF5}"/>
                </a:ext>
              </a:extLst>
            </p:cNvPr>
            <p:cNvPicPr>
              <a:picLocks noChangeAspect="1"/>
            </p:cNvPicPr>
            <p:nvPr/>
          </p:nvPicPr>
          <p:blipFill>
            <a:blip r:embed="rId12" cstate="print">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7691574" y="1827344"/>
              <a:ext cx="455865" cy="311758"/>
            </a:xfrm>
            <a:prstGeom prst="rect">
              <a:avLst/>
            </a:prstGeom>
          </p:spPr>
        </p:pic>
        <p:pic>
          <p:nvPicPr>
            <p:cNvPr id="45" name="图片 44" descr="图片包含 武器, 餐刀&#10;&#10;已生成极高可信度的说明">
              <a:extLst>
                <a:ext uri="{FF2B5EF4-FFF2-40B4-BE49-F238E27FC236}">
                  <a16:creationId xmlns="" xmlns:a16="http://schemas.microsoft.com/office/drawing/2014/main" id="{D87A428E-7424-4010-88E8-1C496C187F4C}"/>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rot="20279105">
              <a:off x="7790349" y="4272429"/>
              <a:ext cx="667442" cy="915086"/>
            </a:xfrm>
            <a:prstGeom prst="rect">
              <a:avLst/>
            </a:prstGeom>
          </p:spPr>
        </p:pic>
        <p:pic>
          <p:nvPicPr>
            <p:cNvPr id="48" name="图片 47">
              <a:extLst>
                <a:ext uri="{FF2B5EF4-FFF2-40B4-BE49-F238E27FC236}">
                  <a16:creationId xmlns="" xmlns:a16="http://schemas.microsoft.com/office/drawing/2014/main" id="{46A039B8-C381-4B7C-98BF-EC6EBC866924}"/>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19492358">
              <a:off x="4502162" y="4004438"/>
              <a:ext cx="455865" cy="311758"/>
            </a:xfrm>
            <a:prstGeom prst="rect">
              <a:avLst/>
            </a:prstGeom>
          </p:spPr>
        </p:pic>
        <p:pic>
          <p:nvPicPr>
            <p:cNvPr id="50" name="图片 49" descr="图片包含 武器, 餐刀&#10;&#10;已生成极高可信度的说明">
              <a:extLst>
                <a:ext uri="{FF2B5EF4-FFF2-40B4-BE49-F238E27FC236}">
                  <a16:creationId xmlns="" xmlns:a16="http://schemas.microsoft.com/office/drawing/2014/main" id="{EF5520FD-D257-4325-ABE8-0026DEB16B1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9826746">
              <a:off x="9842647" y="2235337"/>
              <a:ext cx="1299180" cy="1781220"/>
            </a:xfrm>
            <a:prstGeom prst="rect">
              <a:avLst/>
            </a:prstGeom>
          </p:spPr>
        </p:pic>
        <p:pic>
          <p:nvPicPr>
            <p:cNvPr id="51" name="图片 50" descr="图片包含 武器, 餐刀&#10;&#10;已生成极高可信度的说明">
              <a:extLst>
                <a:ext uri="{FF2B5EF4-FFF2-40B4-BE49-F238E27FC236}">
                  <a16:creationId xmlns="" xmlns:a16="http://schemas.microsoft.com/office/drawing/2014/main" id="{25982D7B-A8AD-4687-BA1F-139034001E1C}"/>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rot="2487091">
              <a:off x="6315872" y="997569"/>
              <a:ext cx="1205181" cy="1652344"/>
            </a:xfrm>
            <a:prstGeom prst="rect">
              <a:avLst/>
            </a:prstGeom>
          </p:spPr>
        </p:pic>
      </p:grpSp>
      <p:pic>
        <p:nvPicPr>
          <p:cNvPr id="22" name="图片 21" descr="图片包含 武器, 餐刀&#10;&#10;已生成极高可信度的说明">
            <a:extLst>
              <a:ext uri="{FF2B5EF4-FFF2-40B4-BE49-F238E27FC236}">
                <a16:creationId xmlns="" xmlns:a16="http://schemas.microsoft.com/office/drawing/2014/main" id="{B704C936-86B9-44E0-847F-11EB3B675C59}"/>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rot="3293156">
            <a:off x="7441218" y="4956262"/>
            <a:ext cx="864406" cy="1185130"/>
          </a:xfrm>
          <a:prstGeom prst="rect">
            <a:avLst/>
          </a:prstGeom>
        </p:spPr>
      </p:pic>
    </p:spTree>
    <p:extLst>
      <p:ext uri="{BB962C8B-B14F-4D97-AF65-F5344CB8AC3E}">
        <p14:creationId xmlns:p14="http://schemas.microsoft.com/office/powerpoint/2010/main" val="347467974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 xmlns:a16="http://schemas.microsoft.com/office/drawing/2014/main" id="{EB50BB4A-8878-478E-AF4B-2F9E7559D10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016"/>
            <a:ext cx="12192000" cy="6855968"/>
          </a:xfrm>
          <a:prstGeom prst="rect">
            <a:avLst/>
          </a:prstGeom>
        </p:spPr>
      </p:pic>
      <p:sp>
        <p:nvSpPr>
          <p:cNvPr id="22" name="矩形 21">
            <a:extLst>
              <a:ext uri="{FF2B5EF4-FFF2-40B4-BE49-F238E27FC236}">
                <a16:creationId xmlns="" xmlns:a16="http://schemas.microsoft.com/office/drawing/2014/main" id="{80BB4C40-1899-4BD2-9B60-CF546A7D7E20}"/>
              </a:ext>
            </a:extLst>
          </p:cNvPr>
          <p:cNvSpPr/>
          <p:nvPr/>
        </p:nvSpPr>
        <p:spPr>
          <a:xfrm>
            <a:off x="-11085" y="-2"/>
            <a:ext cx="12192000" cy="6858001"/>
          </a:xfrm>
          <a:prstGeom prst="rect">
            <a:avLst/>
          </a:prstGeom>
          <a:gradFill>
            <a:gsLst>
              <a:gs pos="25000">
                <a:schemeClr val="tx1">
                  <a:alpha val="75000"/>
                </a:schemeClr>
              </a:gs>
              <a:gs pos="100000">
                <a:schemeClr val="accent1">
                  <a:lumMod val="50000"/>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cxnSp>
        <p:nvCxnSpPr>
          <p:cNvPr id="24" name="直接连接符 23">
            <a:extLst>
              <a:ext uri="{FF2B5EF4-FFF2-40B4-BE49-F238E27FC236}">
                <a16:creationId xmlns="" xmlns:a16="http://schemas.microsoft.com/office/drawing/2014/main" id="{B0207FFE-FABD-417B-81A0-D1781BCFA9DE}"/>
              </a:ext>
            </a:extLst>
          </p:cNvPr>
          <p:cNvCxnSpPr>
            <a:cxnSpLocks/>
          </p:cNvCxnSpPr>
          <p:nvPr/>
        </p:nvCxnSpPr>
        <p:spPr>
          <a:xfrm>
            <a:off x="696023" y="2867467"/>
            <a:ext cx="246952" cy="0"/>
          </a:xfrm>
          <a:prstGeom prst="line">
            <a:avLst/>
          </a:prstGeom>
          <a:ln>
            <a:solidFill>
              <a:srgbClr val="4472C4"/>
            </a:solidFill>
            <a:prstDash val="sysDash"/>
          </a:ln>
        </p:spPr>
        <p:style>
          <a:lnRef idx="1">
            <a:schemeClr val="accent1"/>
          </a:lnRef>
          <a:fillRef idx="0">
            <a:schemeClr val="accent1"/>
          </a:fillRef>
          <a:effectRef idx="0">
            <a:schemeClr val="accent1"/>
          </a:effectRef>
          <a:fontRef idx="minor">
            <a:schemeClr val="tx1"/>
          </a:fontRef>
        </p:style>
      </p:cxnSp>
      <p:sp>
        <p:nvSpPr>
          <p:cNvPr id="3" name="文本框 2">
            <a:extLst>
              <a:ext uri="{FF2B5EF4-FFF2-40B4-BE49-F238E27FC236}">
                <a16:creationId xmlns="" xmlns:a16="http://schemas.microsoft.com/office/drawing/2014/main" id="{AB49F281-6052-45A2-A8C0-FC603BB7D06C}"/>
              </a:ext>
            </a:extLst>
          </p:cNvPr>
          <p:cNvSpPr txBox="1"/>
          <p:nvPr/>
        </p:nvSpPr>
        <p:spPr>
          <a:xfrm>
            <a:off x="2823309" y="957414"/>
            <a:ext cx="6545382" cy="338554"/>
          </a:xfrm>
          <a:prstGeom prst="rect">
            <a:avLst/>
          </a:prstGeom>
          <a:noFill/>
        </p:spPr>
        <p:txBody>
          <a:bodyPr wrap="none" rtlCol="0">
            <a:spAutoFit/>
          </a:bodyPr>
          <a:lstStyle/>
          <a:p>
            <a:r>
              <a:rPr lang="zh-CN" altLang="en-US" sz="1600" dirty="0">
                <a:solidFill>
                  <a:schemeClr val="bg1"/>
                </a:solidFill>
                <a:cs typeface="+mn-ea"/>
                <a:sym typeface="+mn-lt"/>
              </a:rPr>
              <a:t>提供面向微服务架构模式的单元测试功能，高效的完成服务的测试工作</a:t>
            </a:r>
          </a:p>
        </p:txBody>
      </p:sp>
      <p:sp>
        <p:nvSpPr>
          <p:cNvPr id="5" name="文本框 4">
            <a:extLst>
              <a:ext uri="{FF2B5EF4-FFF2-40B4-BE49-F238E27FC236}">
                <a16:creationId xmlns="" xmlns:a16="http://schemas.microsoft.com/office/drawing/2014/main" id="{EEBF062A-84C6-4AB9-8FF8-1349BCEF0FA9}"/>
              </a:ext>
            </a:extLst>
          </p:cNvPr>
          <p:cNvSpPr txBox="1"/>
          <p:nvPr/>
        </p:nvSpPr>
        <p:spPr>
          <a:xfrm>
            <a:off x="1146048" y="3527208"/>
            <a:ext cx="1144865" cy="400110"/>
          </a:xfrm>
          <a:prstGeom prst="rect">
            <a:avLst/>
          </a:prstGeom>
          <a:noFill/>
        </p:spPr>
        <p:txBody>
          <a:bodyPr wrap="none" rtlCol="0">
            <a:spAutoFit/>
          </a:bodyPr>
          <a:lstStyle/>
          <a:p>
            <a:r>
              <a:rPr lang="en-US" altLang="zh-CN" sz="2000" b="1" dirty="0">
                <a:solidFill>
                  <a:schemeClr val="bg1"/>
                </a:solidFill>
                <a:cs typeface="+mn-ea"/>
                <a:sym typeface="+mn-lt"/>
              </a:rPr>
              <a:t>API</a:t>
            </a:r>
            <a:r>
              <a:rPr lang="zh-CN" altLang="en-US" sz="2000" b="1" dirty="0">
                <a:solidFill>
                  <a:schemeClr val="bg1"/>
                </a:solidFill>
                <a:cs typeface="+mn-ea"/>
                <a:sym typeface="+mn-lt"/>
              </a:rPr>
              <a:t>网关</a:t>
            </a:r>
          </a:p>
        </p:txBody>
      </p:sp>
      <p:sp>
        <p:nvSpPr>
          <p:cNvPr id="6" name="文本框 5">
            <a:extLst>
              <a:ext uri="{FF2B5EF4-FFF2-40B4-BE49-F238E27FC236}">
                <a16:creationId xmlns="" xmlns:a16="http://schemas.microsoft.com/office/drawing/2014/main" id="{2A737D8D-7676-4496-807C-DB55585A06E5}"/>
              </a:ext>
            </a:extLst>
          </p:cNvPr>
          <p:cNvSpPr txBox="1"/>
          <p:nvPr/>
        </p:nvSpPr>
        <p:spPr>
          <a:xfrm>
            <a:off x="896351" y="4154095"/>
            <a:ext cx="1664238" cy="479490"/>
          </a:xfrm>
          <a:prstGeom prst="rect">
            <a:avLst/>
          </a:prstGeom>
          <a:noFill/>
        </p:spPr>
        <p:txBody>
          <a:bodyPr wrap="none" rtlCol="0">
            <a:spAutoFit/>
          </a:bodyPr>
          <a:lstStyle/>
          <a:p>
            <a:pPr algn="ctr"/>
            <a:r>
              <a:rPr lang="zh-CN" altLang="en-US" sz="1200" dirty="0">
                <a:solidFill>
                  <a:schemeClr val="bg1"/>
                </a:solidFill>
                <a:cs typeface="+mn-ea"/>
                <a:sym typeface="+mn-lt"/>
              </a:rPr>
              <a:t>支持面向微服务应用</a:t>
            </a:r>
            <a:endParaRPr lang="en-US" altLang="zh-CN" sz="1200" dirty="0">
              <a:solidFill>
                <a:schemeClr val="bg1"/>
              </a:solidFill>
              <a:cs typeface="+mn-ea"/>
              <a:sym typeface="+mn-lt"/>
            </a:endParaRPr>
          </a:p>
          <a:p>
            <a:pPr algn="ctr">
              <a:lnSpc>
                <a:spcPct val="120000"/>
              </a:lnSpc>
            </a:pPr>
            <a:r>
              <a:rPr lang="zh-CN" altLang="en-US" sz="1200" dirty="0">
                <a:solidFill>
                  <a:schemeClr val="bg1"/>
                </a:solidFill>
                <a:cs typeface="+mn-ea"/>
                <a:sym typeface="+mn-lt"/>
              </a:rPr>
              <a:t>的细粒度</a:t>
            </a:r>
            <a:r>
              <a:rPr lang="en-US" altLang="zh-CN" sz="1200" dirty="0">
                <a:solidFill>
                  <a:schemeClr val="bg1"/>
                </a:solidFill>
                <a:cs typeface="+mn-ea"/>
                <a:sym typeface="+mn-lt"/>
              </a:rPr>
              <a:t>API</a:t>
            </a:r>
            <a:r>
              <a:rPr lang="zh-CN" altLang="en-US" sz="1200" dirty="0">
                <a:solidFill>
                  <a:schemeClr val="bg1"/>
                </a:solidFill>
                <a:cs typeface="+mn-ea"/>
                <a:sym typeface="+mn-lt"/>
              </a:rPr>
              <a:t>单元测试</a:t>
            </a:r>
          </a:p>
        </p:txBody>
      </p:sp>
      <p:sp>
        <p:nvSpPr>
          <p:cNvPr id="8" name="文本框 7">
            <a:extLst>
              <a:ext uri="{FF2B5EF4-FFF2-40B4-BE49-F238E27FC236}">
                <a16:creationId xmlns="" xmlns:a16="http://schemas.microsoft.com/office/drawing/2014/main" id="{5FFB8936-9FC3-43C1-A43A-DF776F7E02DC}"/>
              </a:ext>
            </a:extLst>
          </p:cNvPr>
          <p:cNvSpPr txBox="1"/>
          <p:nvPr/>
        </p:nvSpPr>
        <p:spPr>
          <a:xfrm>
            <a:off x="3982131" y="3527208"/>
            <a:ext cx="954107" cy="400110"/>
          </a:xfrm>
          <a:prstGeom prst="rect">
            <a:avLst/>
          </a:prstGeom>
          <a:noFill/>
        </p:spPr>
        <p:txBody>
          <a:bodyPr wrap="none" rtlCol="0">
            <a:spAutoFit/>
          </a:bodyPr>
          <a:lstStyle/>
          <a:p>
            <a:r>
              <a:rPr lang="zh-CN" altLang="en-US" sz="2000" b="1" dirty="0">
                <a:solidFill>
                  <a:schemeClr val="bg1"/>
                </a:solidFill>
                <a:cs typeface="+mn-ea"/>
                <a:sym typeface="+mn-lt"/>
              </a:rPr>
              <a:t>微服务</a:t>
            </a:r>
          </a:p>
        </p:txBody>
      </p:sp>
      <p:sp>
        <p:nvSpPr>
          <p:cNvPr id="11" name="文本框 10">
            <a:extLst>
              <a:ext uri="{FF2B5EF4-FFF2-40B4-BE49-F238E27FC236}">
                <a16:creationId xmlns="" xmlns:a16="http://schemas.microsoft.com/office/drawing/2014/main" id="{67D2B73C-3E85-4AB1-B004-B3C33263FCF9}"/>
              </a:ext>
            </a:extLst>
          </p:cNvPr>
          <p:cNvSpPr txBox="1"/>
          <p:nvPr/>
        </p:nvSpPr>
        <p:spPr>
          <a:xfrm>
            <a:off x="6806723" y="3527208"/>
            <a:ext cx="902811" cy="400110"/>
          </a:xfrm>
          <a:prstGeom prst="rect">
            <a:avLst/>
          </a:prstGeom>
          <a:noFill/>
        </p:spPr>
        <p:txBody>
          <a:bodyPr wrap="none" rtlCol="0">
            <a:spAutoFit/>
          </a:bodyPr>
          <a:lstStyle/>
          <a:p>
            <a:r>
              <a:rPr lang="en-US" altLang="zh-CN" sz="2000" b="1" dirty="0">
                <a:solidFill>
                  <a:schemeClr val="bg1"/>
                </a:solidFill>
                <a:latin typeface="+mn-ea"/>
                <a:cs typeface="+mn-ea"/>
                <a:sym typeface="+mn-lt"/>
              </a:rPr>
              <a:t>Mock</a:t>
            </a:r>
            <a:endParaRPr lang="zh-CN" altLang="en-US" sz="2000" b="1" dirty="0">
              <a:solidFill>
                <a:schemeClr val="bg1"/>
              </a:solidFill>
              <a:latin typeface="+mn-ea"/>
              <a:cs typeface="+mn-ea"/>
              <a:sym typeface="+mn-lt"/>
            </a:endParaRPr>
          </a:p>
        </p:txBody>
      </p:sp>
      <p:sp>
        <p:nvSpPr>
          <p:cNvPr id="12" name="文本框 11">
            <a:extLst>
              <a:ext uri="{FF2B5EF4-FFF2-40B4-BE49-F238E27FC236}">
                <a16:creationId xmlns="" xmlns:a16="http://schemas.microsoft.com/office/drawing/2014/main" id="{5CBEB412-9A66-4766-A326-789B17672381}"/>
              </a:ext>
            </a:extLst>
          </p:cNvPr>
          <p:cNvSpPr txBox="1"/>
          <p:nvPr/>
        </p:nvSpPr>
        <p:spPr>
          <a:xfrm>
            <a:off x="6334221" y="4154095"/>
            <a:ext cx="1810275" cy="1402820"/>
          </a:xfrm>
          <a:prstGeom prst="rect">
            <a:avLst/>
          </a:prstGeom>
          <a:noFill/>
        </p:spPr>
        <p:txBody>
          <a:bodyPr wrap="square" rtlCol="0">
            <a:spAutoFit/>
          </a:bodyPr>
          <a:lstStyle/>
          <a:p>
            <a:pPr algn="just">
              <a:lnSpc>
                <a:spcPct val="120000"/>
              </a:lnSpc>
            </a:pPr>
            <a:r>
              <a:rPr lang="zh-CN" altLang="en-US" sz="1200" dirty="0">
                <a:solidFill>
                  <a:schemeClr val="bg1"/>
                </a:solidFill>
                <a:cs typeface="+mn-ea"/>
                <a:sym typeface="+mn-lt"/>
              </a:rPr>
              <a:t>提供</a:t>
            </a:r>
            <a:r>
              <a:rPr lang="en-US" altLang="zh-CN" sz="1200" dirty="0">
                <a:solidFill>
                  <a:schemeClr val="bg1"/>
                </a:solidFill>
                <a:cs typeface="+mn-ea"/>
                <a:sym typeface="+mn-lt"/>
              </a:rPr>
              <a:t>Mock</a:t>
            </a:r>
            <a:r>
              <a:rPr lang="zh-CN" altLang="en-US" sz="1200" dirty="0">
                <a:solidFill>
                  <a:schemeClr val="bg1"/>
                </a:solidFill>
                <a:cs typeface="+mn-ea"/>
                <a:sym typeface="+mn-lt"/>
              </a:rPr>
              <a:t>方式，以保证</a:t>
            </a:r>
            <a:endParaRPr lang="en-US" altLang="zh-CN" sz="1200" dirty="0">
              <a:solidFill>
                <a:schemeClr val="bg1"/>
              </a:solidFill>
              <a:cs typeface="+mn-ea"/>
              <a:sym typeface="+mn-lt"/>
            </a:endParaRPr>
          </a:p>
          <a:p>
            <a:pPr algn="just">
              <a:lnSpc>
                <a:spcPct val="120000"/>
              </a:lnSpc>
            </a:pPr>
            <a:r>
              <a:rPr lang="zh-CN" altLang="en-US" sz="1200" spc="200" dirty="0">
                <a:solidFill>
                  <a:schemeClr val="bg1"/>
                </a:solidFill>
                <a:cs typeface="+mn-ea"/>
                <a:sym typeface="+mn-lt"/>
              </a:rPr>
              <a:t>单元测试的合理进行</a:t>
            </a:r>
            <a:endParaRPr lang="en-US" altLang="zh-CN" sz="1200" spc="200" dirty="0">
              <a:solidFill>
                <a:schemeClr val="bg1"/>
              </a:solidFill>
              <a:cs typeface="+mn-ea"/>
              <a:sym typeface="+mn-lt"/>
            </a:endParaRPr>
          </a:p>
          <a:p>
            <a:pPr algn="just">
              <a:lnSpc>
                <a:spcPct val="120000"/>
              </a:lnSpc>
            </a:pPr>
            <a:r>
              <a:rPr lang="zh-CN" altLang="en-US" sz="1200" spc="200" dirty="0">
                <a:solidFill>
                  <a:schemeClr val="bg1"/>
                </a:solidFill>
                <a:cs typeface="+mn-ea"/>
                <a:sym typeface="+mn-lt"/>
              </a:rPr>
              <a:t>（针对被测的微服务</a:t>
            </a:r>
            <a:r>
              <a:rPr lang="zh-CN" altLang="en-US" sz="1200" dirty="0">
                <a:solidFill>
                  <a:schemeClr val="bg1"/>
                </a:solidFill>
                <a:cs typeface="+mn-ea"/>
                <a:sym typeface="+mn-lt"/>
              </a:rPr>
              <a:t>所</a:t>
            </a:r>
            <a:r>
              <a:rPr lang="en-US" altLang="zh-CN" sz="1200" dirty="0">
                <a:solidFill>
                  <a:schemeClr val="bg1"/>
                </a:solidFill>
                <a:cs typeface="+mn-ea"/>
                <a:sym typeface="+mn-lt"/>
              </a:rPr>
              <a:t>,</a:t>
            </a:r>
            <a:r>
              <a:rPr lang="zh-CN" altLang="en-US" sz="1200" dirty="0">
                <a:solidFill>
                  <a:schemeClr val="bg1"/>
                </a:solidFill>
                <a:cs typeface="+mn-ea"/>
                <a:sym typeface="+mn-lt"/>
              </a:rPr>
              <a:t>依赖的服务不在本地</a:t>
            </a:r>
            <a:r>
              <a:rPr lang="zh-CN" altLang="en-US" sz="1200" spc="100" dirty="0">
                <a:solidFill>
                  <a:schemeClr val="bg1"/>
                </a:solidFill>
                <a:cs typeface="+mn-ea"/>
                <a:sym typeface="+mn-lt"/>
              </a:rPr>
              <a:t>部署，无法控制远程</a:t>
            </a:r>
            <a:r>
              <a:rPr lang="zh-CN" altLang="en-US" sz="1200" dirty="0">
                <a:solidFill>
                  <a:schemeClr val="bg1"/>
                </a:solidFill>
                <a:cs typeface="+mn-ea"/>
                <a:sym typeface="+mn-lt"/>
              </a:rPr>
              <a:t>服务的可用性的情况）</a:t>
            </a:r>
          </a:p>
        </p:txBody>
      </p:sp>
      <p:sp>
        <p:nvSpPr>
          <p:cNvPr id="14" name="文本框 13">
            <a:extLst>
              <a:ext uri="{FF2B5EF4-FFF2-40B4-BE49-F238E27FC236}">
                <a16:creationId xmlns="" xmlns:a16="http://schemas.microsoft.com/office/drawing/2014/main" id="{9F9B5A9C-CBCB-4ECE-9AAC-9A4DE6B9A56C}"/>
              </a:ext>
            </a:extLst>
          </p:cNvPr>
          <p:cNvSpPr txBox="1"/>
          <p:nvPr/>
        </p:nvSpPr>
        <p:spPr>
          <a:xfrm>
            <a:off x="9573692" y="3527208"/>
            <a:ext cx="1210588" cy="400110"/>
          </a:xfrm>
          <a:prstGeom prst="rect">
            <a:avLst/>
          </a:prstGeom>
          <a:noFill/>
        </p:spPr>
        <p:txBody>
          <a:bodyPr wrap="none" rtlCol="0">
            <a:spAutoFit/>
          </a:bodyPr>
          <a:lstStyle/>
          <a:p>
            <a:r>
              <a:rPr lang="zh-CN" altLang="en-US" sz="2000" b="1" dirty="0">
                <a:solidFill>
                  <a:schemeClr val="bg1"/>
                </a:solidFill>
                <a:cs typeface="+mn-ea"/>
                <a:sym typeface="+mn-lt"/>
              </a:rPr>
              <a:t>测试挡板</a:t>
            </a:r>
          </a:p>
        </p:txBody>
      </p:sp>
      <p:sp>
        <p:nvSpPr>
          <p:cNvPr id="15" name="文本框 14">
            <a:extLst>
              <a:ext uri="{FF2B5EF4-FFF2-40B4-BE49-F238E27FC236}">
                <a16:creationId xmlns="" xmlns:a16="http://schemas.microsoft.com/office/drawing/2014/main" id="{9E4C0F43-68A1-425A-A29D-7156237FA278}"/>
              </a:ext>
            </a:extLst>
          </p:cNvPr>
          <p:cNvSpPr txBox="1"/>
          <p:nvPr/>
        </p:nvSpPr>
        <p:spPr>
          <a:xfrm>
            <a:off x="9166868" y="4154095"/>
            <a:ext cx="2335516" cy="646331"/>
          </a:xfrm>
          <a:prstGeom prst="rect">
            <a:avLst/>
          </a:prstGeom>
          <a:noFill/>
        </p:spPr>
        <p:txBody>
          <a:bodyPr wrap="square" rtlCol="0">
            <a:spAutoFit/>
          </a:bodyPr>
          <a:lstStyle/>
          <a:p>
            <a:r>
              <a:rPr lang="zh-CN" altLang="en-US" sz="1200" dirty="0">
                <a:solidFill>
                  <a:schemeClr val="bg1"/>
                </a:solidFill>
                <a:cs typeface="+mn-ea"/>
                <a:sym typeface="+mn-lt"/>
              </a:rPr>
              <a:t>提供测试挡板，以保证单元</a:t>
            </a:r>
            <a:endParaRPr lang="en-US" altLang="zh-CN" sz="1200" dirty="0">
              <a:solidFill>
                <a:schemeClr val="bg1"/>
              </a:solidFill>
              <a:cs typeface="+mn-ea"/>
              <a:sym typeface="+mn-lt"/>
            </a:endParaRPr>
          </a:p>
          <a:p>
            <a:r>
              <a:rPr lang="zh-CN" altLang="en-US" sz="1200" dirty="0">
                <a:solidFill>
                  <a:schemeClr val="bg1"/>
                </a:solidFill>
                <a:cs typeface="+mn-ea"/>
                <a:sym typeface="+mn-lt"/>
              </a:rPr>
              <a:t>测试的合理进行（当依赖的</a:t>
            </a:r>
            <a:endParaRPr lang="en-US" altLang="zh-CN" sz="1200" dirty="0">
              <a:solidFill>
                <a:schemeClr val="bg1"/>
              </a:solidFill>
              <a:cs typeface="+mn-ea"/>
              <a:sym typeface="+mn-lt"/>
            </a:endParaRPr>
          </a:p>
          <a:p>
            <a:r>
              <a:rPr lang="zh-CN" altLang="en-US" sz="1200" dirty="0">
                <a:solidFill>
                  <a:schemeClr val="bg1"/>
                </a:solidFill>
                <a:cs typeface="+mn-ea"/>
                <a:sym typeface="+mn-lt"/>
              </a:rPr>
              <a:t>服务没有开发完的情况）</a:t>
            </a:r>
          </a:p>
        </p:txBody>
      </p:sp>
      <p:sp>
        <p:nvSpPr>
          <p:cNvPr id="21" name="文本框 20">
            <a:extLst>
              <a:ext uri="{FF2B5EF4-FFF2-40B4-BE49-F238E27FC236}">
                <a16:creationId xmlns="" xmlns:a16="http://schemas.microsoft.com/office/drawing/2014/main" id="{277EFA03-BE3A-4C8E-8583-14512D468E38}"/>
              </a:ext>
            </a:extLst>
          </p:cNvPr>
          <p:cNvSpPr txBox="1"/>
          <p:nvPr/>
        </p:nvSpPr>
        <p:spPr>
          <a:xfrm>
            <a:off x="4860175" y="293118"/>
            <a:ext cx="2471651" cy="461665"/>
          </a:xfrm>
          <a:prstGeom prst="rect">
            <a:avLst/>
          </a:prstGeom>
          <a:noFill/>
        </p:spPr>
        <p:txBody>
          <a:bodyPr wrap="square" rtlCol="0">
            <a:spAutoFit/>
          </a:bodyPr>
          <a:lstStyle/>
          <a:p>
            <a:pPr algn="ctr" defTabSz="548640"/>
            <a:r>
              <a:rPr lang="zh-CN" altLang="en-US" sz="2400" b="1" dirty="0">
                <a:solidFill>
                  <a:schemeClr val="bg1"/>
                </a:solidFill>
                <a:cs typeface="+mn-ea"/>
                <a:sym typeface="+mn-lt"/>
              </a:rPr>
              <a:t>单元测试</a:t>
            </a:r>
          </a:p>
        </p:txBody>
      </p:sp>
      <p:sp>
        <p:nvSpPr>
          <p:cNvPr id="28" name="文本框 27">
            <a:extLst>
              <a:ext uri="{FF2B5EF4-FFF2-40B4-BE49-F238E27FC236}">
                <a16:creationId xmlns="" xmlns:a16="http://schemas.microsoft.com/office/drawing/2014/main" id="{15B7505F-27DE-4872-8BC3-2CF5A079193F}"/>
              </a:ext>
            </a:extLst>
          </p:cNvPr>
          <p:cNvSpPr txBox="1"/>
          <p:nvPr/>
        </p:nvSpPr>
        <p:spPr>
          <a:xfrm>
            <a:off x="3646487" y="4154095"/>
            <a:ext cx="1664238" cy="516423"/>
          </a:xfrm>
          <a:prstGeom prst="rect">
            <a:avLst/>
          </a:prstGeom>
          <a:noFill/>
        </p:spPr>
        <p:txBody>
          <a:bodyPr wrap="none" rtlCol="0">
            <a:spAutoFit/>
          </a:bodyPr>
          <a:lstStyle/>
          <a:p>
            <a:pPr algn="ctr">
              <a:lnSpc>
                <a:spcPct val="120000"/>
              </a:lnSpc>
            </a:pPr>
            <a:r>
              <a:rPr lang="zh-CN" altLang="en-US" sz="1200" dirty="0">
                <a:solidFill>
                  <a:schemeClr val="bg1"/>
                </a:solidFill>
                <a:cs typeface="+mn-ea"/>
                <a:sym typeface="+mn-lt"/>
              </a:rPr>
              <a:t>支持面向微服务应用</a:t>
            </a:r>
            <a:endParaRPr lang="en-US" altLang="zh-CN" sz="1200" dirty="0">
              <a:solidFill>
                <a:schemeClr val="bg1"/>
              </a:solidFill>
              <a:cs typeface="+mn-ea"/>
              <a:sym typeface="+mn-lt"/>
            </a:endParaRPr>
          </a:p>
          <a:p>
            <a:pPr algn="ctr">
              <a:lnSpc>
                <a:spcPct val="120000"/>
              </a:lnSpc>
            </a:pPr>
            <a:r>
              <a:rPr lang="zh-CN" altLang="en-US" sz="1200" dirty="0">
                <a:solidFill>
                  <a:schemeClr val="bg1"/>
                </a:solidFill>
                <a:cs typeface="+mn-ea"/>
                <a:sym typeface="+mn-lt"/>
              </a:rPr>
              <a:t>的细粒度</a:t>
            </a:r>
            <a:r>
              <a:rPr lang="en-US" altLang="zh-CN" sz="1200" dirty="0">
                <a:solidFill>
                  <a:schemeClr val="bg1"/>
                </a:solidFill>
                <a:cs typeface="+mn-ea"/>
                <a:sym typeface="+mn-lt"/>
              </a:rPr>
              <a:t>API</a:t>
            </a:r>
            <a:r>
              <a:rPr lang="zh-CN" altLang="en-US" sz="1200" dirty="0">
                <a:solidFill>
                  <a:schemeClr val="bg1"/>
                </a:solidFill>
                <a:cs typeface="+mn-ea"/>
                <a:sym typeface="+mn-lt"/>
              </a:rPr>
              <a:t>单元测试</a:t>
            </a:r>
          </a:p>
        </p:txBody>
      </p:sp>
      <p:pic>
        <p:nvPicPr>
          <p:cNvPr id="4" name="图片 3">
            <a:extLst>
              <a:ext uri="{FF2B5EF4-FFF2-40B4-BE49-F238E27FC236}">
                <a16:creationId xmlns="" xmlns:a16="http://schemas.microsoft.com/office/drawing/2014/main" id="{D9991E19-5991-4415-83D4-378F2284E68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47642" y="2196564"/>
            <a:ext cx="1320008" cy="1135524"/>
          </a:xfrm>
          <a:prstGeom prst="rect">
            <a:avLst/>
          </a:prstGeom>
        </p:spPr>
      </p:pic>
      <p:pic>
        <p:nvPicPr>
          <p:cNvPr id="9" name="图片 8">
            <a:extLst>
              <a:ext uri="{FF2B5EF4-FFF2-40B4-BE49-F238E27FC236}">
                <a16:creationId xmlns="" xmlns:a16="http://schemas.microsoft.com/office/drawing/2014/main" id="{07EC71A5-3846-4623-9714-29F878E68F0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2934" y="2330106"/>
            <a:ext cx="1322849" cy="993280"/>
          </a:xfrm>
          <a:prstGeom prst="rect">
            <a:avLst/>
          </a:prstGeom>
        </p:spPr>
      </p:pic>
      <p:pic>
        <p:nvPicPr>
          <p:cNvPr id="7" name="图片 6">
            <a:extLst>
              <a:ext uri="{FF2B5EF4-FFF2-40B4-BE49-F238E27FC236}">
                <a16:creationId xmlns="" xmlns:a16="http://schemas.microsoft.com/office/drawing/2014/main" id="{3596B356-8F33-48A9-8770-28C730362D1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78855" y="2222943"/>
            <a:ext cx="2323620" cy="1345254"/>
          </a:xfrm>
          <a:prstGeom prst="rect">
            <a:avLst/>
          </a:prstGeom>
        </p:spPr>
      </p:pic>
      <p:pic>
        <p:nvPicPr>
          <p:cNvPr id="17" name="图片 16" descr="图片包含 室内, 计算机, 就坐&#10;&#10;已生成高可信度的说明">
            <a:extLst>
              <a:ext uri="{FF2B5EF4-FFF2-40B4-BE49-F238E27FC236}">
                <a16:creationId xmlns="" xmlns:a16="http://schemas.microsoft.com/office/drawing/2014/main" id="{64BEC80A-8F1E-42C6-AC0F-D486F2B6698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55880"/>
          <a:stretch/>
        </p:blipFill>
        <p:spPr>
          <a:xfrm>
            <a:off x="3751229" y="2092996"/>
            <a:ext cx="1489610" cy="1406779"/>
          </a:xfrm>
          <a:prstGeom prst="rect">
            <a:avLst/>
          </a:prstGeom>
        </p:spPr>
      </p:pic>
      <p:cxnSp>
        <p:nvCxnSpPr>
          <p:cNvPr id="33" name="直接连接符 32">
            <a:extLst>
              <a:ext uri="{FF2B5EF4-FFF2-40B4-BE49-F238E27FC236}">
                <a16:creationId xmlns="" xmlns:a16="http://schemas.microsoft.com/office/drawing/2014/main" id="{23256615-FD36-4E35-BB51-98212ABEF651}"/>
              </a:ext>
            </a:extLst>
          </p:cNvPr>
          <p:cNvCxnSpPr>
            <a:cxnSpLocks/>
          </p:cNvCxnSpPr>
          <p:nvPr/>
        </p:nvCxnSpPr>
        <p:spPr>
          <a:xfrm>
            <a:off x="2437069" y="2867467"/>
            <a:ext cx="1153856" cy="0"/>
          </a:xfrm>
          <a:prstGeom prst="line">
            <a:avLst/>
          </a:prstGeom>
          <a:ln>
            <a:solidFill>
              <a:srgbClr val="4472C4"/>
            </a:solidFill>
            <a:prstDash val="sysDash"/>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 xmlns:a16="http://schemas.microsoft.com/office/drawing/2014/main" id="{91E8BDB4-8B72-441A-B1E2-3E272F03C532}"/>
              </a:ext>
            </a:extLst>
          </p:cNvPr>
          <p:cNvCxnSpPr>
            <a:cxnSpLocks/>
          </p:cNvCxnSpPr>
          <p:nvPr/>
        </p:nvCxnSpPr>
        <p:spPr>
          <a:xfrm>
            <a:off x="5208844" y="2867467"/>
            <a:ext cx="1153856" cy="0"/>
          </a:xfrm>
          <a:prstGeom prst="line">
            <a:avLst/>
          </a:prstGeom>
          <a:ln>
            <a:solidFill>
              <a:srgbClr val="4472C4"/>
            </a:solidFill>
            <a:prstDash val="sysDash"/>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 xmlns:a16="http://schemas.microsoft.com/office/drawing/2014/main" id="{96153595-5A36-4E5D-B2A7-96CF7038DE35}"/>
              </a:ext>
            </a:extLst>
          </p:cNvPr>
          <p:cNvCxnSpPr>
            <a:cxnSpLocks/>
          </p:cNvCxnSpPr>
          <p:nvPr/>
        </p:nvCxnSpPr>
        <p:spPr>
          <a:xfrm>
            <a:off x="8087218" y="2867467"/>
            <a:ext cx="1153856" cy="0"/>
          </a:xfrm>
          <a:prstGeom prst="line">
            <a:avLst/>
          </a:prstGeom>
          <a:ln>
            <a:solidFill>
              <a:srgbClr val="4472C4"/>
            </a:solidFill>
            <a:prstDash val="sysDash"/>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 xmlns:a16="http://schemas.microsoft.com/office/drawing/2014/main" id="{355258C9-827A-4AA0-AADA-3E2721404F25}"/>
              </a:ext>
            </a:extLst>
          </p:cNvPr>
          <p:cNvCxnSpPr>
            <a:cxnSpLocks/>
          </p:cNvCxnSpPr>
          <p:nvPr/>
        </p:nvCxnSpPr>
        <p:spPr>
          <a:xfrm>
            <a:off x="11018520" y="2867467"/>
            <a:ext cx="554355" cy="0"/>
          </a:xfrm>
          <a:prstGeom prst="line">
            <a:avLst/>
          </a:prstGeom>
          <a:ln>
            <a:solidFill>
              <a:srgbClr val="4472C4"/>
            </a:solidFill>
            <a:prstDash val="sysDash"/>
          </a:ln>
        </p:spPr>
        <p:style>
          <a:lnRef idx="1">
            <a:schemeClr val="accent1"/>
          </a:lnRef>
          <a:fillRef idx="0">
            <a:schemeClr val="accent1"/>
          </a:fillRef>
          <a:effectRef idx="0">
            <a:schemeClr val="accent1"/>
          </a:effectRef>
          <a:fontRef idx="minor">
            <a:schemeClr val="tx1"/>
          </a:fontRef>
        </p:style>
      </p:cxnSp>
      <p:grpSp>
        <p:nvGrpSpPr>
          <p:cNvPr id="41" name="组合 40">
            <a:extLst>
              <a:ext uri="{FF2B5EF4-FFF2-40B4-BE49-F238E27FC236}">
                <a16:creationId xmlns="" xmlns:a16="http://schemas.microsoft.com/office/drawing/2014/main" id="{B196D285-B56A-4F84-AE6D-FA196EC8EB72}"/>
              </a:ext>
            </a:extLst>
          </p:cNvPr>
          <p:cNvGrpSpPr/>
          <p:nvPr/>
        </p:nvGrpSpPr>
        <p:grpSpPr>
          <a:xfrm flipV="1">
            <a:off x="482039" y="2760862"/>
            <a:ext cx="213211" cy="213209"/>
            <a:chOff x="3640660" y="-695323"/>
            <a:chExt cx="388416" cy="388412"/>
          </a:xfrm>
        </p:grpSpPr>
        <p:sp>
          <p:nvSpPr>
            <p:cNvPr id="45" name="椭圆 44">
              <a:extLst>
                <a:ext uri="{FF2B5EF4-FFF2-40B4-BE49-F238E27FC236}">
                  <a16:creationId xmlns="" xmlns:a16="http://schemas.microsoft.com/office/drawing/2014/main" id="{3CDD28F9-FBF1-4681-90B6-70186F412F50}"/>
                </a:ext>
              </a:extLst>
            </p:cNvPr>
            <p:cNvSpPr/>
            <p:nvPr/>
          </p:nvSpPr>
          <p:spPr>
            <a:xfrm>
              <a:off x="3640660" y="-695323"/>
              <a:ext cx="388416" cy="388412"/>
            </a:xfrm>
            <a:prstGeom prst="ellipse">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46" name="椭圆 45">
              <a:extLst>
                <a:ext uri="{FF2B5EF4-FFF2-40B4-BE49-F238E27FC236}">
                  <a16:creationId xmlns="" xmlns:a16="http://schemas.microsoft.com/office/drawing/2014/main" id="{FE472CF7-D69F-4F97-BD22-5C1DDAB557EF}"/>
                </a:ext>
              </a:extLst>
            </p:cNvPr>
            <p:cNvSpPr/>
            <p:nvPr/>
          </p:nvSpPr>
          <p:spPr>
            <a:xfrm flipV="1">
              <a:off x="3707335" y="-628649"/>
              <a:ext cx="255066" cy="25506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grpSp>
        <p:nvGrpSpPr>
          <p:cNvPr id="23" name="组合 22">
            <a:extLst>
              <a:ext uri="{FF2B5EF4-FFF2-40B4-BE49-F238E27FC236}">
                <a16:creationId xmlns="" xmlns:a16="http://schemas.microsoft.com/office/drawing/2014/main" id="{F0ECE69E-6134-4B47-B6C2-0A653A504710}"/>
              </a:ext>
            </a:extLst>
          </p:cNvPr>
          <p:cNvGrpSpPr/>
          <p:nvPr/>
        </p:nvGrpSpPr>
        <p:grpSpPr>
          <a:xfrm>
            <a:off x="571349" y="4153718"/>
            <a:ext cx="82192" cy="1759817"/>
            <a:chOff x="571349" y="4105284"/>
            <a:chExt cx="82192" cy="1759817"/>
          </a:xfrm>
        </p:grpSpPr>
        <p:cxnSp>
          <p:nvCxnSpPr>
            <p:cNvPr id="16" name="直接连接符 15">
              <a:extLst>
                <a:ext uri="{FF2B5EF4-FFF2-40B4-BE49-F238E27FC236}">
                  <a16:creationId xmlns="" xmlns:a16="http://schemas.microsoft.com/office/drawing/2014/main" id="{60825E87-138B-4FAD-B868-7FAB34080239}"/>
                </a:ext>
              </a:extLst>
            </p:cNvPr>
            <p:cNvCxnSpPr>
              <a:cxnSpLocks/>
            </p:cNvCxnSpPr>
            <p:nvPr/>
          </p:nvCxnSpPr>
          <p:spPr>
            <a:xfrm flipV="1">
              <a:off x="611731" y="4147395"/>
              <a:ext cx="0" cy="1717706"/>
            </a:xfrm>
            <a:prstGeom prst="line">
              <a:avLst/>
            </a:prstGeom>
            <a:ln>
              <a:gradFill>
                <a:gsLst>
                  <a:gs pos="0">
                    <a:schemeClr val="bg1">
                      <a:alpha val="0"/>
                    </a:schemeClr>
                  </a:gs>
                  <a:gs pos="100000">
                    <a:schemeClr val="accent5">
                      <a:lumMod val="75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20" name="椭圆 19">
              <a:extLst>
                <a:ext uri="{FF2B5EF4-FFF2-40B4-BE49-F238E27FC236}">
                  <a16:creationId xmlns="" xmlns:a16="http://schemas.microsoft.com/office/drawing/2014/main" id="{31500268-FF17-4DA4-A5F3-C5408BE88A9C}"/>
                </a:ext>
              </a:extLst>
            </p:cNvPr>
            <p:cNvSpPr/>
            <p:nvPr/>
          </p:nvSpPr>
          <p:spPr>
            <a:xfrm>
              <a:off x="571349" y="4105284"/>
              <a:ext cx="82192" cy="82192"/>
            </a:xfrm>
            <a:prstGeom prst="ellipse">
              <a:avLst/>
            </a:prstGeom>
            <a:gradFill flip="none" rotWithShape="1">
              <a:gsLst>
                <a:gs pos="100000">
                  <a:schemeClr val="bg1">
                    <a:alpha val="0"/>
                    <a:lumMod val="0"/>
                  </a:schemeClr>
                </a:gs>
                <a:gs pos="34000">
                  <a:schemeClr val="accent5">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grpSp>
        <p:nvGrpSpPr>
          <p:cNvPr id="40" name="组合 39">
            <a:extLst>
              <a:ext uri="{FF2B5EF4-FFF2-40B4-BE49-F238E27FC236}">
                <a16:creationId xmlns="" xmlns:a16="http://schemas.microsoft.com/office/drawing/2014/main" id="{7B6614BA-CDAD-4D0B-A777-ED6FD879E93F}"/>
              </a:ext>
            </a:extLst>
          </p:cNvPr>
          <p:cNvGrpSpPr/>
          <p:nvPr/>
        </p:nvGrpSpPr>
        <p:grpSpPr>
          <a:xfrm>
            <a:off x="3079260" y="3647734"/>
            <a:ext cx="82192" cy="1759817"/>
            <a:chOff x="571349" y="4105284"/>
            <a:chExt cx="82192" cy="1759817"/>
          </a:xfrm>
        </p:grpSpPr>
        <p:cxnSp>
          <p:nvCxnSpPr>
            <p:cNvPr id="42" name="直接连接符 41">
              <a:extLst>
                <a:ext uri="{FF2B5EF4-FFF2-40B4-BE49-F238E27FC236}">
                  <a16:creationId xmlns="" xmlns:a16="http://schemas.microsoft.com/office/drawing/2014/main" id="{0EB10CF3-AC30-46BF-B72A-ACC67D19B40D}"/>
                </a:ext>
              </a:extLst>
            </p:cNvPr>
            <p:cNvCxnSpPr>
              <a:cxnSpLocks/>
            </p:cNvCxnSpPr>
            <p:nvPr/>
          </p:nvCxnSpPr>
          <p:spPr>
            <a:xfrm flipV="1">
              <a:off x="611731" y="4147395"/>
              <a:ext cx="0" cy="1717706"/>
            </a:xfrm>
            <a:prstGeom prst="line">
              <a:avLst/>
            </a:prstGeom>
            <a:ln>
              <a:gradFill>
                <a:gsLst>
                  <a:gs pos="0">
                    <a:schemeClr val="bg1">
                      <a:alpha val="0"/>
                    </a:schemeClr>
                  </a:gs>
                  <a:gs pos="100000">
                    <a:schemeClr val="accent5">
                      <a:lumMod val="75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43" name="椭圆 42">
              <a:extLst>
                <a:ext uri="{FF2B5EF4-FFF2-40B4-BE49-F238E27FC236}">
                  <a16:creationId xmlns="" xmlns:a16="http://schemas.microsoft.com/office/drawing/2014/main" id="{FDAC41E9-35DE-40D0-BA03-0F9B62234F9F}"/>
                </a:ext>
              </a:extLst>
            </p:cNvPr>
            <p:cNvSpPr/>
            <p:nvPr/>
          </p:nvSpPr>
          <p:spPr>
            <a:xfrm>
              <a:off x="571349" y="4105284"/>
              <a:ext cx="82192" cy="82192"/>
            </a:xfrm>
            <a:prstGeom prst="ellipse">
              <a:avLst/>
            </a:prstGeom>
            <a:gradFill flip="none" rotWithShape="1">
              <a:gsLst>
                <a:gs pos="100000">
                  <a:schemeClr val="bg1">
                    <a:alpha val="0"/>
                    <a:lumMod val="0"/>
                  </a:schemeClr>
                </a:gs>
                <a:gs pos="34000">
                  <a:schemeClr val="accent5">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grpSp>
        <p:nvGrpSpPr>
          <p:cNvPr id="44" name="组合 43">
            <a:extLst>
              <a:ext uri="{FF2B5EF4-FFF2-40B4-BE49-F238E27FC236}">
                <a16:creationId xmlns="" xmlns:a16="http://schemas.microsoft.com/office/drawing/2014/main" id="{4A4814FF-12CA-42BF-AC23-8F4A0E9BAE01}"/>
              </a:ext>
            </a:extLst>
          </p:cNvPr>
          <p:cNvGrpSpPr/>
          <p:nvPr/>
        </p:nvGrpSpPr>
        <p:grpSpPr>
          <a:xfrm>
            <a:off x="5726576" y="4153718"/>
            <a:ext cx="82192" cy="1759817"/>
            <a:chOff x="571349" y="4105284"/>
            <a:chExt cx="82192" cy="1759817"/>
          </a:xfrm>
        </p:grpSpPr>
        <p:cxnSp>
          <p:nvCxnSpPr>
            <p:cNvPr id="50" name="直接连接符 49">
              <a:extLst>
                <a:ext uri="{FF2B5EF4-FFF2-40B4-BE49-F238E27FC236}">
                  <a16:creationId xmlns="" xmlns:a16="http://schemas.microsoft.com/office/drawing/2014/main" id="{20A58F9B-E22B-4C4D-83DD-AE9CB1F7DC24}"/>
                </a:ext>
              </a:extLst>
            </p:cNvPr>
            <p:cNvCxnSpPr>
              <a:cxnSpLocks/>
            </p:cNvCxnSpPr>
            <p:nvPr/>
          </p:nvCxnSpPr>
          <p:spPr>
            <a:xfrm flipV="1">
              <a:off x="611731" y="4147395"/>
              <a:ext cx="0" cy="1717706"/>
            </a:xfrm>
            <a:prstGeom prst="line">
              <a:avLst/>
            </a:prstGeom>
            <a:ln>
              <a:gradFill>
                <a:gsLst>
                  <a:gs pos="0">
                    <a:schemeClr val="bg1">
                      <a:alpha val="0"/>
                    </a:schemeClr>
                  </a:gs>
                  <a:gs pos="100000">
                    <a:schemeClr val="accent5">
                      <a:lumMod val="75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51" name="椭圆 50">
              <a:extLst>
                <a:ext uri="{FF2B5EF4-FFF2-40B4-BE49-F238E27FC236}">
                  <a16:creationId xmlns="" xmlns:a16="http://schemas.microsoft.com/office/drawing/2014/main" id="{1689EB60-D9F6-444E-8020-A8323EAE3F18}"/>
                </a:ext>
              </a:extLst>
            </p:cNvPr>
            <p:cNvSpPr/>
            <p:nvPr/>
          </p:nvSpPr>
          <p:spPr>
            <a:xfrm>
              <a:off x="571349" y="4105284"/>
              <a:ext cx="82192" cy="82192"/>
            </a:xfrm>
            <a:prstGeom prst="ellipse">
              <a:avLst/>
            </a:prstGeom>
            <a:gradFill flip="none" rotWithShape="1">
              <a:gsLst>
                <a:gs pos="100000">
                  <a:schemeClr val="bg1">
                    <a:alpha val="0"/>
                    <a:lumMod val="0"/>
                  </a:schemeClr>
                </a:gs>
                <a:gs pos="34000">
                  <a:schemeClr val="accent5">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grpSp>
        <p:nvGrpSpPr>
          <p:cNvPr id="52" name="组合 51">
            <a:extLst>
              <a:ext uri="{FF2B5EF4-FFF2-40B4-BE49-F238E27FC236}">
                <a16:creationId xmlns="" xmlns:a16="http://schemas.microsoft.com/office/drawing/2014/main" id="{992D6C46-274A-4A4B-AA9F-F203931E6F91}"/>
              </a:ext>
            </a:extLst>
          </p:cNvPr>
          <p:cNvGrpSpPr/>
          <p:nvPr/>
        </p:nvGrpSpPr>
        <p:grpSpPr>
          <a:xfrm>
            <a:off x="8606346" y="3647734"/>
            <a:ext cx="82192" cy="1759817"/>
            <a:chOff x="571349" y="4105284"/>
            <a:chExt cx="82192" cy="1759817"/>
          </a:xfrm>
        </p:grpSpPr>
        <p:cxnSp>
          <p:nvCxnSpPr>
            <p:cNvPr id="53" name="直接连接符 52">
              <a:extLst>
                <a:ext uri="{FF2B5EF4-FFF2-40B4-BE49-F238E27FC236}">
                  <a16:creationId xmlns="" xmlns:a16="http://schemas.microsoft.com/office/drawing/2014/main" id="{45870DEE-02CE-48A9-A61E-D2047C292DFB}"/>
                </a:ext>
              </a:extLst>
            </p:cNvPr>
            <p:cNvCxnSpPr>
              <a:cxnSpLocks/>
            </p:cNvCxnSpPr>
            <p:nvPr/>
          </p:nvCxnSpPr>
          <p:spPr>
            <a:xfrm flipV="1">
              <a:off x="611731" y="4147395"/>
              <a:ext cx="0" cy="1717706"/>
            </a:xfrm>
            <a:prstGeom prst="line">
              <a:avLst/>
            </a:prstGeom>
            <a:ln>
              <a:gradFill>
                <a:gsLst>
                  <a:gs pos="0">
                    <a:schemeClr val="bg1">
                      <a:alpha val="0"/>
                    </a:schemeClr>
                  </a:gs>
                  <a:gs pos="100000">
                    <a:schemeClr val="accent5">
                      <a:lumMod val="75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54" name="椭圆 53">
              <a:extLst>
                <a:ext uri="{FF2B5EF4-FFF2-40B4-BE49-F238E27FC236}">
                  <a16:creationId xmlns="" xmlns:a16="http://schemas.microsoft.com/office/drawing/2014/main" id="{8A613385-C0FE-46C0-845D-FFACED2EAFA9}"/>
                </a:ext>
              </a:extLst>
            </p:cNvPr>
            <p:cNvSpPr/>
            <p:nvPr/>
          </p:nvSpPr>
          <p:spPr>
            <a:xfrm>
              <a:off x="571349" y="4105284"/>
              <a:ext cx="82192" cy="82192"/>
            </a:xfrm>
            <a:prstGeom prst="ellipse">
              <a:avLst/>
            </a:prstGeom>
            <a:gradFill flip="none" rotWithShape="1">
              <a:gsLst>
                <a:gs pos="100000">
                  <a:schemeClr val="bg1">
                    <a:alpha val="0"/>
                    <a:lumMod val="0"/>
                  </a:schemeClr>
                </a:gs>
                <a:gs pos="34000">
                  <a:schemeClr val="accent5">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grpSp>
        <p:nvGrpSpPr>
          <p:cNvPr id="58" name="组合 57">
            <a:extLst>
              <a:ext uri="{FF2B5EF4-FFF2-40B4-BE49-F238E27FC236}">
                <a16:creationId xmlns="" xmlns:a16="http://schemas.microsoft.com/office/drawing/2014/main" id="{CE9775EE-4736-48A2-8C08-E4B626FB5707}"/>
              </a:ext>
            </a:extLst>
          </p:cNvPr>
          <p:cNvGrpSpPr/>
          <p:nvPr/>
        </p:nvGrpSpPr>
        <p:grpSpPr>
          <a:xfrm>
            <a:off x="11538447" y="4153718"/>
            <a:ext cx="82192" cy="1759817"/>
            <a:chOff x="571349" y="4105284"/>
            <a:chExt cx="82192" cy="1759817"/>
          </a:xfrm>
        </p:grpSpPr>
        <p:cxnSp>
          <p:nvCxnSpPr>
            <p:cNvPr id="59" name="直接连接符 58">
              <a:extLst>
                <a:ext uri="{FF2B5EF4-FFF2-40B4-BE49-F238E27FC236}">
                  <a16:creationId xmlns="" xmlns:a16="http://schemas.microsoft.com/office/drawing/2014/main" id="{B1C063EB-B91A-4F9E-9B7A-A5DA06FC3DEC}"/>
                </a:ext>
              </a:extLst>
            </p:cNvPr>
            <p:cNvCxnSpPr>
              <a:cxnSpLocks/>
            </p:cNvCxnSpPr>
            <p:nvPr/>
          </p:nvCxnSpPr>
          <p:spPr>
            <a:xfrm flipV="1">
              <a:off x="611731" y="4147395"/>
              <a:ext cx="0" cy="1717706"/>
            </a:xfrm>
            <a:prstGeom prst="line">
              <a:avLst/>
            </a:prstGeom>
            <a:ln>
              <a:gradFill>
                <a:gsLst>
                  <a:gs pos="0">
                    <a:schemeClr val="bg1">
                      <a:alpha val="0"/>
                    </a:schemeClr>
                  </a:gs>
                  <a:gs pos="100000">
                    <a:schemeClr val="accent5">
                      <a:lumMod val="75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60" name="椭圆 59">
              <a:extLst>
                <a:ext uri="{FF2B5EF4-FFF2-40B4-BE49-F238E27FC236}">
                  <a16:creationId xmlns="" xmlns:a16="http://schemas.microsoft.com/office/drawing/2014/main" id="{4046CBD2-429C-44BA-B9AF-B8C0D5A2663F}"/>
                </a:ext>
              </a:extLst>
            </p:cNvPr>
            <p:cNvSpPr/>
            <p:nvPr/>
          </p:nvSpPr>
          <p:spPr>
            <a:xfrm>
              <a:off x="571349" y="4105284"/>
              <a:ext cx="82192" cy="82192"/>
            </a:xfrm>
            <a:prstGeom prst="ellipse">
              <a:avLst/>
            </a:prstGeom>
            <a:gradFill flip="none" rotWithShape="1">
              <a:gsLst>
                <a:gs pos="100000">
                  <a:schemeClr val="bg1">
                    <a:alpha val="0"/>
                    <a:lumMod val="0"/>
                  </a:schemeClr>
                </a:gs>
                <a:gs pos="34000">
                  <a:schemeClr val="accent5">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cxnSp>
        <p:nvCxnSpPr>
          <p:cNvPr id="61" name="直接连接符 60">
            <a:extLst>
              <a:ext uri="{FF2B5EF4-FFF2-40B4-BE49-F238E27FC236}">
                <a16:creationId xmlns="" xmlns:a16="http://schemas.microsoft.com/office/drawing/2014/main" id="{151A98A2-7335-492B-A0B5-BC73548DD065}"/>
              </a:ext>
            </a:extLst>
          </p:cNvPr>
          <p:cNvCxnSpPr>
            <a:cxnSpLocks/>
          </p:cNvCxnSpPr>
          <p:nvPr/>
        </p:nvCxnSpPr>
        <p:spPr>
          <a:xfrm>
            <a:off x="4382797" y="866507"/>
            <a:ext cx="3426406" cy="0"/>
          </a:xfrm>
          <a:prstGeom prst="line">
            <a:avLst/>
          </a:prstGeom>
          <a:ln w="19050">
            <a:gradFill>
              <a:gsLst>
                <a:gs pos="58000">
                  <a:schemeClr val="accent5">
                    <a:lumMod val="75000"/>
                  </a:schemeClr>
                </a:gs>
                <a:gs pos="0">
                  <a:schemeClr val="accent1">
                    <a:lumMod val="45000"/>
                    <a:lumOff val="55000"/>
                    <a:alpha val="0"/>
                  </a:schemeClr>
                </a:gs>
                <a:gs pos="100000">
                  <a:schemeClr val="accent1">
                    <a:lumMod val="30000"/>
                    <a:lumOff val="70000"/>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55" name="矩形 54">
            <a:extLst>
              <a:ext uri="{FF2B5EF4-FFF2-40B4-BE49-F238E27FC236}">
                <a16:creationId xmlns="" xmlns:a16="http://schemas.microsoft.com/office/drawing/2014/main" id="{86A475CD-CF53-4049-9D45-AEB0255F23F7}"/>
              </a:ext>
            </a:extLst>
          </p:cNvPr>
          <p:cNvSpPr/>
          <p:nvPr/>
        </p:nvSpPr>
        <p:spPr>
          <a:xfrm>
            <a:off x="1132255" y="3504439"/>
            <a:ext cx="1135791" cy="445648"/>
          </a:xfrm>
          <a:prstGeom prst="rect">
            <a:avLst/>
          </a:prstGeom>
          <a:noFill/>
          <a:ln>
            <a:gradFill>
              <a:gsLst>
                <a:gs pos="73000">
                  <a:srgbClr val="BBCCE9">
                    <a:alpha val="0"/>
                  </a:srgbClr>
                </a:gs>
                <a:gs pos="28000">
                  <a:srgbClr val="B8CAE8">
                    <a:alpha val="0"/>
                  </a:srgbClr>
                </a:gs>
                <a:gs pos="0">
                  <a:schemeClr val="accent1">
                    <a:lumMod val="45000"/>
                    <a:lumOff val="55000"/>
                  </a:schemeClr>
                </a:gs>
                <a:gs pos="100000">
                  <a:schemeClr val="accent1">
                    <a:lumMod val="30000"/>
                    <a:lumOff val="7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56" name="矩形 55">
            <a:extLst>
              <a:ext uri="{FF2B5EF4-FFF2-40B4-BE49-F238E27FC236}">
                <a16:creationId xmlns="" xmlns:a16="http://schemas.microsoft.com/office/drawing/2014/main" id="{5A327BC1-251B-48CD-A37F-3D785BC3E4C8}"/>
              </a:ext>
            </a:extLst>
          </p:cNvPr>
          <p:cNvSpPr/>
          <p:nvPr/>
        </p:nvSpPr>
        <p:spPr>
          <a:xfrm>
            <a:off x="3885663" y="3504439"/>
            <a:ext cx="1135791" cy="445648"/>
          </a:xfrm>
          <a:prstGeom prst="rect">
            <a:avLst/>
          </a:prstGeom>
          <a:noFill/>
          <a:ln>
            <a:gradFill>
              <a:gsLst>
                <a:gs pos="73000">
                  <a:srgbClr val="BBCCE9">
                    <a:alpha val="0"/>
                  </a:srgbClr>
                </a:gs>
                <a:gs pos="28000">
                  <a:srgbClr val="B8CAE8">
                    <a:alpha val="0"/>
                  </a:srgbClr>
                </a:gs>
                <a:gs pos="0">
                  <a:schemeClr val="accent1">
                    <a:lumMod val="45000"/>
                    <a:lumOff val="55000"/>
                  </a:schemeClr>
                </a:gs>
                <a:gs pos="100000">
                  <a:schemeClr val="accent1">
                    <a:lumMod val="30000"/>
                    <a:lumOff val="7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57" name="矩形 56">
            <a:extLst>
              <a:ext uri="{FF2B5EF4-FFF2-40B4-BE49-F238E27FC236}">
                <a16:creationId xmlns="" xmlns:a16="http://schemas.microsoft.com/office/drawing/2014/main" id="{1E8BFF35-A178-4756-AF7C-B09FC06F2218}"/>
              </a:ext>
            </a:extLst>
          </p:cNvPr>
          <p:cNvSpPr/>
          <p:nvPr/>
        </p:nvSpPr>
        <p:spPr>
          <a:xfrm>
            <a:off x="6644107" y="3504439"/>
            <a:ext cx="1135791" cy="445648"/>
          </a:xfrm>
          <a:prstGeom prst="rect">
            <a:avLst/>
          </a:prstGeom>
          <a:noFill/>
          <a:ln>
            <a:gradFill>
              <a:gsLst>
                <a:gs pos="73000">
                  <a:srgbClr val="BBCCE9">
                    <a:alpha val="0"/>
                  </a:srgbClr>
                </a:gs>
                <a:gs pos="28000">
                  <a:srgbClr val="B8CAE8">
                    <a:alpha val="0"/>
                  </a:srgbClr>
                </a:gs>
                <a:gs pos="0">
                  <a:schemeClr val="accent1">
                    <a:lumMod val="45000"/>
                    <a:lumOff val="55000"/>
                  </a:schemeClr>
                </a:gs>
                <a:gs pos="100000">
                  <a:schemeClr val="accent1">
                    <a:lumMod val="30000"/>
                    <a:lumOff val="7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62" name="矩形 61">
            <a:extLst>
              <a:ext uri="{FF2B5EF4-FFF2-40B4-BE49-F238E27FC236}">
                <a16:creationId xmlns="" xmlns:a16="http://schemas.microsoft.com/office/drawing/2014/main" id="{B11EB997-B168-4382-9912-637386EFD9FC}"/>
              </a:ext>
            </a:extLst>
          </p:cNvPr>
          <p:cNvSpPr/>
          <p:nvPr/>
        </p:nvSpPr>
        <p:spPr>
          <a:xfrm>
            <a:off x="9603470" y="3504439"/>
            <a:ext cx="1135791" cy="445648"/>
          </a:xfrm>
          <a:prstGeom prst="rect">
            <a:avLst/>
          </a:prstGeom>
          <a:noFill/>
          <a:ln>
            <a:gradFill>
              <a:gsLst>
                <a:gs pos="73000">
                  <a:srgbClr val="BBCCE9">
                    <a:alpha val="0"/>
                  </a:srgbClr>
                </a:gs>
                <a:gs pos="28000">
                  <a:srgbClr val="B8CAE8">
                    <a:alpha val="0"/>
                  </a:srgbClr>
                </a:gs>
                <a:gs pos="0">
                  <a:schemeClr val="accent1">
                    <a:lumMod val="45000"/>
                    <a:lumOff val="55000"/>
                  </a:schemeClr>
                </a:gs>
                <a:gs pos="100000">
                  <a:schemeClr val="accent1">
                    <a:lumMod val="30000"/>
                    <a:lumOff val="7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nvGrpSpPr>
          <p:cNvPr id="63" name="组合 62">
            <a:extLst>
              <a:ext uri="{FF2B5EF4-FFF2-40B4-BE49-F238E27FC236}">
                <a16:creationId xmlns="" xmlns:a16="http://schemas.microsoft.com/office/drawing/2014/main" id="{081567B2-BF5A-4D10-8E01-ED92890DD27D}"/>
              </a:ext>
            </a:extLst>
          </p:cNvPr>
          <p:cNvGrpSpPr/>
          <p:nvPr/>
        </p:nvGrpSpPr>
        <p:grpSpPr>
          <a:xfrm flipV="1">
            <a:off x="11454638" y="2760862"/>
            <a:ext cx="213211" cy="213209"/>
            <a:chOff x="3640660" y="-695323"/>
            <a:chExt cx="388416" cy="388412"/>
          </a:xfrm>
        </p:grpSpPr>
        <p:sp>
          <p:nvSpPr>
            <p:cNvPr id="64" name="椭圆 63">
              <a:extLst>
                <a:ext uri="{FF2B5EF4-FFF2-40B4-BE49-F238E27FC236}">
                  <a16:creationId xmlns="" xmlns:a16="http://schemas.microsoft.com/office/drawing/2014/main" id="{4DB0524D-D180-4EF8-941E-70FA31572D71}"/>
                </a:ext>
              </a:extLst>
            </p:cNvPr>
            <p:cNvSpPr/>
            <p:nvPr/>
          </p:nvSpPr>
          <p:spPr>
            <a:xfrm>
              <a:off x="3640660" y="-695323"/>
              <a:ext cx="388416" cy="388412"/>
            </a:xfrm>
            <a:prstGeom prst="ellipse">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65" name="椭圆 64">
              <a:extLst>
                <a:ext uri="{FF2B5EF4-FFF2-40B4-BE49-F238E27FC236}">
                  <a16:creationId xmlns="" xmlns:a16="http://schemas.microsoft.com/office/drawing/2014/main" id="{6A75F0CD-C3B1-4AC2-8CD5-CF2401612068}"/>
                </a:ext>
              </a:extLst>
            </p:cNvPr>
            <p:cNvSpPr/>
            <p:nvPr/>
          </p:nvSpPr>
          <p:spPr>
            <a:xfrm flipV="1">
              <a:off x="3707335" y="-628649"/>
              <a:ext cx="255066" cy="25506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spTree>
    <p:extLst>
      <p:ext uri="{BB962C8B-B14F-4D97-AF65-F5344CB8AC3E}">
        <p14:creationId xmlns:p14="http://schemas.microsoft.com/office/powerpoint/2010/main" val="36560478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a:extLst>
              <a:ext uri="{FF2B5EF4-FFF2-40B4-BE49-F238E27FC236}">
                <a16:creationId xmlns="" xmlns:a16="http://schemas.microsoft.com/office/drawing/2014/main" id="{8F8D740F-30A3-4D03-9863-55FA322B49D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016"/>
            <a:ext cx="12192000" cy="6855968"/>
          </a:xfrm>
          <a:prstGeom prst="rect">
            <a:avLst/>
          </a:prstGeom>
        </p:spPr>
      </p:pic>
      <p:sp>
        <p:nvSpPr>
          <p:cNvPr id="68" name="矩形 67">
            <a:extLst>
              <a:ext uri="{FF2B5EF4-FFF2-40B4-BE49-F238E27FC236}">
                <a16:creationId xmlns="" xmlns:a16="http://schemas.microsoft.com/office/drawing/2014/main" id="{C7134DC3-7154-4579-B302-35059E6B8C46}"/>
              </a:ext>
            </a:extLst>
          </p:cNvPr>
          <p:cNvSpPr/>
          <p:nvPr/>
        </p:nvSpPr>
        <p:spPr>
          <a:xfrm>
            <a:off x="0" y="-2"/>
            <a:ext cx="12192000" cy="6858001"/>
          </a:xfrm>
          <a:prstGeom prst="rect">
            <a:avLst/>
          </a:prstGeom>
          <a:gradFill>
            <a:gsLst>
              <a:gs pos="80000">
                <a:schemeClr val="tx1">
                  <a:alpha val="55000"/>
                </a:schemeClr>
              </a:gs>
              <a:gs pos="0">
                <a:srgbClr val="1F325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grpSp>
        <p:nvGrpSpPr>
          <p:cNvPr id="34" name="组合 33">
            <a:extLst>
              <a:ext uri="{FF2B5EF4-FFF2-40B4-BE49-F238E27FC236}">
                <a16:creationId xmlns="" xmlns:a16="http://schemas.microsoft.com/office/drawing/2014/main" id="{49279479-69CF-4BFD-8CB4-DE6414DD3467}"/>
              </a:ext>
            </a:extLst>
          </p:cNvPr>
          <p:cNvGrpSpPr/>
          <p:nvPr/>
        </p:nvGrpSpPr>
        <p:grpSpPr>
          <a:xfrm>
            <a:off x="988601" y="1302956"/>
            <a:ext cx="2144910" cy="677269"/>
            <a:chOff x="988601" y="1302956"/>
            <a:chExt cx="2144910" cy="677269"/>
          </a:xfrm>
        </p:grpSpPr>
        <p:sp>
          <p:nvSpPr>
            <p:cNvPr id="2" name="矩形 1">
              <a:extLst>
                <a:ext uri="{FF2B5EF4-FFF2-40B4-BE49-F238E27FC236}">
                  <a16:creationId xmlns="" xmlns:a16="http://schemas.microsoft.com/office/drawing/2014/main" id="{491CA3E7-BD9C-447B-8933-A336240EB9DD}"/>
                </a:ext>
              </a:extLst>
            </p:cNvPr>
            <p:cNvSpPr/>
            <p:nvPr/>
          </p:nvSpPr>
          <p:spPr>
            <a:xfrm>
              <a:off x="988601" y="1302956"/>
              <a:ext cx="2144910" cy="483674"/>
            </a:xfrm>
            <a:custGeom>
              <a:avLst/>
              <a:gdLst>
                <a:gd name="connsiteX0" fmla="*/ 0 w 2144910"/>
                <a:gd name="connsiteY0" fmla="*/ 0 h 715168"/>
                <a:gd name="connsiteX1" fmla="*/ 2144910 w 2144910"/>
                <a:gd name="connsiteY1" fmla="*/ 0 h 715168"/>
                <a:gd name="connsiteX2" fmla="*/ 2144910 w 2144910"/>
                <a:gd name="connsiteY2" fmla="*/ 715168 h 715168"/>
                <a:gd name="connsiteX3" fmla="*/ 0 w 2144910"/>
                <a:gd name="connsiteY3" fmla="*/ 715168 h 715168"/>
                <a:gd name="connsiteX4" fmla="*/ 0 w 2144910"/>
                <a:gd name="connsiteY4" fmla="*/ 0 h 715168"/>
                <a:gd name="connsiteX0" fmla="*/ 486136 w 2144910"/>
                <a:gd name="connsiteY0" fmla="*/ 11574 h 715168"/>
                <a:gd name="connsiteX1" fmla="*/ 2144910 w 2144910"/>
                <a:gd name="connsiteY1" fmla="*/ 0 h 715168"/>
                <a:gd name="connsiteX2" fmla="*/ 2144910 w 2144910"/>
                <a:gd name="connsiteY2" fmla="*/ 715168 h 715168"/>
                <a:gd name="connsiteX3" fmla="*/ 0 w 2144910"/>
                <a:gd name="connsiteY3" fmla="*/ 715168 h 715168"/>
                <a:gd name="connsiteX4" fmla="*/ 486136 w 2144910"/>
                <a:gd name="connsiteY4" fmla="*/ 11574 h 715168"/>
                <a:gd name="connsiteX0" fmla="*/ 486136 w 2144910"/>
                <a:gd name="connsiteY0" fmla="*/ 0 h 703594"/>
                <a:gd name="connsiteX1" fmla="*/ 1577750 w 2144910"/>
                <a:gd name="connsiteY1" fmla="*/ 1 h 703594"/>
                <a:gd name="connsiteX2" fmla="*/ 2144910 w 2144910"/>
                <a:gd name="connsiteY2" fmla="*/ 703594 h 703594"/>
                <a:gd name="connsiteX3" fmla="*/ 0 w 2144910"/>
                <a:gd name="connsiteY3" fmla="*/ 703594 h 703594"/>
                <a:gd name="connsiteX4" fmla="*/ 486136 w 2144910"/>
                <a:gd name="connsiteY4" fmla="*/ 0 h 703594"/>
                <a:gd name="connsiteX0" fmla="*/ 474561 w 2144910"/>
                <a:gd name="connsiteY0" fmla="*/ 231492 h 703593"/>
                <a:gd name="connsiteX1" fmla="*/ 1577750 w 2144910"/>
                <a:gd name="connsiteY1" fmla="*/ 0 h 703593"/>
                <a:gd name="connsiteX2" fmla="*/ 2144910 w 2144910"/>
                <a:gd name="connsiteY2" fmla="*/ 703593 h 703593"/>
                <a:gd name="connsiteX3" fmla="*/ 0 w 2144910"/>
                <a:gd name="connsiteY3" fmla="*/ 703593 h 703593"/>
                <a:gd name="connsiteX4" fmla="*/ 474561 w 2144910"/>
                <a:gd name="connsiteY4" fmla="*/ 231492 h 703593"/>
                <a:gd name="connsiteX0" fmla="*/ 474561 w 2144910"/>
                <a:gd name="connsiteY0" fmla="*/ 11573 h 483674"/>
                <a:gd name="connsiteX1" fmla="*/ 1612474 w 2144910"/>
                <a:gd name="connsiteY1" fmla="*/ 0 h 483674"/>
                <a:gd name="connsiteX2" fmla="*/ 2144910 w 2144910"/>
                <a:gd name="connsiteY2" fmla="*/ 483674 h 483674"/>
                <a:gd name="connsiteX3" fmla="*/ 0 w 2144910"/>
                <a:gd name="connsiteY3" fmla="*/ 483674 h 483674"/>
                <a:gd name="connsiteX4" fmla="*/ 474561 w 2144910"/>
                <a:gd name="connsiteY4" fmla="*/ 11573 h 483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4910" h="483674">
                  <a:moveTo>
                    <a:pt x="474561" y="11573"/>
                  </a:moveTo>
                  <a:lnTo>
                    <a:pt x="1612474" y="0"/>
                  </a:lnTo>
                  <a:lnTo>
                    <a:pt x="2144910" y="483674"/>
                  </a:lnTo>
                  <a:lnTo>
                    <a:pt x="0" y="483674"/>
                  </a:lnTo>
                  <a:lnTo>
                    <a:pt x="474561" y="11573"/>
                  </a:lnTo>
                  <a:close/>
                </a:path>
              </a:pathLst>
            </a:custGeom>
            <a:gradFill>
              <a:gsLst>
                <a:gs pos="100000">
                  <a:srgbClr val="4472C4">
                    <a:alpha val="80000"/>
                  </a:srgbClr>
                </a:gs>
                <a:gs pos="0">
                  <a:srgbClr val="4472C4">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9" name="矩形 1">
              <a:extLst>
                <a:ext uri="{FF2B5EF4-FFF2-40B4-BE49-F238E27FC236}">
                  <a16:creationId xmlns="" xmlns:a16="http://schemas.microsoft.com/office/drawing/2014/main" id="{6804604B-E29F-44D2-B4FE-DC5327BC550A}"/>
                </a:ext>
              </a:extLst>
            </p:cNvPr>
            <p:cNvSpPr/>
            <p:nvPr/>
          </p:nvSpPr>
          <p:spPr>
            <a:xfrm>
              <a:off x="988601" y="1496551"/>
              <a:ext cx="2144910" cy="483674"/>
            </a:xfrm>
            <a:custGeom>
              <a:avLst/>
              <a:gdLst>
                <a:gd name="connsiteX0" fmla="*/ 0 w 2144910"/>
                <a:gd name="connsiteY0" fmla="*/ 0 h 715168"/>
                <a:gd name="connsiteX1" fmla="*/ 2144910 w 2144910"/>
                <a:gd name="connsiteY1" fmla="*/ 0 h 715168"/>
                <a:gd name="connsiteX2" fmla="*/ 2144910 w 2144910"/>
                <a:gd name="connsiteY2" fmla="*/ 715168 h 715168"/>
                <a:gd name="connsiteX3" fmla="*/ 0 w 2144910"/>
                <a:gd name="connsiteY3" fmla="*/ 715168 h 715168"/>
                <a:gd name="connsiteX4" fmla="*/ 0 w 2144910"/>
                <a:gd name="connsiteY4" fmla="*/ 0 h 715168"/>
                <a:gd name="connsiteX0" fmla="*/ 486136 w 2144910"/>
                <a:gd name="connsiteY0" fmla="*/ 11574 h 715168"/>
                <a:gd name="connsiteX1" fmla="*/ 2144910 w 2144910"/>
                <a:gd name="connsiteY1" fmla="*/ 0 h 715168"/>
                <a:gd name="connsiteX2" fmla="*/ 2144910 w 2144910"/>
                <a:gd name="connsiteY2" fmla="*/ 715168 h 715168"/>
                <a:gd name="connsiteX3" fmla="*/ 0 w 2144910"/>
                <a:gd name="connsiteY3" fmla="*/ 715168 h 715168"/>
                <a:gd name="connsiteX4" fmla="*/ 486136 w 2144910"/>
                <a:gd name="connsiteY4" fmla="*/ 11574 h 715168"/>
                <a:gd name="connsiteX0" fmla="*/ 486136 w 2144910"/>
                <a:gd name="connsiteY0" fmla="*/ 0 h 703594"/>
                <a:gd name="connsiteX1" fmla="*/ 1577750 w 2144910"/>
                <a:gd name="connsiteY1" fmla="*/ 1 h 703594"/>
                <a:gd name="connsiteX2" fmla="*/ 2144910 w 2144910"/>
                <a:gd name="connsiteY2" fmla="*/ 703594 h 703594"/>
                <a:gd name="connsiteX3" fmla="*/ 0 w 2144910"/>
                <a:gd name="connsiteY3" fmla="*/ 703594 h 703594"/>
                <a:gd name="connsiteX4" fmla="*/ 486136 w 2144910"/>
                <a:gd name="connsiteY4" fmla="*/ 0 h 703594"/>
                <a:gd name="connsiteX0" fmla="*/ 474561 w 2144910"/>
                <a:gd name="connsiteY0" fmla="*/ 231492 h 703593"/>
                <a:gd name="connsiteX1" fmla="*/ 1577750 w 2144910"/>
                <a:gd name="connsiteY1" fmla="*/ 0 h 703593"/>
                <a:gd name="connsiteX2" fmla="*/ 2144910 w 2144910"/>
                <a:gd name="connsiteY2" fmla="*/ 703593 h 703593"/>
                <a:gd name="connsiteX3" fmla="*/ 0 w 2144910"/>
                <a:gd name="connsiteY3" fmla="*/ 703593 h 703593"/>
                <a:gd name="connsiteX4" fmla="*/ 474561 w 2144910"/>
                <a:gd name="connsiteY4" fmla="*/ 231492 h 703593"/>
                <a:gd name="connsiteX0" fmla="*/ 474561 w 2144910"/>
                <a:gd name="connsiteY0" fmla="*/ 11573 h 483674"/>
                <a:gd name="connsiteX1" fmla="*/ 1612474 w 2144910"/>
                <a:gd name="connsiteY1" fmla="*/ 0 h 483674"/>
                <a:gd name="connsiteX2" fmla="*/ 2144910 w 2144910"/>
                <a:gd name="connsiteY2" fmla="*/ 483674 h 483674"/>
                <a:gd name="connsiteX3" fmla="*/ 0 w 2144910"/>
                <a:gd name="connsiteY3" fmla="*/ 483674 h 483674"/>
                <a:gd name="connsiteX4" fmla="*/ 474561 w 2144910"/>
                <a:gd name="connsiteY4" fmla="*/ 11573 h 483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4910" h="483674">
                  <a:moveTo>
                    <a:pt x="474561" y="11573"/>
                  </a:moveTo>
                  <a:lnTo>
                    <a:pt x="1612474" y="0"/>
                  </a:lnTo>
                  <a:lnTo>
                    <a:pt x="2144910" y="483674"/>
                  </a:lnTo>
                  <a:lnTo>
                    <a:pt x="0" y="483674"/>
                  </a:lnTo>
                  <a:lnTo>
                    <a:pt x="474561" y="11573"/>
                  </a:lnTo>
                  <a:close/>
                </a:path>
              </a:pathLst>
            </a:custGeom>
            <a:gradFill>
              <a:gsLst>
                <a:gs pos="100000">
                  <a:srgbClr val="4472C4">
                    <a:alpha val="80000"/>
                  </a:srgbClr>
                </a:gs>
                <a:gs pos="0">
                  <a:srgbClr val="4472C4">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148" name="组合 147">
            <a:extLst>
              <a:ext uri="{FF2B5EF4-FFF2-40B4-BE49-F238E27FC236}">
                <a16:creationId xmlns="" xmlns:a16="http://schemas.microsoft.com/office/drawing/2014/main" id="{B4560394-C121-443E-9CA7-0AD82AB8CAE0}"/>
              </a:ext>
            </a:extLst>
          </p:cNvPr>
          <p:cNvGrpSpPr/>
          <p:nvPr/>
        </p:nvGrpSpPr>
        <p:grpSpPr>
          <a:xfrm>
            <a:off x="988601" y="2666316"/>
            <a:ext cx="2144910" cy="677269"/>
            <a:chOff x="988601" y="1302956"/>
            <a:chExt cx="2144910" cy="677269"/>
          </a:xfrm>
        </p:grpSpPr>
        <p:sp>
          <p:nvSpPr>
            <p:cNvPr id="149" name="矩形 1">
              <a:extLst>
                <a:ext uri="{FF2B5EF4-FFF2-40B4-BE49-F238E27FC236}">
                  <a16:creationId xmlns="" xmlns:a16="http://schemas.microsoft.com/office/drawing/2014/main" id="{9C1F5241-FB43-473D-902A-DB9B5D33B45E}"/>
                </a:ext>
              </a:extLst>
            </p:cNvPr>
            <p:cNvSpPr/>
            <p:nvPr/>
          </p:nvSpPr>
          <p:spPr>
            <a:xfrm>
              <a:off x="988601" y="1302956"/>
              <a:ext cx="2144910" cy="483674"/>
            </a:xfrm>
            <a:custGeom>
              <a:avLst/>
              <a:gdLst>
                <a:gd name="connsiteX0" fmla="*/ 0 w 2144910"/>
                <a:gd name="connsiteY0" fmla="*/ 0 h 715168"/>
                <a:gd name="connsiteX1" fmla="*/ 2144910 w 2144910"/>
                <a:gd name="connsiteY1" fmla="*/ 0 h 715168"/>
                <a:gd name="connsiteX2" fmla="*/ 2144910 w 2144910"/>
                <a:gd name="connsiteY2" fmla="*/ 715168 h 715168"/>
                <a:gd name="connsiteX3" fmla="*/ 0 w 2144910"/>
                <a:gd name="connsiteY3" fmla="*/ 715168 h 715168"/>
                <a:gd name="connsiteX4" fmla="*/ 0 w 2144910"/>
                <a:gd name="connsiteY4" fmla="*/ 0 h 715168"/>
                <a:gd name="connsiteX0" fmla="*/ 486136 w 2144910"/>
                <a:gd name="connsiteY0" fmla="*/ 11574 h 715168"/>
                <a:gd name="connsiteX1" fmla="*/ 2144910 w 2144910"/>
                <a:gd name="connsiteY1" fmla="*/ 0 h 715168"/>
                <a:gd name="connsiteX2" fmla="*/ 2144910 w 2144910"/>
                <a:gd name="connsiteY2" fmla="*/ 715168 h 715168"/>
                <a:gd name="connsiteX3" fmla="*/ 0 w 2144910"/>
                <a:gd name="connsiteY3" fmla="*/ 715168 h 715168"/>
                <a:gd name="connsiteX4" fmla="*/ 486136 w 2144910"/>
                <a:gd name="connsiteY4" fmla="*/ 11574 h 715168"/>
                <a:gd name="connsiteX0" fmla="*/ 486136 w 2144910"/>
                <a:gd name="connsiteY0" fmla="*/ 0 h 703594"/>
                <a:gd name="connsiteX1" fmla="*/ 1577750 w 2144910"/>
                <a:gd name="connsiteY1" fmla="*/ 1 h 703594"/>
                <a:gd name="connsiteX2" fmla="*/ 2144910 w 2144910"/>
                <a:gd name="connsiteY2" fmla="*/ 703594 h 703594"/>
                <a:gd name="connsiteX3" fmla="*/ 0 w 2144910"/>
                <a:gd name="connsiteY3" fmla="*/ 703594 h 703594"/>
                <a:gd name="connsiteX4" fmla="*/ 486136 w 2144910"/>
                <a:gd name="connsiteY4" fmla="*/ 0 h 703594"/>
                <a:gd name="connsiteX0" fmla="*/ 474561 w 2144910"/>
                <a:gd name="connsiteY0" fmla="*/ 231492 h 703593"/>
                <a:gd name="connsiteX1" fmla="*/ 1577750 w 2144910"/>
                <a:gd name="connsiteY1" fmla="*/ 0 h 703593"/>
                <a:gd name="connsiteX2" fmla="*/ 2144910 w 2144910"/>
                <a:gd name="connsiteY2" fmla="*/ 703593 h 703593"/>
                <a:gd name="connsiteX3" fmla="*/ 0 w 2144910"/>
                <a:gd name="connsiteY3" fmla="*/ 703593 h 703593"/>
                <a:gd name="connsiteX4" fmla="*/ 474561 w 2144910"/>
                <a:gd name="connsiteY4" fmla="*/ 231492 h 703593"/>
                <a:gd name="connsiteX0" fmla="*/ 474561 w 2144910"/>
                <a:gd name="connsiteY0" fmla="*/ 11573 h 483674"/>
                <a:gd name="connsiteX1" fmla="*/ 1612474 w 2144910"/>
                <a:gd name="connsiteY1" fmla="*/ 0 h 483674"/>
                <a:gd name="connsiteX2" fmla="*/ 2144910 w 2144910"/>
                <a:gd name="connsiteY2" fmla="*/ 483674 h 483674"/>
                <a:gd name="connsiteX3" fmla="*/ 0 w 2144910"/>
                <a:gd name="connsiteY3" fmla="*/ 483674 h 483674"/>
                <a:gd name="connsiteX4" fmla="*/ 474561 w 2144910"/>
                <a:gd name="connsiteY4" fmla="*/ 11573 h 483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4910" h="483674">
                  <a:moveTo>
                    <a:pt x="474561" y="11573"/>
                  </a:moveTo>
                  <a:lnTo>
                    <a:pt x="1612474" y="0"/>
                  </a:lnTo>
                  <a:lnTo>
                    <a:pt x="2144910" y="483674"/>
                  </a:lnTo>
                  <a:lnTo>
                    <a:pt x="0" y="483674"/>
                  </a:lnTo>
                  <a:lnTo>
                    <a:pt x="474561" y="11573"/>
                  </a:lnTo>
                  <a:close/>
                </a:path>
              </a:pathLst>
            </a:custGeom>
            <a:gradFill>
              <a:gsLst>
                <a:gs pos="100000">
                  <a:srgbClr val="4472C4">
                    <a:alpha val="80000"/>
                  </a:srgbClr>
                </a:gs>
                <a:gs pos="0">
                  <a:srgbClr val="4472C4">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2" name="矩形 1">
              <a:extLst>
                <a:ext uri="{FF2B5EF4-FFF2-40B4-BE49-F238E27FC236}">
                  <a16:creationId xmlns="" xmlns:a16="http://schemas.microsoft.com/office/drawing/2014/main" id="{BF0550F0-4DD5-45AB-A03E-6721C1EB9A6B}"/>
                </a:ext>
              </a:extLst>
            </p:cNvPr>
            <p:cNvSpPr/>
            <p:nvPr/>
          </p:nvSpPr>
          <p:spPr>
            <a:xfrm>
              <a:off x="988601" y="1496551"/>
              <a:ext cx="2144910" cy="483674"/>
            </a:xfrm>
            <a:custGeom>
              <a:avLst/>
              <a:gdLst>
                <a:gd name="connsiteX0" fmla="*/ 0 w 2144910"/>
                <a:gd name="connsiteY0" fmla="*/ 0 h 715168"/>
                <a:gd name="connsiteX1" fmla="*/ 2144910 w 2144910"/>
                <a:gd name="connsiteY1" fmla="*/ 0 h 715168"/>
                <a:gd name="connsiteX2" fmla="*/ 2144910 w 2144910"/>
                <a:gd name="connsiteY2" fmla="*/ 715168 h 715168"/>
                <a:gd name="connsiteX3" fmla="*/ 0 w 2144910"/>
                <a:gd name="connsiteY3" fmla="*/ 715168 h 715168"/>
                <a:gd name="connsiteX4" fmla="*/ 0 w 2144910"/>
                <a:gd name="connsiteY4" fmla="*/ 0 h 715168"/>
                <a:gd name="connsiteX0" fmla="*/ 486136 w 2144910"/>
                <a:gd name="connsiteY0" fmla="*/ 11574 h 715168"/>
                <a:gd name="connsiteX1" fmla="*/ 2144910 w 2144910"/>
                <a:gd name="connsiteY1" fmla="*/ 0 h 715168"/>
                <a:gd name="connsiteX2" fmla="*/ 2144910 w 2144910"/>
                <a:gd name="connsiteY2" fmla="*/ 715168 h 715168"/>
                <a:gd name="connsiteX3" fmla="*/ 0 w 2144910"/>
                <a:gd name="connsiteY3" fmla="*/ 715168 h 715168"/>
                <a:gd name="connsiteX4" fmla="*/ 486136 w 2144910"/>
                <a:gd name="connsiteY4" fmla="*/ 11574 h 715168"/>
                <a:gd name="connsiteX0" fmla="*/ 486136 w 2144910"/>
                <a:gd name="connsiteY0" fmla="*/ 0 h 703594"/>
                <a:gd name="connsiteX1" fmla="*/ 1577750 w 2144910"/>
                <a:gd name="connsiteY1" fmla="*/ 1 h 703594"/>
                <a:gd name="connsiteX2" fmla="*/ 2144910 w 2144910"/>
                <a:gd name="connsiteY2" fmla="*/ 703594 h 703594"/>
                <a:gd name="connsiteX3" fmla="*/ 0 w 2144910"/>
                <a:gd name="connsiteY3" fmla="*/ 703594 h 703594"/>
                <a:gd name="connsiteX4" fmla="*/ 486136 w 2144910"/>
                <a:gd name="connsiteY4" fmla="*/ 0 h 703594"/>
                <a:gd name="connsiteX0" fmla="*/ 474561 w 2144910"/>
                <a:gd name="connsiteY0" fmla="*/ 231492 h 703593"/>
                <a:gd name="connsiteX1" fmla="*/ 1577750 w 2144910"/>
                <a:gd name="connsiteY1" fmla="*/ 0 h 703593"/>
                <a:gd name="connsiteX2" fmla="*/ 2144910 w 2144910"/>
                <a:gd name="connsiteY2" fmla="*/ 703593 h 703593"/>
                <a:gd name="connsiteX3" fmla="*/ 0 w 2144910"/>
                <a:gd name="connsiteY3" fmla="*/ 703593 h 703593"/>
                <a:gd name="connsiteX4" fmla="*/ 474561 w 2144910"/>
                <a:gd name="connsiteY4" fmla="*/ 231492 h 703593"/>
                <a:gd name="connsiteX0" fmla="*/ 474561 w 2144910"/>
                <a:gd name="connsiteY0" fmla="*/ 11573 h 483674"/>
                <a:gd name="connsiteX1" fmla="*/ 1612474 w 2144910"/>
                <a:gd name="connsiteY1" fmla="*/ 0 h 483674"/>
                <a:gd name="connsiteX2" fmla="*/ 2144910 w 2144910"/>
                <a:gd name="connsiteY2" fmla="*/ 483674 h 483674"/>
                <a:gd name="connsiteX3" fmla="*/ 0 w 2144910"/>
                <a:gd name="connsiteY3" fmla="*/ 483674 h 483674"/>
                <a:gd name="connsiteX4" fmla="*/ 474561 w 2144910"/>
                <a:gd name="connsiteY4" fmla="*/ 11573 h 483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4910" h="483674">
                  <a:moveTo>
                    <a:pt x="474561" y="11573"/>
                  </a:moveTo>
                  <a:lnTo>
                    <a:pt x="1612474" y="0"/>
                  </a:lnTo>
                  <a:lnTo>
                    <a:pt x="2144910" y="483674"/>
                  </a:lnTo>
                  <a:lnTo>
                    <a:pt x="0" y="483674"/>
                  </a:lnTo>
                  <a:lnTo>
                    <a:pt x="474561" y="11573"/>
                  </a:lnTo>
                  <a:close/>
                </a:path>
              </a:pathLst>
            </a:custGeom>
            <a:gradFill>
              <a:gsLst>
                <a:gs pos="100000">
                  <a:srgbClr val="4472C4">
                    <a:alpha val="80000"/>
                  </a:srgbClr>
                </a:gs>
                <a:gs pos="0">
                  <a:srgbClr val="4472C4">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153" name="组合 152">
            <a:extLst>
              <a:ext uri="{FF2B5EF4-FFF2-40B4-BE49-F238E27FC236}">
                <a16:creationId xmlns="" xmlns:a16="http://schemas.microsoft.com/office/drawing/2014/main" id="{2BB8F2ED-197B-40D7-A6F8-C513AE403448}"/>
              </a:ext>
            </a:extLst>
          </p:cNvPr>
          <p:cNvGrpSpPr/>
          <p:nvPr/>
        </p:nvGrpSpPr>
        <p:grpSpPr>
          <a:xfrm>
            <a:off x="988601" y="4109117"/>
            <a:ext cx="2144910" cy="677269"/>
            <a:chOff x="988601" y="1302956"/>
            <a:chExt cx="2144910" cy="677269"/>
          </a:xfrm>
        </p:grpSpPr>
        <p:sp>
          <p:nvSpPr>
            <p:cNvPr id="154" name="矩形 1">
              <a:extLst>
                <a:ext uri="{FF2B5EF4-FFF2-40B4-BE49-F238E27FC236}">
                  <a16:creationId xmlns="" xmlns:a16="http://schemas.microsoft.com/office/drawing/2014/main" id="{1F6BF9B4-8708-43E3-9F5C-D963561AE4D3}"/>
                </a:ext>
              </a:extLst>
            </p:cNvPr>
            <p:cNvSpPr/>
            <p:nvPr/>
          </p:nvSpPr>
          <p:spPr>
            <a:xfrm>
              <a:off x="988601" y="1302956"/>
              <a:ext cx="2144910" cy="483674"/>
            </a:xfrm>
            <a:custGeom>
              <a:avLst/>
              <a:gdLst>
                <a:gd name="connsiteX0" fmla="*/ 0 w 2144910"/>
                <a:gd name="connsiteY0" fmla="*/ 0 h 715168"/>
                <a:gd name="connsiteX1" fmla="*/ 2144910 w 2144910"/>
                <a:gd name="connsiteY1" fmla="*/ 0 h 715168"/>
                <a:gd name="connsiteX2" fmla="*/ 2144910 w 2144910"/>
                <a:gd name="connsiteY2" fmla="*/ 715168 h 715168"/>
                <a:gd name="connsiteX3" fmla="*/ 0 w 2144910"/>
                <a:gd name="connsiteY3" fmla="*/ 715168 h 715168"/>
                <a:gd name="connsiteX4" fmla="*/ 0 w 2144910"/>
                <a:gd name="connsiteY4" fmla="*/ 0 h 715168"/>
                <a:gd name="connsiteX0" fmla="*/ 486136 w 2144910"/>
                <a:gd name="connsiteY0" fmla="*/ 11574 h 715168"/>
                <a:gd name="connsiteX1" fmla="*/ 2144910 w 2144910"/>
                <a:gd name="connsiteY1" fmla="*/ 0 h 715168"/>
                <a:gd name="connsiteX2" fmla="*/ 2144910 w 2144910"/>
                <a:gd name="connsiteY2" fmla="*/ 715168 h 715168"/>
                <a:gd name="connsiteX3" fmla="*/ 0 w 2144910"/>
                <a:gd name="connsiteY3" fmla="*/ 715168 h 715168"/>
                <a:gd name="connsiteX4" fmla="*/ 486136 w 2144910"/>
                <a:gd name="connsiteY4" fmla="*/ 11574 h 715168"/>
                <a:gd name="connsiteX0" fmla="*/ 486136 w 2144910"/>
                <a:gd name="connsiteY0" fmla="*/ 0 h 703594"/>
                <a:gd name="connsiteX1" fmla="*/ 1577750 w 2144910"/>
                <a:gd name="connsiteY1" fmla="*/ 1 h 703594"/>
                <a:gd name="connsiteX2" fmla="*/ 2144910 w 2144910"/>
                <a:gd name="connsiteY2" fmla="*/ 703594 h 703594"/>
                <a:gd name="connsiteX3" fmla="*/ 0 w 2144910"/>
                <a:gd name="connsiteY3" fmla="*/ 703594 h 703594"/>
                <a:gd name="connsiteX4" fmla="*/ 486136 w 2144910"/>
                <a:gd name="connsiteY4" fmla="*/ 0 h 703594"/>
                <a:gd name="connsiteX0" fmla="*/ 474561 w 2144910"/>
                <a:gd name="connsiteY0" fmla="*/ 231492 h 703593"/>
                <a:gd name="connsiteX1" fmla="*/ 1577750 w 2144910"/>
                <a:gd name="connsiteY1" fmla="*/ 0 h 703593"/>
                <a:gd name="connsiteX2" fmla="*/ 2144910 w 2144910"/>
                <a:gd name="connsiteY2" fmla="*/ 703593 h 703593"/>
                <a:gd name="connsiteX3" fmla="*/ 0 w 2144910"/>
                <a:gd name="connsiteY3" fmla="*/ 703593 h 703593"/>
                <a:gd name="connsiteX4" fmla="*/ 474561 w 2144910"/>
                <a:gd name="connsiteY4" fmla="*/ 231492 h 703593"/>
                <a:gd name="connsiteX0" fmla="*/ 474561 w 2144910"/>
                <a:gd name="connsiteY0" fmla="*/ 11573 h 483674"/>
                <a:gd name="connsiteX1" fmla="*/ 1612474 w 2144910"/>
                <a:gd name="connsiteY1" fmla="*/ 0 h 483674"/>
                <a:gd name="connsiteX2" fmla="*/ 2144910 w 2144910"/>
                <a:gd name="connsiteY2" fmla="*/ 483674 h 483674"/>
                <a:gd name="connsiteX3" fmla="*/ 0 w 2144910"/>
                <a:gd name="connsiteY3" fmla="*/ 483674 h 483674"/>
                <a:gd name="connsiteX4" fmla="*/ 474561 w 2144910"/>
                <a:gd name="connsiteY4" fmla="*/ 11573 h 483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4910" h="483674">
                  <a:moveTo>
                    <a:pt x="474561" y="11573"/>
                  </a:moveTo>
                  <a:lnTo>
                    <a:pt x="1612474" y="0"/>
                  </a:lnTo>
                  <a:lnTo>
                    <a:pt x="2144910" y="483674"/>
                  </a:lnTo>
                  <a:lnTo>
                    <a:pt x="0" y="483674"/>
                  </a:lnTo>
                  <a:lnTo>
                    <a:pt x="474561" y="11573"/>
                  </a:lnTo>
                  <a:close/>
                </a:path>
              </a:pathLst>
            </a:custGeom>
            <a:gradFill>
              <a:gsLst>
                <a:gs pos="100000">
                  <a:srgbClr val="4472C4">
                    <a:alpha val="80000"/>
                  </a:srgbClr>
                </a:gs>
                <a:gs pos="0">
                  <a:srgbClr val="4472C4">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5" name="矩形 1">
              <a:extLst>
                <a:ext uri="{FF2B5EF4-FFF2-40B4-BE49-F238E27FC236}">
                  <a16:creationId xmlns="" xmlns:a16="http://schemas.microsoft.com/office/drawing/2014/main" id="{FCB64458-E174-4ECA-95F5-17FE96E75C9F}"/>
                </a:ext>
              </a:extLst>
            </p:cNvPr>
            <p:cNvSpPr/>
            <p:nvPr/>
          </p:nvSpPr>
          <p:spPr>
            <a:xfrm>
              <a:off x="988601" y="1496551"/>
              <a:ext cx="2144910" cy="483674"/>
            </a:xfrm>
            <a:custGeom>
              <a:avLst/>
              <a:gdLst>
                <a:gd name="connsiteX0" fmla="*/ 0 w 2144910"/>
                <a:gd name="connsiteY0" fmla="*/ 0 h 715168"/>
                <a:gd name="connsiteX1" fmla="*/ 2144910 w 2144910"/>
                <a:gd name="connsiteY1" fmla="*/ 0 h 715168"/>
                <a:gd name="connsiteX2" fmla="*/ 2144910 w 2144910"/>
                <a:gd name="connsiteY2" fmla="*/ 715168 h 715168"/>
                <a:gd name="connsiteX3" fmla="*/ 0 w 2144910"/>
                <a:gd name="connsiteY3" fmla="*/ 715168 h 715168"/>
                <a:gd name="connsiteX4" fmla="*/ 0 w 2144910"/>
                <a:gd name="connsiteY4" fmla="*/ 0 h 715168"/>
                <a:gd name="connsiteX0" fmla="*/ 486136 w 2144910"/>
                <a:gd name="connsiteY0" fmla="*/ 11574 h 715168"/>
                <a:gd name="connsiteX1" fmla="*/ 2144910 w 2144910"/>
                <a:gd name="connsiteY1" fmla="*/ 0 h 715168"/>
                <a:gd name="connsiteX2" fmla="*/ 2144910 w 2144910"/>
                <a:gd name="connsiteY2" fmla="*/ 715168 h 715168"/>
                <a:gd name="connsiteX3" fmla="*/ 0 w 2144910"/>
                <a:gd name="connsiteY3" fmla="*/ 715168 h 715168"/>
                <a:gd name="connsiteX4" fmla="*/ 486136 w 2144910"/>
                <a:gd name="connsiteY4" fmla="*/ 11574 h 715168"/>
                <a:gd name="connsiteX0" fmla="*/ 486136 w 2144910"/>
                <a:gd name="connsiteY0" fmla="*/ 0 h 703594"/>
                <a:gd name="connsiteX1" fmla="*/ 1577750 w 2144910"/>
                <a:gd name="connsiteY1" fmla="*/ 1 h 703594"/>
                <a:gd name="connsiteX2" fmla="*/ 2144910 w 2144910"/>
                <a:gd name="connsiteY2" fmla="*/ 703594 h 703594"/>
                <a:gd name="connsiteX3" fmla="*/ 0 w 2144910"/>
                <a:gd name="connsiteY3" fmla="*/ 703594 h 703594"/>
                <a:gd name="connsiteX4" fmla="*/ 486136 w 2144910"/>
                <a:gd name="connsiteY4" fmla="*/ 0 h 703594"/>
                <a:gd name="connsiteX0" fmla="*/ 474561 w 2144910"/>
                <a:gd name="connsiteY0" fmla="*/ 231492 h 703593"/>
                <a:gd name="connsiteX1" fmla="*/ 1577750 w 2144910"/>
                <a:gd name="connsiteY1" fmla="*/ 0 h 703593"/>
                <a:gd name="connsiteX2" fmla="*/ 2144910 w 2144910"/>
                <a:gd name="connsiteY2" fmla="*/ 703593 h 703593"/>
                <a:gd name="connsiteX3" fmla="*/ 0 w 2144910"/>
                <a:gd name="connsiteY3" fmla="*/ 703593 h 703593"/>
                <a:gd name="connsiteX4" fmla="*/ 474561 w 2144910"/>
                <a:gd name="connsiteY4" fmla="*/ 231492 h 703593"/>
                <a:gd name="connsiteX0" fmla="*/ 474561 w 2144910"/>
                <a:gd name="connsiteY0" fmla="*/ 11573 h 483674"/>
                <a:gd name="connsiteX1" fmla="*/ 1612474 w 2144910"/>
                <a:gd name="connsiteY1" fmla="*/ 0 h 483674"/>
                <a:gd name="connsiteX2" fmla="*/ 2144910 w 2144910"/>
                <a:gd name="connsiteY2" fmla="*/ 483674 h 483674"/>
                <a:gd name="connsiteX3" fmla="*/ 0 w 2144910"/>
                <a:gd name="connsiteY3" fmla="*/ 483674 h 483674"/>
                <a:gd name="connsiteX4" fmla="*/ 474561 w 2144910"/>
                <a:gd name="connsiteY4" fmla="*/ 11573 h 483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4910" h="483674">
                  <a:moveTo>
                    <a:pt x="474561" y="11573"/>
                  </a:moveTo>
                  <a:lnTo>
                    <a:pt x="1612474" y="0"/>
                  </a:lnTo>
                  <a:lnTo>
                    <a:pt x="2144910" y="483674"/>
                  </a:lnTo>
                  <a:lnTo>
                    <a:pt x="0" y="483674"/>
                  </a:lnTo>
                  <a:lnTo>
                    <a:pt x="474561" y="11573"/>
                  </a:lnTo>
                  <a:close/>
                </a:path>
              </a:pathLst>
            </a:custGeom>
            <a:gradFill>
              <a:gsLst>
                <a:gs pos="100000">
                  <a:srgbClr val="4472C4">
                    <a:alpha val="80000"/>
                  </a:srgbClr>
                </a:gs>
                <a:gs pos="0">
                  <a:srgbClr val="4472C4">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156" name="组合 155">
            <a:extLst>
              <a:ext uri="{FF2B5EF4-FFF2-40B4-BE49-F238E27FC236}">
                <a16:creationId xmlns="" xmlns:a16="http://schemas.microsoft.com/office/drawing/2014/main" id="{7EED9AEB-9119-48A1-929C-953C675B1AC1}"/>
              </a:ext>
            </a:extLst>
          </p:cNvPr>
          <p:cNvGrpSpPr/>
          <p:nvPr/>
        </p:nvGrpSpPr>
        <p:grpSpPr>
          <a:xfrm>
            <a:off x="988601" y="5590133"/>
            <a:ext cx="2144910" cy="677269"/>
            <a:chOff x="988601" y="1302956"/>
            <a:chExt cx="2144910" cy="677269"/>
          </a:xfrm>
        </p:grpSpPr>
        <p:sp>
          <p:nvSpPr>
            <p:cNvPr id="157" name="矩形 1">
              <a:extLst>
                <a:ext uri="{FF2B5EF4-FFF2-40B4-BE49-F238E27FC236}">
                  <a16:creationId xmlns="" xmlns:a16="http://schemas.microsoft.com/office/drawing/2014/main" id="{FCBB157C-9CE5-4C0E-8D93-C18F60420A97}"/>
                </a:ext>
              </a:extLst>
            </p:cNvPr>
            <p:cNvSpPr/>
            <p:nvPr/>
          </p:nvSpPr>
          <p:spPr>
            <a:xfrm>
              <a:off x="988601" y="1302956"/>
              <a:ext cx="2144910" cy="483674"/>
            </a:xfrm>
            <a:custGeom>
              <a:avLst/>
              <a:gdLst>
                <a:gd name="connsiteX0" fmla="*/ 0 w 2144910"/>
                <a:gd name="connsiteY0" fmla="*/ 0 h 715168"/>
                <a:gd name="connsiteX1" fmla="*/ 2144910 w 2144910"/>
                <a:gd name="connsiteY1" fmla="*/ 0 h 715168"/>
                <a:gd name="connsiteX2" fmla="*/ 2144910 w 2144910"/>
                <a:gd name="connsiteY2" fmla="*/ 715168 h 715168"/>
                <a:gd name="connsiteX3" fmla="*/ 0 w 2144910"/>
                <a:gd name="connsiteY3" fmla="*/ 715168 h 715168"/>
                <a:gd name="connsiteX4" fmla="*/ 0 w 2144910"/>
                <a:gd name="connsiteY4" fmla="*/ 0 h 715168"/>
                <a:gd name="connsiteX0" fmla="*/ 486136 w 2144910"/>
                <a:gd name="connsiteY0" fmla="*/ 11574 h 715168"/>
                <a:gd name="connsiteX1" fmla="*/ 2144910 w 2144910"/>
                <a:gd name="connsiteY1" fmla="*/ 0 h 715168"/>
                <a:gd name="connsiteX2" fmla="*/ 2144910 w 2144910"/>
                <a:gd name="connsiteY2" fmla="*/ 715168 h 715168"/>
                <a:gd name="connsiteX3" fmla="*/ 0 w 2144910"/>
                <a:gd name="connsiteY3" fmla="*/ 715168 h 715168"/>
                <a:gd name="connsiteX4" fmla="*/ 486136 w 2144910"/>
                <a:gd name="connsiteY4" fmla="*/ 11574 h 715168"/>
                <a:gd name="connsiteX0" fmla="*/ 486136 w 2144910"/>
                <a:gd name="connsiteY0" fmla="*/ 0 h 703594"/>
                <a:gd name="connsiteX1" fmla="*/ 1577750 w 2144910"/>
                <a:gd name="connsiteY1" fmla="*/ 1 h 703594"/>
                <a:gd name="connsiteX2" fmla="*/ 2144910 w 2144910"/>
                <a:gd name="connsiteY2" fmla="*/ 703594 h 703594"/>
                <a:gd name="connsiteX3" fmla="*/ 0 w 2144910"/>
                <a:gd name="connsiteY3" fmla="*/ 703594 h 703594"/>
                <a:gd name="connsiteX4" fmla="*/ 486136 w 2144910"/>
                <a:gd name="connsiteY4" fmla="*/ 0 h 703594"/>
                <a:gd name="connsiteX0" fmla="*/ 474561 w 2144910"/>
                <a:gd name="connsiteY0" fmla="*/ 231492 h 703593"/>
                <a:gd name="connsiteX1" fmla="*/ 1577750 w 2144910"/>
                <a:gd name="connsiteY1" fmla="*/ 0 h 703593"/>
                <a:gd name="connsiteX2" fmla="*/ 2144910 w 2144910"/>
                <a:gd name="connsiteY2" fmla="*/ 703593 h 703593"/>
                <a:gd name="connsiteX3" fmla="*/ 0 w 2144910"/>
                <a:gd name="connsiteY3" fmla="*/ 703593 h 703593"/>
                <a:gd name="connsiteX4" fmla="*/ 474561 w 2144910"/>
                <a:gd name="connsiteY4" fmla="*/ 231492 h 703593"/>
                <a:gd name="connsiteX0" fmla="*/ 474561 w 2144910"/>
                <a:gd name="connsiteY0" fmla="*/ 11573 h 483674"/>
                <a:gd name="connsiteX1" fmla="*/ 1612474 w 2144910"/>
                <a:gd name="connsiteY1" fmla="*/ 0 h 483674"/>
                <a:gd name="connsiteX2" fmla="*/ 2144910 w 2144910"/>
                <a:gd name="connsiteY2" fmla="*/ 483674 h 483674"/>
                <a:gd name="connsiteX3" fmla="*/ 0 w 2144910"/>
                <a:gd name="connsiteY3" fmla="*/ 483674 h 483674"/>
                <a:gd name="connsiteX4" fmla="*/ 474561 w 2144910"/>
                <a:gd name="connsiteY4" fmla="*/ 11573 h 483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4910" h="483674">
                  <a:moveTo>
                    <a:pt x="474561" y="11573"/>
                  </a:moveTo>
                  <a:lnTo>
                    <a:pt x="1612474" y="0"/>
                  </a:lnTo>
                  <a:lnTo>
                    <a:pt x="2144910" y="483674"/>
                  </a:lnTo>
                  <a:lnTo>
                    <a:pt x="0" y="483674"/>
                  </a:lnTo>
                  <a:lnTo>
                    <a:pt x="474561" y="11573"/>
                  </a:lnTo>
                  <a:close/>
                </a:path>
              </a:pathLst>
            </a:custGeom>
            <a:gradFill>
              <a:gsLst>
                <a:gs pos="100000">
                  <a:srgbClr val="4472C4">
                    <a:alpha val="80000"/>
                  </a:srgbClr>
                </a:gs>
                <a:gs pos="0">
                  <a:srgbClr val="4472C4">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8" name="矩形 1">
              <a:extLst>
                <a:ext uri="{FF2B5EF4-FFF2-40B4-BE49-F238E27FC236}">
                  <a16:creationId xmlns="" xmlns:a16="http://schemas.microsoft.com/office/drawing/2014/main" id="{95AEBB47-5649-4F92-82B1-32F3F617BF8C}"/>
                </a:ext>
              </a:extLst>
            </p:cNvPr>
            <p:cNvSpPr/>
            <p:nvPr/>
          </p:nvSpPr>
          <p:spPr>
            <a:xfrm>
              <a:off x="988601" y="1496551"/>
              <a:ext cx="2144910" cy="483674"/>
            </a:xfrm>
            <a:custGeom>
              <a:avLst/>
              <a:gdLst>
                <a:gd name="connsiteX0" fmla="*/ 0 w 2144910"/>
                <a:gd name="connsiteY0" fmla="*/ 0 h 715168"/>
                <a:gd name="connsiteX1" fmla="*/ 2144910 w 2144910"/>
                <a:gd name="connsiteY1" fmla="*/ 0 h 715168"/>
                <a:gd name="connsiteX2" fmla="*/ 2144910 w 2144910"/>
                <a:gd name="connsiteY2" fmla="*/ 715168 h 715168"/>
                <a:gd name="connsiteX3" fmla="*/ 0 w 2144910"/>
                <a:gd name="connsiteY3" fmla="*/ 715168 h 715168"/>
                <a:gd name="connsiteX4" fmla="*/ 0 w 2144910"/>
                <a:gd name="connsiteY4" fmla="*/ 0 h 715168"/>
                <a:gd name="connsiteX0" fmla="*/ 486136 w 2144910"/>
                <a:gd name="connsiteY0" fmla="*/ 11574 h 715168"/>
                <a:gd name="connsiteX1" fmla="*/ 2144910 w 2144910"/>
                <a:gd name="connsiteY1" fmla="*/ 0 h 715168"/>
                <a:gd name="connsiteX2" fmla="*/ 2144910 w 2144910"/>
                <a:gd name="connsiteY2" fmla="*/ 715168 h 715168"/>
                <a:gd name="connsiteX3" fmla="*/ 0 w 2144910"/>
                <a:gd name="connsiteY3" fmla="*/ 715168 h 715168"/>
                <a:gd name="connsiteX4" fmla="*/ 486136 w 2144910"/>
                <a:gd name="connsiteY4" fmla="*/ 11574 h 715168"/>
                <a:gd name="connsiteX0" fmla="*/ 486136 w 2144910"/>
                <a:gd name="connsiteY0" fmla="*/ 0 h 703594"/>
                <a:gd name="connsiteX1" fmla="*/ 1577750 w 2144910"/>
                <a:gd name="connsiteY1" fmla="*/ 1 h 703594"/>
                <a:gd name="connsiteX2" fmla="*/ 2144910 w 2144910"/>
                <a:gd name="connsiteY2" fmla="*/ 703594 h 703594"/>
                <a:gd name="connsiteX3" fmla="*/ 0 w 2144910"/>
                <a:gd name="connsiteY3" fmla="*/ 703594 h 703594"/>
                <a:gd name="connsiteX4" fmla="*/ 486136 w 2144910"/>
                <a:gd name="connsiteY4" fmla="*/ 0 h 703594"/>
                <a:gd name="connsiteX0" fmla="*/ 474561 w 2144910"/>
                <a:gd name="connsiteY0" fmla="*/ 231492 h 703593"/>
                <a:gd name="connsiteX1" fmla="*/ 1577750 w 2144910"/>
                <a:gd name="connsiteY1" fmla="*/ 0 h 703593"/>
                <a:gd name="connsiteX2" fmla="*/ 2144910 w 2144910"/>
                <a:gd name="connsiteY2" fmla="*/ 703593 h 703593"/>
                <a:gd name="connsiteX3" fmla="*/ 0 w 2144910"/>
                <a:gd name="connsiteY3" fmla="*/ 703593 h 703593"/>
                <a:gd name="connsiteX4" fmla="*/ 474561 w 2144910"/>
                <a:gd name="connsiteY4" fmla="*/ 231492 h 703593"/>
                <a:gd name="connsiteX0" fmla="*/ 474561 w 2144910"/>
                <a:gd name="connsiteY0" fmla="*/ 11573 h 483674"/>
                <a:gd name="connsiteX1" fmla="*/ 1612474 w 2144910"/>
                <a:gd name="connsiteY1" fmla="*/ 0 h 483674"/>
                <a:gd name="connsiteX2" fmla="*/ 2144910 w 2144910"/>
                <a:gd name="connsiteY2" fmla="*/ 483674 h 483674"/>
                <a:gd name="connsiteX3" fmla="*/ 0 w 2144910"/>
                <a:gd name="connsiteY3" fmla="*/ 483674 h 483674"/>
                <a:gd name="connsiteX4" fmla="*/ 474561 w 2144910"/>
                <a:gd name="connsiteY4" fmla="*/ 11573 h 483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4910" h="483674">
                  <a:moveTo>
                    <a:pt x="474561" y="11573"/>
                  </a:moveTo>
                  <a:lnTo>
                    <a:pt x="1612474" y="0"/>
                  </a:lnTo>
                  <a:lnTo>
                    <a:pt x="2144910" y="483674"/>
                  </a:lnTo>
                  <a:lnTo>
                    <a:pt x="0" y="483674"/>
                  </a:lnTo>
                  <a:lnTo>
                    <a:pt x="474561" y="11573"/>
                  </a:lnTo>
                  <a:close/>
                </a:path>
              </a:pathLst>
            </a:custGeom>
            <a:gradFill>
              <a:gsLst>
                <a:gs pos="100000">
                  <a:srgbClr val="4472C4">
                    <a:alpha val="80000"/>
                  </a:srgbClr>
                </a:gs>
                <a:gs pos="0">
                  <a:srgbClr val="4472C4">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44" name="组合 43">
            <a:extLst>
              <a:ext uri="{FF2B5EF4-FFF2-40B4-BE49-F238E27FC236}">
                <a16:creationId xmlns="" xmlns:a16="http://schemas.microsoft.com/office/drawing/2014/main" id="{DCF279F4-B799-4993-91FB-3D2376AB925D}"/>
              </a:ext>
            </a:extLst>
          </p:cNvPr>
          <p:cNvGrpSpPr/>
          <p:nvPr/>
        </p:nvGrpSpPr>
        <p:grpSpPr>
          <a:xfrm>
            <a:off x="4406114" y="1591248"/>
            <a:ext cx="5579750" cy="338554"/>
            <a:chOff x="3060700" y="1404700"/>
            <a:chExt cx="5579750" cy="338554"/>
          </a:xfrm>
        </p:grpSpPr>
        <p:sp>
          <p:nvSpPr>
            <p:cNvPr id="4" name="文本框 3">
              <a:extLst>
                <a:ext uri="{FF2B5EF4-FFF2-40B4-BE49-F238E27FC236}">
                  <a16:creationId xmlns="" xmlns:a16="http://schemas.microsoft.com/office/drawing/2014/main" id="{307B9E4A-5276-4C30-88BF-9407C85D0EA1}"/>
                </a:ext>
              </a:extLst>
            </p:cNvPr>
            <p:cNvSpPr txBox="1"/>
            <p:nvPr/>
          </p:nvSpPr>
          <p:spPr>
            <a:xfrm>
              <a:off x="3060700" y="1404700"/>
              <a:ext cx="1005403" cy="338554"/>
            </a:xfrm>
            <a:prstGeom prst="rect">
              <a:avLst/>
            </a:prstGeom>
            <a:noFill/>
          </p:spPr>
          <p:txBody>
            <a:bodyPr wrap="none" rtlCol="0">
              <a:spAutoFit/>
            </a:bodyPr>
            <a:lstStyle/>
            <a:p>
              <a:r>
                <a:rPr lang="zh-CN" altLang="en-US" sz="1600" dirty="0">
                  <a:solidFill>
                    <a:schemeClr val="bg1"/>
                  </a:solidFill>
                  <a:cs typeface="+mn-ea"/>
                  <a:sym typeface="+mn-lt"/>
                </a:rPr>
                <a:t>业务分析</a:t>
              </a:r>
            </a:p>
          </p:txBody>
        </p:sp>
        <p:sp>
          <p:nvSpPr>
            <p:cNvPr id="5" name="文本框 4">
              <a:extLst>
                <a:ext uri="{FF2B5EF4-FFF2-40B4-BE49-F238E27FC236}">
                  <a16:creationId xmlns="" xmlns:a16="http://schemas.microsoft.com/office/drawing/2014/main" id="{270F61E5-2716-431C-A998-322D15D0535F}"/>
                </a:ext>
              </a:extLst>
            </p:cNvPr>
            <p:cNvSpPr txBox="1"/>
            <p:nvPr/>
          </p:nvSpPr>
          <p:spPr>
            <a:xfrm>
              <a:off x="4326515" y="1404700"/>
              <a:ext cx="1005403" cy="338554"/>
            </a:xfrm>
            <a:prstGeom prst="rect">
              <a:avLst/>
            </a:prstGeom>
            <a:noFill/>
          </p:spPr>
          <p:txBody>
            <a:bodyPr wrap="none" rtlCol="0">
              <a:spAutoFit/>
            </a:bodyPr>
            <a:lstStyle/>
            <a:p>
              <a:r>
                <a:rPr lang="zh-CN" altLang="en-US" sz="1600" dirty="0">
                  <a:solidFill>
                    <a:schemeClr val="bg1"/>
                  </a:solidFill>
                  <a:cs typeface="+mn-ea"/>
                  <a:sym typeface="+mn-lt"/>
                </a:rPr>
                <a:t>趋势预测</a:t>
              </a:r>
            </a:p>
          </p:txBody>
        </p:sp>
        <p:sp>
          <p:nvSpPr>
            <p:cNvPr id="6" name="文本框 5">
              <a:extLst>
                <a:ext uri="{FF2B5EF4-FFF2-40B4-BE49-F238E27FC236}">
                  <a16:creationId xmlns="" xmlns:a16="http://schemas.microsoft.com/office/drawing/2014/main" id="{08132867-1B6C-4605-9FBC-B6EA991F6F84}"/>
                </a:ext>
              </a:extLst>
            </p:cNvPr>
            <p:cNvSpPr txBox="1"/>
            <p:nvPr/>
          </p:nvSpPr>
          <p:spPr>
            <a:xfrm>
              <a:off x="5592330" y="1404700"/>
              <a:ext cx="777777" cy="338554"/>
            </a:xfrm>
            <a:prstGeom prst="rect">
              <a:avLst/>
            </a:prstGeom>
            <a:noFill/>
          </p:spPr>
          <p:txBody>
            <a:bodyPr wrap="none" rtlCol="0">
              <a:spAutoFit/>
            </a:bodyPr>
            <a:lstStyle/>
            <a:p>
              <a:r>
                <a:rPr lang="en-US" altLang="zh-CN" sz="1600" dirty="0">
                  <a:solidFill>
                    <a:schemeClr val="bg1"/>
                  </a:solidFill>
                  <a:cs typeface="+mn-ea"/>
                  <a:sym typeface="+mn-lt"/>
                </a:rPr>
                <a:t>IT</a:t>
              </a:r>
              <a:r>
                <a:rPr lang="zh-CN" altLang="en-US" sz="1600" dirty="0">
                  <a:solidFill>
                    <a:schemeClr val="bg1"/>
                  </a:solidFill>
                  <a:cs typeface="+mn-ea"/>
                  <a:sym typeface="+mn-lt"/>
                </a:rPr>
                <a:t>运维</a:t>
              </a:r>
            </a:p>
          </p:txBody>
        </p:sp>
        <p:sp>
          <p:nvSpPr>
            <p:cNvPr id="7" name="文本框 6">
              <a:extLst>
                <a:ext uri="{FF2B5EF4-FFF2-40B4-BE49-F238E27FC236}">
                  <a16:creationId xmlns="" xmlns:a16="http://schemas.microsoft.com/office/drawing/2014/main" id="{243E4015-F28A-4B80-B164-84CE86F198DD}"/>
                </a:ext>
              </a:extLst>
            </p:cNvPr>
            <p:cNvSpPr txBox="1"/>
            <p:nvPr/>
          </p:nvSpPr>
          <p:spPr>
            <a:xfrm>
              <a:off x="6574414" y="1404700"/>
              <a:ext cx="1005403" cy="338554"/>
            </a:xfrm>
            <a:prstGeom prst="rect">
              <a:avLst/>
            </a:prstGeom>
            <a:noFill/>
          </p:spPr>
          <p:txBody>
            <a:bodyPr wrap="none" rtlCol="0">
              <a:spAutoFit/>
            </a:bodyPr>
            <a:lstStyle/>
            <a:p>
              <a:r>
                <a:rPr lang="zh-CN" altLang="en-US" sz="1600" dirty="0">
                  <a:solidFill>
                    <a:schemeClr val="bg1"/>
                  </a:solidFill>
                  <a:cs typeface="+mn-ea"/>
                  <a:sym typeface="+mn-lt"/>
                </a:rPr>
                <a:t>合规审计</a:t>
              </a:r>
            </a:p>
          </p:txBody>
        </p:sp>
        <p:sp>
          <p:nvSpPr>
            <p:cNvPr id="8" name="文本框 7">
              <a:extLst>
                <a:ext uri="{FF2B5EF4-FFF2-40B4-BE49-F238E27FC236}">
                  <a16:creationId xmlns="" xmlns:a16="http://schemas.microsoft.com/office/drawing/2014/main" id="{65AEA679-8317-4B6C-A9A1-D1C567618B5A}"/>
                </a:ext>
              </a:extLst>
            </p:cNvPr>
            <p:cNvSpPr txBox="1"/>
            <p:nvPr/>
          </p:nvSpPr>
          <p:spPr>
            <a:xfrm>
              <a:off x="7840231" y="1404700"/>
              <a:ext cx="800219" cy="338554"/>
            </a:xfrm>
            <a:prstGeom prst="rect">
              <a:avLst/>
            </a:prstGeom>
            <a:noFill/>
          </p:spPr>
          <p:txBody>
            <a:bodyPr wrap="none" rtlCol="0">
              <a:spAutoFit/>
            </a:bodyPr>
            <a:lstStyle/>
            <a:p>
              <a:r>
                <a:rPr lang="zh-CN" altLang="en-US" sz="1600" dirty="0">
                  <a:solidFill>
                    <a:schemeClr val="bg1"/>
                  </a:solidFill>
                  <a:cs typeface="+mn-ea"/>
                  <a:sym typeface="+mn-lt"/>
                </a:rPr>
                <a:t>其他</a:t>
              </a:r>
              <a:r>
                <a:rPr lang="en-US" altLang="zh-CN" sz="1600" dirty="0">
                  <a:solidFill>
                    <a:schemeClr val="bg1"/>
                  </a:solidFill>
                  <a:cs typeface="+mn-ea"/>
                  <a:sym typeface="+mn-lt"/>
                </a:rPr>
                <a:t>…</a:t>
              </a:r>
              <a:endParaRPr lang="zh-CN" altLang="en-US" sz="1600" dirty="0">
                <a:solidFill>
                  <a:schemeClr val="bg1"/>
                </a:solidFill>
                <a:cs typeface="+mn-ea"/>
                <a:sym typeface="+mn-lt"/>
              </a:endParaRPr>
            </a:p>
          </p:txBody>
        </p:sp>
      </p:grpSp>
      <p:sp>
        <p:nvSpPr>
          <p:cNvPr id="3" name="文本框 2">
            <a:extLst>
              <a:ext uri="{FF2B5EF4-FFF2-40B4-BE49-F238E27FC236}">
                <a16:creationId xmlns="" xmlns:a16="http://schemas.microsoft.com/office/drawing/2014/main" id="{9ABBE3A9-63B0-425C-9866-382E99C7EA2E}"/>
              </a:ext>
            </a:extLst>
          </p:cNvPr>
          <p:cNvSpPr txBox="1"/>
          <p:nvPr/>
        </p:nvSpPr>
        <p:spPr>
          <a:xfrm>
            <a:off x="1644720" y="1315165"/>
            <a:ext cx="877163" cy="369332"/>
          </a:xfrm>
          <a:prstGeom prst="rect">
            <a:avLst/>
          </a:prstGeom>
          <a:noFill/>
        </p:spPr>
        <p:txBody>
          <a:bodyPr wrap="none" rtlCol="0">
            <a:spAutoFit/>
          </a:bodyPr>
          <a:lstStyle/>
          <a:p>
            <a:r>
              <a:rPr lang="zh-CN" altLang="en-US" b="1" dirty="0">
                <a:solidFill>
                  <a:schemeClr val="bg1"/>
                </a:solidFill>
                <a:cs typeface="+mn-ea"/>
                <a:sym typeface="+mn-lt"/>
              </a:rPr>
              <a:t>应用层</a:t>
            </a:r>
          </a:p>
        </p:txBody>
      </p:sp>
      <p:sp>
        <p:nvSpPr>
          <p:cNvPr id="9" name="文本框 8">
            <a:extLst>
              <a:ext uri="{FF2B5EF4-FFF2-40B4-BE49-F238E27FC236}">
                <a16:creationId xmlns="" xmlns:a16="http://schemas.microsoft.com/office/drawing/2014/main" id="{34914D1D-291D-48CC-8BBA-2E3621695547}"/>
              </a:ext>
            </a:extLst>
          </p:cNvPr>
          <p:cNvSpPr txBox="1"/>
          <p:nvPr/>
        </p:nvSpPr>
        <p:spPr>
          <a:xfrm>
            <a:off x="1413887" y="2684503"/>
            <a:ext cx="1338828" cy="369332"/>
          </a:xfrm>
          <a:prstGeom prst="rect">
            <a:avLst/>
          </a:prstGeom>
          <a:noFill/>
        </p:spPr>
        <p:txBody>
          <a:bodyPr wrap="none" rtlCol="0">
            <a:spAutoFit/>
          </a:bodyPr>
          <a:lstStyle/>
          <a:p>
            <a:r>
              <a:rPr lang="zh-CN" altLang="en-US" b="1" dirty="0">
                <a:solidFill>
                  <a:schemeClr val="bg1"/>
                </a:solidFill>
                <a:cs typeface="+mn-ea"/>
                <a:sym typeface="+mn-lt"/>
              </a:rPr>
              <a:t>数据分析层</a:t>
            </a:r>
          </a:p>
        </p:txBody>
      </p:sp>
      <p:grpSp>
        <p:nvGrpSpPr>
          <p:cNvPr id="93" name="组合 92">
            <a:extLst>
              <a:ext uri="{FF2B5EF4-FFF2-40B4-BE49-F238E27FC236}">
                <a16:creationId xmlns="" xmlns:a16="http://schemas.microsoft.com/office/drawing/2014/main" id="{CFA1AB21-5EAE-4D2A-AB25-E19B66AE16AA}"/>
              </a:ext>
            </a:extLst>
          </p:cNvPr>
          <p:cNvGrpSpPr/>
          <p:nvPr/>
        </p:nvGrpSpPr>
        <p:grpSpPr>
          <a:xfrm>
            <a:off x="3460128" y="2517044"/>
            <a:ext cx="7297780" cy="811755"/>
            <a:chOff x="3313712" y="2585914"/>
            <a:chExt cx="7297780" cy="811755"/>
          </a:xfrm>
        </p:grpSpPr>
        <p:sp>
          <p:nvSpPr>
            <p:cNvPr id="10" name="文本框 9">
              <a:extLst>
                <a:ext uri="{FF2B5EF4-FFF2-40B4-BE49-F238E27FC236}">
                  <a16:creationId xmlns="" xmlns:a16="http://schemas.microsoft.com/office/drawing/2014/main" id="{F0D48423-5F7F-440F-81A5-363BEBEC1C37}"/>
                </a:ext>
              </a:extLst>
            </p:cNvPr>
            <p:cNvSpPr txBox="1"/>
            <p:nvPr/>
          </p:nvSpPr>
          <p:spPr>
            <a:xfrm>
              <a:off x="3313712" y="2591709"/>
              <a:ext cx="1210588" cy="338554"/>
            </a:xfrm>
            <a:prstGeom prst="rect">
              <a:avLst/>
            </a:prstGeom>
            <a:noFill/>
          </p:spPr>
          <p:txBody>
            <a:bodyPr wrap="none" rtlCol="0">
              <a:spAutoFit/>
            </a:bodyPr>
            <a:lstStyle/>
            <a:p>
              <a:r>
                <a:rPr lang="zh-CN" altLang="en-US" sz="1600" dirty="0">
                  <a:solidFill>
                    <a:schemeClr val="bg1"/>
                  </a:solidFill>
                  <a:cs typeface="+mn-ea"/>
                  <a:sym typeface="+mn-lt"/>
                </a:rPr>
                <a:t>可视化展现</a:t>
              </a:r>
            </a:p>
          </p:txBody>
        </p:sp>
        <p:sp>
          <p:nvSpPr>
            <p:cNvPr id="11" name="文本框 10">
              <a:extLst>
                <a:ext uri="{FF2B5EF4-FFF2-40B4-BE49-F238E27FC236}">
                  <a16:creationId xmlns="" xmlns:a16="http://schemas.microsoft.com/office/drawing/2014/main" id="{54171B87-311B-48A4-986B-1D16EB92EDD7}"/>
                </a:ext>
              </a:extLst>
            </p:cNvPr>
            <p:cNvSpPr txBox="1"/>
            <p:nvPr/>
          </p:nvSpPr>
          <p:spPr>
            <a:xfrm>
              <a:off x="4819193" y="2585914"/>
              <a:ext cx="1402948" cy="338554"/>
            </a:xfrm>
            <a:prstGeom prst="rect">
              <a:avLst/>
            </a:prstGeom>
            <a:noFill/>
          </p:spPr>
          <p:txBody>
            <a:bodyPr wrap="none" rtlCol="0">
              <a:spAutoFit/>
            </a:bodyPr>
            <a:lstStyle/>
            <a:p>
              <a:r>
                <a:rPr lang="en-US" altLang="zh-CN" sz="1600" dirty="0">
                  <a:solidFill>
                    <a:schemeClr val="bg1"/>
                  </a:solidFill>
                  <a:cs typeface="+mn-ea"/>
                  <a:sym typeface="+mn-lt"/>
                </a:rPr>
                <a:t>DSL</a:t>
              </a:r>
              <a:r>
                <a:rPr lang="zh-CN" altLang="en-US" sz="1600" dirty="0">
                  <a:solidFill>
                    <a:schemeClr val="bg1"/>
                  </a:solidFill>
                  <a:cs typeface="+mn-ea"/>
                  <a:sym typeface="+mn-lt"/>
                </a:rPr>
                <a:t>分析引擎</a:t>
              </a:r>
            </a:p>
          </p:txBody>
        </p:sp>
        <p:grpSp>
          <p:nvGrpSpPr>
            <p:cNvPr id="43" name="组合 42">
              <a:extLst>
                <a:ext uri="{FF2B5EF4-FFF2-40B4-BE49-F238E27FC236}">
                  <a16:creationId xmlns="" xmlns:a16="http://schemas.microsoft.com/office/drawing/2014/main" id="{A7088E84-F054-461F-B242-83052CB27694}"/>
                </a:ext>
              </a:extLst>
            </p:cNvPr>
            <p:cNvGrpSpPr/>
            <p:nvPr/>
          </p:nvGrpSpPr>
          <p:grpSpPr>
            <a:xfrm>
              <a:off x="3323627" y="3059115"/>
              <a:ext cx="7287865" cy="338554"/>
              <a:chOff x="3060700" y="3121818"/>
              <a:chExt cx="7287865" cy="338554"/>
            </a:xfrm>
          </p:grpSpPr>
          <p:sp>
            <p:nvSpPr>
              <p:cNvPr id="12" name="文本框 11">
                <a:extLst>
                  <a:ext uri="{FF2B5EF4-FFF2-40B4-BE49-F238E27FC236}">
                    <a16:creationId xmlns="" xmlns:a16="http://schemas.microsoft.com/office/drawing/2014/main" id="{B79EC034-AC8C-414A-82F5-3B52A2570C90}"/>
                  </a:ext>
                </a:extLst>
              </p:cNvPr>
              <p:cNvSpPr txBox="1"/>
              <p:nvPr/>
            </p:nvSpPr>
            <p:spPr>
              <a:xfrm>
                <a:off x="3060700" y="3121818"/>
                <a:ext cx="1005403" cy="338554"/>
              </a:xfrm>
              <a:prstGeom prst="rect">
                <a:avLst/>
              </a:prstGeom>
              <a:noFill/>
            </p:spPr>
            <p:txBody>
              <a:bodyPr wrap="none" rtlCol="0">
                <a:spAutoFit/>
              </a:bodyPr>
              <a:lstStyle/>
              <a:p>
                <a:r>
                  <a:rPr lang="zh-CN" altLang="en-US" sz="1600" dirty="0">
                    <a:solidFill>
                      <a:schemeClr val="bg1"/>
                    </a:solidFill>
                    <a:cs typeface="+mn-ea"/>
                    <a:sym typeface="+mn-lt"/>
                  </a:rPr>
                  <a:t>预测函数</a:t>
                </a:r>
              </a:p>
            </p:txBody>
          </p:sp>
          <p:sp>
            <p:nvSpPr>
              <p:cNvPr id="13" name="文本框 12">
                <a:extLst>
                  <a:ext uri="{FF2B5EF4-FFF2-40B4-BE49-F238E27FC236}">
                    <a16:creationId xmlns="" xmlns:a16="http://schemas.microsoft.com/office/drawing/2014/main" id="{3F7127A3-CE8A-4639-9256-AD80D80AF7F1}"/>
                  </a:ext>
                </a:extLst>
              </p:cNvPr>
              <p:cNvSpPr txBox="1"/>
              <p:nvPr/>
            </p:nvSpPr>
            <p:spPr>
              <a:xfrm>
                <a:off x="4317192" y="3121818"/>
                <a:ext cx="1005403" cy="338554"/>
              </a:xfrm>
              <a:prstGeom prst="rect">
                <a:avLst/>
              </a:prstGeom>
              <a:noFill/>
            </p:spPr>
            <p:txBody>
              <a:bodyPr wrap="none" rtlCol="0">
                <a:spAutoFit/>
              </a:bodyPr>
              <a:lstStyle/>
              <a:p>
                <a:r>
                  <a:rPr lang="zh-CN" altLang="en-US" sz="1600" dirty="0">
                    <a:solidFill>
                      <a:schemeClr val="bg1"/>
                    </a:solidFill>
                    <a:cs typeface="+mn-ea"/>
                    <a:sym typeface="+mn-lt"/>
                  </a:rPr>
                  <a:t>模型训练</a:t>
                </a:r>
              </a:p>
            </p:txBody>
          </p:sp>
          <p:sp>
            <p:nvSpPr>
              <p:cNvPr id="14" name="文本框 13">
                <a:extLst>
                  <a:ext uri="{FF2B5EF4-FFF2-40B4-BE49-F238E27FC236}">
                    <a16:creationId xmlns="" xmlns:a16="http://schemas.microsoft.com/office/drawing/2014/main" id="{A68CF1D8-70D8-4357-B54D-9874A322DB2B}"/>
                  </a:ext>
                </a:extLst>
              </p:cNvPr>
              <p:cNvSpPr txBox="1"/>
              <p:nvPr/>
            </p:nvSpPr>
            <p:spPr>
              <a:xfrm>
                <a:off x="5573684" y="3121818"/>
                <a:ext cx="1005403" cy="338554"/>
              </a:xfrm>
              <a:prstGeom prst="rect">
                <a:avLst/>
              </a:prstGeom>
              <a:noFill/>
            </p:spPr>
            <p:txBody>
              <a:bodyPr wrap="none" rtlCol="0">
                <a:spAutoFit/>
              </a:bodyPr>
              <a:lstStyle/>
              <a:p>
                <a:r>
                  <a:rPr lang="zh-CN" altLang="en-US" sz="1600" dirty="0">
                    <a:solidFill>
                      <a:schemeClr val="bg1"/>
                    </a:solidFill>
                    <a:cs typeface="+mn-ea"/>
                    <a:sym typeface="+mn-lt"/>
                  </a:rPr>
                  <a:t>全文检索</a:t>
                </a:r>
              </a:p>
            </p:txBody>
          </p:sp>
          <p:sp>
            <p:nvSpPr>
              <p:cNvPr id="15" name="文本框 14">
                <a:extLst>
                  <a:ext uri="{FF2B5EF4-FFF2-40B4-BE49-F238E27FC236}">
                    <a16:creationId xmlns="" xmlns:a16="http://schemas.microsoft.com/office/drawing/2014/main" id="{6D89D270-0CBF-4227-8487-DF2EA70A5784}"/>
                  </a:ext>
                </a:extLst>
              </p:cNvPr>
              <p:cNvSpPr txBox="1"/>
              <p:nvPr/>
            </p:nvSpPr>
            <p:spPr>
              <a:xfrm>
                <a:off x="6830176" y="3121818"/>
                <a:ext cx="1005403" cy="338554"/>
              </a:xfrm>
              <a:prstGeom prst="rect">
                <a:avLst/>
              </a:prstGeom>
              <a:noFill/>
            </p:spPr>
            <p:txBody>
              <a:bodyPr wrap="none" rtlCol="0">
                <a:spAutoFit/>
              </a:bodyPr>
              <a:lstStyle/>
              <a:p>
                <a:r>
                  <a:rPr lang="zh-CN" altLang="en-US" sz="1600" dirty="0">
                    <a:solidFill>
                      <a:schemeClr val="bg1"/>
                    </a:solidFill>
                    <a:cs typeface="+mn-ea"/>
                    <a:sym typeface="+mn-lt"/>
                  </a:rPr>
                  <a:t>聚合统计</a:t>
                </a:r>
              </a:p>
            </p:txBody>
          </p:sp>
          <p:sp>
            <p:nvSpPr>
              <p:cNvPr id="16" name="文本框 15">
                <a:extLst>
                  <a:ext uri="{FF2B5EF4-FFF2-40B4-BE49-F238E27FC236}">
                    <a16:creationId xmlns="" xmlns:a16="http://schemas.microsoft.com/office/drawing/2014/main" id="{356FE0A9-D9D6-4C9B-ADBD-78C00F20B56C}"/>
                  </a:ext>
                </a:extLst>
              </p:cNvPr>
              <p:cNvSpPr txBox="1"/>
              <p:nvPr/>
            </p:nvSpPr>
            <p:spPr>
              <a:xfrm>
                <a:off x="8086668" y="3121818"/>
                <a:ext cx="1005403" cy="338554"/>
              </a:xfrm>
              <a:prstGeom prst="rect">
                <a:avLst/>
              </a:prstGeom>
              <a:noFill/>
            </p:spPr>
            <p:txBody>
              <a:bodyPr wrap="none" rtlCol="0">
                <a:spAutoFit/>
              </a:bodyPr>
              <a:lstStyle/>
              <a:p>
                <a:r>
                  <a:rPr lang="zh-CN" altLang="en-US" sz="1600" dirty="0">
                    <a:solidFill>
                      <a:schemeClr val="bg1"/>
                    </a:solidFill>
                    <a:cs typeface="+mn-ea"/>
                    <a:sym typeface="+mn-lt"/>
                  </a:rPr>
                  <a:t>关联分析</a:t>
                </a:r>
              </a:p>
            </p:txBody>
          </p:sp>
          <p:sp>
            <p:nvSpPr>
              <p:cNvPr id="17" name="文本框 16">
                <a:extLst>
                  <a:ext uri="{FF2B5EF4-FFF2-40B4-BE49-F238E27FC236}">
                    <a16:creationId xmlns="" xmlns:a16="http://schemas.microsoft.com/office/drawing/2014/main" id="{37F3A64C-EFB5-41E5-885B-4C25DC6EA62F}"/>
                  </a:ext>
                </a:extLst>
              </p:cNvPr>
              <p:cNvSpPr txBox="1"/>
              <p:nvPr/>
            </p:nvSpPr>
            <p:spPr>
              <a:xfrm>
                <a:off x="9343162" y="3121818"/>
                <a:ext cx="1005403" cy="338554"/>
              </a:xfrm>
              <a:prstGeom prst="rect">
                <a:avLst/>
              </a:prstGeom>
              <a:noFill/>
            </p:spPr>
            <p:txBody>
              <a:bodyPr wrap="none" rtlCol="0">
                <a:spAutoFit/>
              </a:bodyPr>
              <a:lstStyle/>
              <a:p>
                <a:r>
                  <a:rPr lang="zh-CN" altLang="en-US" sz="1600" dirty="0">
                    <a:solidFill>
                      <a:schemeClr val="bg1"/>
                    </a:solidFill>
                    <a:cs typeface="+mn-ea"/>
                    <a:sym typeface="+mn-lt"/>
                  </a:rPr>
                  <a:t>实时告警</a:t>
                </a:r>
              </a:p>
            </p:txBody>
          </p:sp>
        </p:grpSp>
      </p:grpSp>
      <p:sp>
        <p:nvSpPr>
          <p:cNvPr id="18" name="文本框 17">
            <a:extLst>
              <a:ext uri="{FF2B5EF4-FFF2-40B4-BE49-F238E27FC236}">
                <a16:creationId xmlns="" xmlns:a16="http://schemas.microsoft.com/office/drawing/2014/main" id="{7A8E7091-DCCA-4D94-8C7D-7A06B01A0E82}"/>
              </a:ext>
            </a:extLst>
          </p:cNvPr>
          <p:cNvSpPr txBox="1"/>
          <p:nvPr/>
        </p:nvSpPr>
        <p:spPr>
          <a:xfrm>
            <a:off x="1413887" y="4134212"/>
            <a:ext cx="1338828" cy="369332"/>
          </a:xfrm>
          <a:prstGeom prst="rect">
            <a:avLst/>
          </a:prstGeom>
          <a:noFill/>
        </p:spPr>
        <p:txBody>
          <a:bodyPr wrap="none" rtlCol="0">
            <a:spAutoFit/>
          </a:bodyPr>
          <a:lstStyle/>
          <a:p>
            <a:r>
              <a:rPr lang="zh-CN" altLang="en-US" b="1" dirty="0">
                <a:solidFill>
                  <a:schemeClr val="bg1"/>
                </a:solidFill>
                <a:cs typeface="+mn-ea"/>
                <a:sym typeface="+mn-lt"/>
              </a:rPr>
              <a:t>数据汇集层</a:t>
            </a:r>
          </a:p>
        </p:txBody>
      </p:sp>
      <p:sp>
        <p:nvSpPr>
          <p:cNvPr id="19" name="文本框 18">
            <a:extLst>
              <a:ext uri="{FF2B5EF4-FFF2-40B4-BE49-F238E27FC236}">
                <a16:creationId xmlns="" xmlns:a16="http://schemas.microsoft.com/office/drawing/2014/main" id="{2CA61B85-9212-497E-94E9-9A220F62C26F}"/>
              </a:ext>
            </a:extLst>
          </p:cNvPr>
          <p:cNvSpPr txBox="1"/>
          <p:nvPr/>
        </p:nvSpPr>
        <p:spPr>
          <a:xfrm>
            <a:off x="3460128" y="4310000"/>
            <a:ext cx="1999265" cy="338554"/>
          </a:xfrm>
          <a:prstGeom prst="rect">
            <a:avLst/>
          </a:prstGeom>
          <a:noFill/>
        </p:spPr>
        <p:txBody>
          <a:bodyPr wrap="none" rtlCol="0">
            <a:spAutoFit/>
          </a:bodyPr>
          <a:lstStyle/>
          <a:p>
            <a:r>
              <a:rPr lang="zh-CN" altLang="en-US" sz="1600" dirty="0">
                <a:solidFill>
                  <a:schemeClr val="bg1"/>
                </a:solidFill>
                <a:cs typeface="+mn-ea"/>
                <a:sym typeface="+mn-lt"/>
              </a:rPr>
              <a:t>数据仓库 </a:t>
            </a:r>
            <a:r>
              <a:rPr lang="en-US" altLang="zh-CN" sz="1600" dirty="0">
                <a:solidFill>
                  <a:schemeClr val="bg1"/>
                </a:solidFill>
                <a:cs typeface="+mn-ea"/>
                <a:sym typeface="+mn-lt"/>
              </a:rPr>
              <a:t>/ </a:t>
            </a:r>
            <a:r>
              <a:rPr lang="zh-CN" altLang="en-US" sz="1600" dirty="0">
                <a:solidFill>
                  <a:schemeClr val="bg1"/>
                </a:solidFill>
                <a:cs typeface="+mn-ea"/>
                <a:sym typeface="+mn-lt"/>
              </a:rPr>
              <a:t>数据中心</a:t>
            </a:r>
          </a:p>
        </p:txBody>
      </p:sp>
      <p:grpSp>
        <p:nvGrpSpPr>
          <p:cNvPr id="86" name="组合 85">
            <a:extLst>
              <a:ext uri="{FF2B5EF4-FFF2-40B4-BE49-F238E27FC236}">
                <a16:creationId xmlns="" xmlns:a16="http://schemas.microsoft.com/office/drawing/2014/main" id="{7CEFE0A7-A644-42FE-80C1-6346B6A5B659}"/>
              </a:ext>
            </a:extLst>
          </p:cNvPr>
          <p:cNvGrpSpPr/>
          <p:nvPr/>
        </p:nvGrpSpPr>
        <p:grpSpPr>
          <a:xfrm>
            <a:off x="6576512" y="4081653"/>
            <a:ext cx="3625328" cy="837462"/>
            <a:chOff x="6430096" y="4254695"/>
            <a:chExt cx="3625328" cy="837462"/>
          </a:xfrm>
        </p:grpSpPr>
        <p:sp>
          <p:nvSpPr>
            <p:cNvPr id="20" name="文本框 19">
              <a:extLst>
                <a:ext uri="{FF2B5EF4-FFF2-40B4-BE49-F238E27FC236}">
                  <a16:creationId xmlns="" xmlns:a16="http://schemas.microsoft.com/office/drawing/2014/main" id="{BDCA0E8B-6B66-4575-A47E-F797CC8A2DDC}"/>
                </a:ext>
              </a:extLst>
            </p:cNvPr>
            <p:cNvSpPr txBox="1"/>
            <p:nvPr/>
          </p:nvSpPr>
          <p:spPr>
            <a:xfrm>
              <a:off x="6430096" y="4254695"/>
              <a:ext cx="1005403" cy="338554"/>
            </a:xfrm>
            <a:prstGeom prst="rect">
              <a:avLst/>
            </a:prstGeom>
            <a:noFill/>
          </p:spPr>
          <p:txBody>
            <a:bodyPr wrap="none" rtlCol="0">
              <a:spAutoFit/>
            </a:bodyPr>
            <a:lstStyle/>
            <a:p>
              <a:r>
                <a:rPr lang="zh-CN" altLang="en-US" sz="1600" dirty="0">
                  <a:solidFill>
                    <a:schemeClr val="bg1"/>
                  </a:solidFill>
                  <a:cs typeface="+mn-ea"/>
                  <a:sym typeface="+mn-lt"/>
                </a:rPr>
                <a:t>数据比对</a:t>
              </a:r>
            </a:p>
          </p:txBody>
        </p:sp>
        <p:sp>
          <p:nvSpPr>
            <p:cNvPr id="21" name="文本框 20">
              <a:extLst>
                <a:ext uri="{FF2B5EF4-FFF2-40B4-BE49-F238E27FC236}">
                  <a16:creationId xmlns="" xmlns:a16="http://schemas.microsoft.com/office/drawing/2014/main" id="{2236425B-67C9-4045-A102-64B55EB5C604}"/>
                </a:ext>
              </a:extLst>
            </p:cNvPr>
            <p:cNvSpPr txBox="1"/>
            <p:nvPr/>
          </p:nvSpPr>
          <p:spPr>
            <a:xfrm>
              <a:off x="7990384" y="4254695"/>
              <a:ext cx="559769" cy="338554"/>
            </a:xfrm>
            <a:prstGeom prst="rect">
              <a:avLst/>
            </a:prstGeom>
            <a:noFill/>
          </p:spPr>
          <p:txBody>
            <a:bodyPr wrap="none" rtlCol="0">
              <a:spAutoFit/>
            </a:bodyPr>
            <a:lstStyle/>
            <a:p>
              <a:r>
                <a:rPr lang="en-US" altLang="zh-CN" sz="1600" dirty="0">
                  <a:solidFill>
                    <a:schemeClr val="bg1"/>
                  </a:solidFill>
                  <a:cs typeface="+mn-ea"/>
                  <a:sym typeface="+mn-lt"/>
                </a:rPr>
                <a:t>ETL</a:t>
              </a:r>
              <a:endParaRPr lang="zh-CN" altLang="en-US" sz="1600" dirty="0">
                <a:solidFill>
                  <a:schemeClr val="bg1"/>
                </a:solidFill>
                <a:cs typeface="+mn-ea"/>
                <a:sym typeface="+mn-lt"/>
              </a:endParaRPr>
            </a:p>
          </p:txBody>
        </p:sp>
        <p:sp>
          <p:nvSpPr>
            <p:cNvPr id="22" name="文本框 21">
              <a:extLst>
                <a:ext uri="{FF2B5EF4-FFF2-40B4-BE49-F238E27FC236}">
                  <a16:creationId xmlns="" xmlns:a16="http://schemas.microsoft.com/office/drawing/2014/main" id="{2687FB14-8E60-4484-AB7E-53707C252E47}"/>
                </a:ext>
              </a:extLst>
            </p:cNvPr>
            <p:cNvSpPr txBox="1"/>
            <p:nvPr/>
          </p:nvSpPr>
          <p:spPr>
            <a:xfrm>
              <a:off x="9050021" y="4254695"/>
              <a:ext cx="1005403" cy="338554"/>
            </a:xfrm>
            <a:prstGeom prst="rect">
              <a:avLst/>
            </a:prstGeom>
            <a:noFill/>
          </p:spPr>
          <p:txBody>
            <a:bodyPr wrap="none" rtlCol="0">
              <a:spAutoFit/>
            </a:bodyPr>
            <a:lstStyle/>
            <a:p>
              <a:r>
                <a:rPr lang="zh-CN" altLang="en-US" sz="1600" dirty="0">
                  <a:solidFill>
                    <a:schemeClr val="bg1"/>
                  </a:solidFill>
                  <a:cs typeface="+mn-ea"/>
                  <a:sym typeface="+mn-lt"/>
                </a:rPr>
                <a:t>质量检查</a:t>
              </a:r>
            </a:p>
          </p:txBody>
        </p:sp>
        <p:sp>
          <p:nvSpPr>
            <p:cNvPr id="23" name="文本框 22">
              <a:extLst>
                <a:ext uri="{FF2B5EF4-FFF2-40B4-BE49-F238E27FC236}">
                  <a16:creationId xmlns="" xmlns:a16="http://schemas.microsoft.com/office/drawing/2014/main" id="{86E140A8-8A72-4511-8841-EAA0C723BF79}"/>
                </a:ext>
              </a:extLst>
            </p:cNvPr>
            <p:cNvSpPr txBox="1"/>
            <p:nvPr/>
          </p:nvSpPr>
          <p:spPr>
            <a:xfrm>
              <a:off x="6430096" y="4753603"/>
              <a:ext cx="1005403" cy="338554"/>
            </a:xfrm>
            <a:prstGeom prst="rect">
              <a:avLst/>
            </a:prstGeom>
            <a:noFill/>
          </p:spPr>
          <p:txBody>
            <a:bodyPr wrap="none" rtlCol="0">
              <a:spAutoFit/>
            </a:bodyPr>
            <a:lstStyle/>
            <a:p>
              <a:r>
                <a:rPr lang="zh-CN" altLang="en-US" sz="1600" dirty="0">
                  <a:solidFill>
                    <a:schemeClr val="bg1"/>
                  </a:solidFill>
                  <a:cs typeface="+mn-ea"/>
                  <a:sym typeface="+mn-lt"/>
                </a:rPr>
                <a:t>数据交换</a:t>
              </a:r>
            </a:p>
          </p:txBody>
        </p:sp>
        <p:sp>
          <p:nvSpPr>
            <p:cNvPr id="24" name="文本框 23">
              <a:extLst>
                <a:ext uri="{FF2B5EF4-FFF2-40B4-BE49-F238E27FC236}">
                  <a16:creationId xmlns="" xmlns:a16="http://schemas.microsoft.com/office/drawing/2014/main" id="{B5647000-B6BD-4129-A6B4-DD6829F07E7E}"/>
                </a:ext>
              </a:extLst>
            </p:cNvPr>
            <p:cNvSpPr txBox="1"/>
            <p:nvPr/>
          </p:nvSpPr>
          <p:spPr>
            <a:xfrm>
              <a:off x="7740315" y="4753603"/>
              <a:ext cx="1005403" cy="338554"/>
            </a:xfrm>
            <a:prstGeom prst="rect">
              <a:avLst/>
            </a:prstGeom>
            <a:noFill/>
          </p:spPr>
          <p:txBody>
            <a:bodyPr wrap="none" rtlCol="0">
              <a:spAutoFit/>
            </a:bodyPr>
            <a:lstStyle/>
            <a:p>
              <a:r>
                <a:rPr lang="zh-CN" altLang="en-US" sz="1600" dirty="0">
                  <a:solidFill>
                    <a:schemeClr val="bg1"/>
                  </a:solidFill>
                  <a:cs typeface="+mn-ea"/>
                  <a:sym typeface="+mn-lt"/>
                </a:rPr>
                <a:t>共享服务</a:t>
              </a:r>
            </a:p>
          </p:txBody>
        </p:sp>
        <p:sp>
          <p:nvSpPr>
            <p:cNvPr id="25" name="文本框 24">
              <a:extLst>
                <a:ext uri="{FF2B5EF4-FFF2-40B4-BE49-F238E27FC236}">
                  <a16:creationId xmlns="" xmlns:a16="http://schemas.microsoft.com/office/drawing/2014/main" id="{7547D87D-539B-4AA0-A3FC-847D23425E02}"/>
                </a:ext>
              </a:extLst>
            </p:cNvPr>
            <p:cNvSpPr txBox="1"/>
            <p:nvPr/>
          </p:nvSpPr>
          <p:spPr>
            <a:xfrm>
              <a:off x="9050021" y="4753603"/>
              <a:ext cx="1005403" cy="338554"/>
            </a:xfrm>
            <a:prstGeom prst="rect">
              <a:avLst/>
            </a:prstGeom>
            <a:noFill/>
          </p:spPr>
          <p:txBody>
            <a:bodyPr wrap="none" rtlCol="0">
              <a:spAutoFit/>
            </a:bodyPr>
            <a:lstStyle/>
            <a:p>
              <a:r>
                <a:rPr lang="zh-CN" altLang="en-US" sz="1600" dirty="0">
                  <a:solidFill>
                    <a:schemeClr val="bg1"/>
                  </a:solidFill>
                  <a:cs typeface="+mn-ea"/>
                  <a:sym typeface="+mn-lt"/>
                </a:rPr>
                <a:t>数据目录</a:t>
              </a:r>
            </a:p>
          </p:txBody>
        </p:sp>
      </p:grpSp>
      <p:sp>
        <p:nvSpPr>
          <p:cNvPr id="26" name="文本框 25">
            <a:extLst>
              <a:ext uri="{FF2B5EF4-FFF2-40B4-BE49-F238E27FC236}">
                <a16:creationId xmlns="" xmlns:a16="http://schemas.microsoft.com/office/drawing/2014/main" id="{2A049F0A-9590-48ED-960B-977028F7B289}"/>
              </a:ext>
            </a:extLst>
          </p:cNvPr>
          <p:cNvSpPr txBox="1"/>
          <p:nvPr/>
        </p:nvSpPr>
        <p:spPr>
          <a:xfrm>
            <a:off x="1644720" y="5590433"/>
            <a:ext cx="877163" cy="369332"/>
          </a:xfrm>
          <a:prstGeom prst="rect">
            <a:avLst/>
          </a:prstGeom>
          <a:noFill/>
        </p:spPr>
        <p:txBody>
          <a:bodyPr wrap="none" rtlCol="0">
            <a:spAutoFit/>
          </a:bodyPr>
          <a:lstStyle/>
          <a:p>
            <a:r>
              <a:rPr lang="zh-CN" altLang="en-US" b="1" dirty="0">
                <a:solidFill>
                  <a:schemeClr val="bg1"/>
                </a:solidFill>
                <a:cs typeface="+mn-ea"/>
                <a:sym typeface="+mn-lt"/>
              </a:rPr>
              <a:t>数据源</a:t>
            </a:r>
          </a:p>
        </p:txBody>
      </p:sp>
      <p:sp>
        <p:nvSpPr>
          <p:cNvPr id="28" name="文本框 27">
            <a:extLst>
              <a:ext uri="{FF2B5EF4-FFF2-40B4-BE49-F238E27FC236}">
                <a16:creationId xmlns="" xmlns:a16="http://schemas.microsoft.com/office/drawing/2014/main" id="{8BAC4AB0-2C64-48BF-A486-84FBFB8236A5}"/>
              </a:ext>
            </a:extLst>
          </p:cNvPr>
          <p:cNvSpPr txBox="1"/>
          <p:nvPr/>
        </p:nvSpPr>
        <p:spPr>
          <a:xfrm>
            <a:off x="5433228" y="5272728"/>
            <a:ext cx="800219" cy="276999"/>
          </a:xfrm>
          <a:prstGeom prst="rect">
            <a:avLst/>
          </a:prstGeom>
          <a:noFill/>
        </p:spPr>
        <p:txBody>
          <a:bodyPr wrap="none" rtlCol="0">
            <a:spAutoFit/>
          </a:bodyPr>
          <a:lstStyle/>
          <a:p>
            <a:r>
              <a:rPr lang="zh-CN" altLang="en-US" sz="1200" dirty="0">
                <a:solidFill>
                  <a:schemeClr val="accent5">
                    <a:lumMod val="75000"/>
                  </a:schemeClr>
                </a:solidFill>
                <a:cs typeface="+mn-ea"/>
                <a:sym typeface="+mn-lt"/>
              </a:rPr>
              <a:t>数据采集</a:t>
            </a:r>
          </a:p>
        </p:txBody>
      </p:sp>
      <p:sp>
        <p:nvSpPr>
          <p:cNvPr id="29" name="文本框 28">
            <a:extLst>
              <a:ext uri="{FF2B5EF4-FFF2-40B4-BE49-F238E27FC236}">
                <a16:creationId xmlns="" xmlns:a16="http://schemas.microsoft.com/office/drawing/2014/main" id="{D7BEDB02-82D0-4E75-8676-135869E55BC4}"/>
              </a:ext>
            </a:extLst>
          </p:cNvPr>
          <p:cNvSpPr txBox="1"/>
          <p:nvPr/>
        </p:nvSpPr>
        <p:spPr>
          <a:xfrm>
            <a:off x="9209684" y="5272728"/>
            <a:ext cx="800219" cy="276999"/>
          </a:xfrm>
          <a:prstGeom prst="rect">
            <a:avLst/>
          </a:prstGeom>
          <a:noFill/>
        </p:spPr>
        <p:txBody>
          <a:bodyPr wrap="none" rtlCol="0">
            <a:spAutoFit/>
          </a:bodyPr>
          <a:lstStyle/>
          <a:p>
            <a:r>
              <a:rPr lang="zh-CN" altLang="en-US" sz="1200" dirty="0">
                <a:solidFill>
                  <a:schemeClr val="accent5">
                    <a:lumMod val="75000"/>
                  </a:schemeClr>
                </a:solidFill>
                <a:cs typeface="+mn-ea"/>
                <a:sym typeface="+mn-lt"/>
              </a:rPr>
              <a:t>数据采集</a:t>
            </a:r>
          </a:p>
        </p:txBody>
      </p:sp>
      <p:grpSp>
        <p:nvGrpSpPr>
          <p:cNvPr id="42" name="组合 41">
            <a:extLst>
              <a:ext uri="{FF2B5EF4-FFF2-40B4-BE49-F238E27FC236}">
                <a16:creationId xmlns="" xmlns:a16="http://schemas.microsoft.com/office/drawing/2014/main" id="{F51D1526-9134-4F47-B677-E0B95CA1FDD5}"/>
              </a:ext>
            </a:extLst>
          </p:cNvPr>
          <p:cNvGrpSpPr/>
          <p:nvPr/>
        </p:nvGrpSpPr>
        <p:grpSpPr>
          <a:xfrm>
            <a:off x="3460128" y="5769823"/>
            <a:ext cx="6973445" cy="338554"/>
            <a:chOff x="3072108" y="5882161"/>
            <a:chExt cx="6973445" cy="338554"/>
          </a:xfrm>
        </p:grpSpPr>
        <p:sp>
          <p:nvSpPr>
            <p:cNvPr id="27" name="文本框 26">
              <a:extLst>
                <a:ext uri="{FF2B5EF4-FFF2-40B4-BE49-F238E27FC236}">
                  <a16:creationId xmlns="" xmlns:a16="http://schemas.microsoft.com/office/drawing/2014/main" id="{67C3E5E2-6454-4118-8237-2E15630600DB}"/>
                </a:ext>
              </a:extLst>
            </p:cNvPr>
            <p:cNvSpPr txBox="1"/>
            <p:nvPr/>
          </p:nvSpPr>
          <p:spPr>
            <a:xfrm>
              <a:off x="3072108" y="5882161"/>
              <a:ext cx="1141659" cy="338554"/>
            </a:xfrm>
            <a:prstGeom prst="rect">
              <a:avLst/>
            </a:prstGeom>
            <a:noFill/>
          </p:spPr>
          <p:txBody>
            <a:bodyPr wrap="none" rtlCol="0">
              <a:spAutoFit/>
            </a:bodyPr>
            <a:lstStyle/>
            <a:p>
              <a:r>
                <a:rPr lang="zh-CN" altLang="en-US" sz="1600" dirty="0">
                  <a:solidFill>
                    <a:schemeClr val="bg1"/>
                  </a:solidFill>
                  <a:cs typeface="+mn-ea"/>
                  <a:sym typeface="+mn-lt"/>
                </a:rPr>
                <a:t>业务系统</a:t>
              </a:r>
              <a:r>
                <a:rPr lang="en-US" altLang="zh-CN" sz="1600" dirty="0">
                  <a:solidFill>
                    <a:schemeClr val="bg1"/>
                  </a:solidFill>
                  <a:cs typeface="+mn-ea"/>
                  <a:sym typeface="+mn-lt"/>
                </a:rPr>
                <a:t>A</a:t>
              </a:r>
              <a:endParaRPr lang="zh-CN" altLang="en-US" sz="1600" dirty="0">
                <a:solidFill>
                  <a:schemeClr val="bg1"/>
                </a:solidFill>
                <a:cs typeface="+mn-ea"/>
                <a:sym typeface="+mn-lt"/>
              </a:endParaRPr>
            </a:p>
          </p:txBody>
        </p:sp>
        <p:sp>
          <p:nvSpPr>
            <p:cNvPr id="30" name="文本框 29">
              <a:extLst>
                <a:ext uri="{FF2B5EF4-FFF2-40B4-BE49-F238E27FC236}">
                  <a16:creationId xmlns="" xmlns:a16="http://schemas.microsoft.com/office/drawing/2014/main" id="{6C569DDC-01B4-4268-8585-EAC9561468D6}"/>
                </a:ext>
              </a:extLst>
            </p:cNvPr>
            <p:cNvSpPr txBox="1"/>
            <p:nvPr/>
          </p:nvSpPr>
          <p:spPr>
            <a:xfrm>
              <a:off x="4530055" y="5882161"/>
              <a:ext cx="1141659" cy="338554"/>
            </a:xfrm>
            <a:prstGeom prst="rect">
              <a:avLst/>
            </a:prstGeom>
            <a:noFill/>
          </p:spPr>
          <p:txBody>
            <a:bodyPr wrap="none" rtlCol="0">
              <a:spAutoFit/>
            </a:bodyPr>
            <a:lstStyle/>
            <a:p>
              <a:r>
                <a:rPr lang="zh-CN" altLang="en-US" sz="1600" dirty="0">
                  <a:solidFill>
                    <a:schemeClr val="bg1"/>
                  </a:solidFill>
                  <a:cs typeface="+mn-ea"/>
                  <a:sym typeface="+mn-lt"/>
                </a:rPr>
                <a:t>业务系统</a:t>
              </a:r>
              <a:r>
                <a:rPr lang="en-US" altLang="zh-CN" sz="1600" dirty="0">
                  <a:solidFill>
                    <a:schemeClr val="bg1"/>
                  </a:solidFill>
                  <a:cs typeface="+mn-ea"/>
                  <a:sym typeface="+mn-lt"/>
                </a:rPr>
                <a:t>A</a:t>
              </a:r>
              <a:endParaRPr lang="zh-CN" altLang="en-US" sz="1600" dirty="0">
                <a:solidFill>
                  <a:schemeClr val="bg1"/>
                </a:solidFill>
                <a:cs typeface="+mn-ea"/>
                <a:sym typeface="+mn-lt"/>
              </a:endParaRPr>
            </a:p>
          </p:txBody>
        </p:sp>
        <p:sp>
          <p:nvSpPr>
            <p:cNvPr id="31" name="文本框 30">
              <a:extLst>
                <a:ext uri="{FF2B5EF4-FFF2-40B4-BE49-F238E27FC236}">
                  <a16:creationId xmlns="" xmlns:a16="http://schemas.microsoft.com/office/drawing/2014/main" id="{4320F883-97EC-47FD-B940-A5C414F199A7}"/>
                </a:ext>
              </a:extLst>
            </p:cNvPr>
            <p:cNvSpPr txBox="1"/>
            <p:nvPr/>
          </p:nvSpPr>
          <p:spPr>
            <a:xfrm>
              <a:off x="5988002" y="5882161"/>
              <a:ext cx="1141659" cy="338554"/>
            </a:xfrm>
            <a:prstGeom prst="rect">
              <a:avLst/>
            </a:prstGeom>
            <a:noFill/>
          </p:spPr>
          <p:txBody>
            <a:bodyPr wrap="none" rtlCol="0">
              <a:spAutoFit/>
            </a:bodyPr>
            <a:lstStyle/>
            <a:p>
              <a:r>
                <a:rPr lang="zh-CN" altLang="en-US" sz="1600" dirty="0">
                  <a:solidFill>
                    <a:schemeClr val="bg1"/>
                  </a:solidFill>
                  <a:cs typeface="+mn-ea"/>
                  <a:sym typeface="+mn-lt"/>
                </a:rPr>
                <a:t>业务系统</a:t>
              </a:r>
              <a:r>
                <a:rPr lang="en-US" altLang="zh-CN" sz="1600" dirty="0">
                  <a:solidFill>
                    <a:schemeClr val="bg1"/>
                  </a:solidFill>
                  <a:cs typeface="+mn-ea"/>
                  <a:sym typeface="+mn-lt"/>
                </a:rPr>
                <a:t>A</a:t>
              </a:r>
              <a:endParaRPr lang="zh-CN" altLang="en-US" sz="1600" dirty="0">
                <a:solidFill>
                  <a:schemeClr val="bg1"/>
                </a:solidFill>
                <a:cs typeface="+mn-ea"/>
                <a:sym typeface="+mn-lt"/>
              </a:endParaRPr>
            </a:p>
          </p:txBody>
        </p:sp>
        <p:sp>
          <p:nvSpPr>
            <p:cNvPr id="32" name="文本框 31">
              <a:extLst>
                <a:ext uri="{FF2B5EF4-FFF2-40B4-BE49-F238E27FC236}">
                  <a16:creationId xmlns="" xmlns:a16="http://schemas.microsoft.com/office/drawing/2014/main" id="{1CB805EF-8094-4485-92A4-7AEFE06DED51}"/>
                </a:ext>
              </a:extLst>
            </p:cNvPr>
            <p:cNvSpPr txBox="1"/>
            <p:nvPr/>
          </p:nvSpPr>
          <p:spPr>
            <a:xfrm>
              <a:off x="7445949" y="5882161"/>
              <a:ext cx="1141659" cy="338554"/>
            </a:xfrm>
            <a:prstGeom prst="rect">
              <a:avLst/>
            </a:prstGeom>
            <a:noFill/>
          </p:spPr>
          <p:txBody>
            <a:bodyPr wrap="none" rtlCol="0">
              <a:spAutoFit/>
            </a:bodyPr>
            <a:lstStyle/>
            <a:p>
              <a:r>
                <a:rPr lang="zh-CN" altLang="en-US" sz="1600" dirty="0">
                  <a:solidFill>
                    <a:schemeClr val="bg1"/>
                  </a:solidFill>
                  <a:cs typeface="+mn-ea"/>
                  <a:sym typeface="+mn-lt"/>
                </a:rPr>
                <a:t>业务系统</a:t>
              </a:r>
              <a:r>
                <a:rPr lang="en-US" altLang="zh-CN" sz="1600" dirty="0">
                  <a:solidFill>
                    <a:schemeClr val="bg1"/>
                  </a:solidFill>
                  <a:cs typeface="+mn-ea"/>
                  <a:sym typeface="+mn-lt"/>
                </a:rPr>
                <a:t>A</a:t>
              </a:r>
              <a:endParaRPr lang="zh-CN" altLang="en-US" sz="1600" dirty="0">
                <a:solidFill>
                  <a:schemeClr val="bg1"/>
                </a:solidFill>
                <a:cs typeface="+mn-ea"/>
                <a:sym typeface="+mn-lt"/>
              </a:endParaRPr>
            </a:p>
          </p:txBody>
        </p:sp>
        <p:sp>
          <p:nvSpPr>
            <p:cNvPr id="33" name="文本框 32">
              <a:extLst>
                <a:ext uri="{FF2B5EF4-FFF2-40B4-BE49-F238E27FC236}">
                  <a16:creationId xmlns="" xmlns:a16="http://schemas.microsoft.com/office/drawing/2014/main" id="{D60BF1AB-AC8A-4D09-AB72-900A99095523}"/>
                </a:ext>
              </a:extLst>
            </p:cNvPr>
            <p:cNvSpPr txBox="1"/>
            <p:nvPr/>
          </p:nvSpPr>
          <p:spPr>
            <a:xfrm>
              <a:off x="8903894" y="5882161"/>
              <a:ext cx="1141659" cy="338554"/>
            </a:xfrm>
            <a:prstGeom prst="rect">
              <a:avLst/>
            </a:prstGeom>
            <a:noFill/>
          </p:spPr>
          <p:txBody>
            <a:bodyPr wrap="none" rtlCol="0">
              <a:spAutoFit/>
            </a:bodyPr>
            <a:lstStyle/>
            <a:p>
              <a:r>
                <a:rPr lang="zh-CN" altLang="en-US" sz="1600" dirty="0">
                  <a:solidFill>
                    <a:schemeClr val="bg1"/>
                  </a:solidFill>
                  <a:cs typeface="+mn-ea"/>
                  <a:sym typeface="+mn-lt"/>
                </a:rPr>
                <a:t>业务系统</a:t>
              </a:r>
              <a:r>
                <a:rPr lang="en-US" altLang="zh-CN" sz="1600" dirty="0">
                  <a:solidFill>
                    <a:schemeClr val="bg1"/>
                  </a:solidFill>
                  <a:cs typeface="+mn-ea"/>
                  <a:sym typeface="+mn-lt"/>
                </a:rPr>
                <a:t>A</a:t>
              </a:r>
              <a:endParaRPr lang="zh-CN" altLang="en-US" sz="1600" dirty="0">
                <a:solidFill>
                  <a:schemeClr val="bg1"/>
                </a:solidFill>
                <a:cs typeface="+mn-ea"/>
                <a:sym typeface="+mn-lt"/>
              </a:endParaRPr>
            </a:p>
          </p:txBody>
        </p:sp>
      </p:grpSp>
      <p:sp>
        <p:nvSpPr>
          <p:cNvPr id="47" name="箭头: 上 46">
            <a:extLst>
              <a:ext uri="{FF2B5EF4-FFF2-40B4-BE49-F238E27FC236}">
                <a16:creationId xmlns="" xmlns:a16="http://schemas.microsoft.com/office/drawing/2014/main" id="{DAC31848-26E6-4331-9AC8-3261DA035B7C}"/>
              </a:ext>
            </a:extLst>
          </p:cNvPr>
          <p:cNvSpPr/>
          <p:nvPr/>
        </p:nvSpPr>
        <p:spPr>
          <a:xfrm>
            <a:off x="4887063" y="3706442"/>
            <a:ext cx="453653" cy="512172"/>
          </a:xfrm>
          <a:prstGeom prst="upArrow">
            <a:avLst>
              <a:gd name="adj1" fmla="val 29844"/>
              <a:gd name="adj2" fmla="val 50000"/>
            </a:avLst>
          </a:prstGeom>
          <a:gradFill>
            <a:gsLst>
              <a:gs pos="0">
                <a:srgbClr val="4472C4"/>
              </a:gs>
              <a:gs pos="86000">
                <a:srgbClr val="4472C4">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cxnSp>
        <p:nvCxnSpPr>
          <p:cNvPr id="80" name="直接连接符 79">
            <a:extLst>
              <a:ext uri="{FF2B5EF4-FFF2-40B4-BE49-F238E27FC236}">
                <a16:creationId xmlns="" xmlns:a16="http://schemas.microsoft.com/office/drawing/2014/main" id="{2C9E32A3-4735-48D4-9575-AF8214E91319}"/>
              </a:ext>
            </a:extLst>
          </p:cNvPr>
          <p:cNvCxnSpPr>
            <a:cxnSpLocks/>
          </p:cNvCxnSpPr>
          <p:nvPr/>
        </p:nvCxnSpPr>
        <p:spPr>
          <a:xfrm>
            <a:off x="3424183" y="1299901"/>
            <a:ext cx="7845504" cy="0"/>
          </a:xfrm>
          <a:prstGeom prst="line">
            <a:avLst/>
          </a:prstGeom>
          <a:ln>
            <a:solidFill>
              <a:schemeClr val="accent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 xmlns:a16="http://schemas.microsoft.com/office/drawing/2014/main" id="{D70BC946-DAD4-4A64-99DB-ED7E11CB47E0}"/>
              </a:ext>
            </a:extLst>
          </p:cNvPr>
          <p:cNvCxnSpPr>
            <a:cxnSpLocks/>
          </p:cNvCxnSpPr>
          <p:nvPr/>
        </p:nvCxnSpPr>
        <p:spPr>
          <a:xfrm>
            <a:off x="3424183" y="2203101"/>
            <a:ext cx="7845504" cy="0"/>
          </a:xfrm>
          <a:prstGeom prst="line">
            <a:avLst/>
          </a:prstGeom>
          <a:ln>
            <a:solidFill>
              <a:schemeClr val="accent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 xmlns:a16="http://schemas.microsoft.com/office/drawing/2014/main" id="{2C8CA742-FBA4-4042-9F84-E5C411824263}"/>
              </a:ext>
            </a:extLst>
          </p:cNvPr>
          <p:cNvCxnSpPr>
            <a:cxnSpLocks/>
          </p:cNvCxnSpPr>
          <p:nvPr/>
        </p:nvCxnSpPr>
        <p:spPr>
          <a:xfrm>
            <a:off x="3424183" y="3603640"/>
            <a:ext cx="7845504" cy="0"/>
          </a:xfrm>
          <a:prstGeom prst="line">
            <a:avLst/>
          </a:prstGeom>
          <a:ln>
            <a:solidFill>
              <a:schemeClr val="accent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 xmlns:a16="http://schemas.microsoft.com/office/drawing/2014/main" id="{36C46F30-86D0-49E2-A0B2-D6DC447BC7E4}"/>
              </a:ext>
            </a:extLst>
          </p:cNvPr>
          <p:cNvCxnSpPr>
            <a:cxnSpLocks/>
          </p:cNvCxnSpPr>
          <p:nvPr/>
        </p:nvCxnSpPr>
        <p:spPr>
          <a:xfrm>
            <a:off x="3424183" y="5092123"/>
            <a:ext cx="7845504" cy="0"/>
          </a:xfrm>
          <a:prstGeom prst="line">
            <a:avLst/>
          </a:prstGeom>
          <a:ln>
            <a:solidFill>
              <a:schemeClr val="accent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 xmlns:a16="http://schemas.microsoft.com/office/drawing/2014/main" id="{536BB917-93D5-40B3-8622-11154A8529C3}"/>
              </a:ext>
            </a:extLst>
          </p:cNvPr>
          <p:cNvCxnSpPr>
            <a:cxnSpLocks/>
          </p:cNvCxnSpPr>
          <p:nvPr/>
        </p:nvCxnSpPr>
        <p:spPr>
          <a:xfrm>
            <a:off x="3424183" y="6388488"/>
            <a:ext cx="7845504" cy="0"/>
          </a:xfrm>
          <a:prstGeom prst="line">
            <a:avLst/>
          </a:prstGeom>
          <a:ln>
            <a:solidFill>
              <a:schemeClr val="accent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87" name="文本框 86">
            <a:extLst>
              <a:ext uri="{FF2B5EF4-FFF2-40B4-BE49-F238E27FC236}">
                <a16:creationId xmlns="" xmlns:a16="http://schemas.microsoft.com/office/drawing/2014/main" id="{AF8C3904-30B9-4CE7-80CF-E0FD7A5F631B}"/>
              </a:ext>
            </a:extLst>
          </p:cNvPr>
          <p:cNvSpPr txBox="1"/>
          <p:nvPr/>
        </p:nvSpPr>
        <p:spPr>
          <a:xfrm>
            <a:off x="4099942" y="302647"/>
            <a:ext cx="4037213" cy="461665"/>
          </a:xfrm>
          <a:prstGeom prst="rect">
            <a:avLst/>
          </a:prstGeom>
          <a:noFill/>
        </p:spPr>
        <p:txBody>
          <a:bodyPr wrap="square" rtlCol="0">
            <a:spAutoFit/>
          </a:bodyPr>
          <a:lstStyle/>
          <a:p>
            <a:pPr algn="ctr"/>
            <a:r>
              <a:rPr lang="zh-CN" altLang="en-US" sz="2400" b="1" dirty="0">
                <a:solidFill>
                  <a:schemeClr val="bg1"/>
                </a:solidFill>
                <a:latin typeface="+mj-ea"/>
                <a:ea typeface="+mj-ea"/>
                <a:cs typeface="+mn-ea"/>
                <a:sym typeface="+mn-lt"/>
              </a:rPr>
              <a:t>功能结构</a:t>
            </a:r>
          </a:p>
        </p:txBody>
      </p:sp>
      <p:cxnSp>
        <p:nvCxnSpPr>
          <p:cNvPr id="88" name="直接连接符 87">
            <a:extLst>
              <a:ext uri="{FF2B5EF4-FFF2-40B4-BE49-F238E27FC236}">
                <a16:creationId xmlns="" xmlns:a16="http://schemas.microsoft.com/office/drawing/2014/main" id="{68D86029-3CF0-45E2-A69B-9D2F77426815}"/>
              </a:ext>
            </a:extLst>
          </p:cNvPr>
          <p:cNvCxnSpPr>
            <a:cxnSpLocks/>
          </p:cNvCxnSpPr>
          <p:nvPr/>
        </p:nvCxnSpPr>
        <p:spPr>
          <a:xfrm>
            <a:off x="4405345" y="837932"/>
            <a:ext cx="3426406" cy="0"/>
          </a:xfrm>
          <a:prstGeom prst="line">
            <a:avLst/>
          </a:prstGeom>
          <a:ln w="19050">
            <a:gradFill>
              <a:gsLst>
                <a:gs pos="58000">
                  <a:schemeClr val="accent1">
                    <a:lumMod val="60000"/>
                    <a:lumOff val="40000"/>
                  </a:schemeClr>
                </a:gs>
                <a:gs pos="0">
                  <a:schemeClr val="accent1">
                    <a:lumMod val="45000"/>
                    <a:lumOff val="55000"/>
                    <a:alpha val="0"/>
                  </a:schemeClr>
                </a:gs>
                <a:gs pos="100000">
                  <a:schemeClr val="accent1">
                    <a:lumMod val="30000"/>
                    <a:lumOff val="70000"/>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106" name="组合 105">
            <a:extLst>
              <a:ext uri="{FF2B5EF4-FFF2-40B4-BE49-F238E27FC236}">
                <a16:creationId xmlns="" xmlns:a16="http://schemas.microsoft.com/office/drawing/2014/main" id="{D5C25901-F9DC-4F91-8C9D-95CDF88473EB}"/>
              </a:ext>
            </a:extLst>
          </p:cNvPr>
          <p:cNvGrpSpPr/>
          <p:nvPr/>
        </p:nvGrpSpPr>
        <p:grpSpPr>
          <a:xfrm>
            <a:off x="1340432" y="1022659"/>
            <a:ext cx="1331488" cy="1087597"/>
            <a:chOff x="1194016" y="1068379"/>
            <a:chExt cx="1331488" cy="1087597"/>
          </a:xfrm>
        </p:grpSpPr>
        <p:grpSp>
          <p:nvGrpSpPr>
            <p:cNvPr id="94" name="组合 93">
              <a:extLst>
                <a:ext uri="{FF2B5EF4-FFF2-40B4-BE49-F238E27FC236}">
                  <a16:creationId xmlns="" xmlns:a16="http://schemas.microsoft.com/office/drawing/2014/main" id="{5E17FE69-18A2-41AE-A8BC-4220F9729B3B}"/>
                </a:ext>
              </a:extLst>
            </p:cNvPr>
            <p:cNvGrpSpPr/>
            <p:nvPr/>
          </p:nvGrpSpPr>
          <p:grpSpPr>
            <a:xfrm>
              <a:off x="1194016" y="1113931"/>
              <a:ext cx="82192" cy="614720"/>
              <a:chOff x="571349" y="4105284"/>
              <a:chExt cx="82192" cy="1759817"/>
            </a:xfrm>
          </p:grpSpPr>
          <p:cxnSp>
            <p:nvCxnSpPr>
              <p:cNvPr id="95" name="直接连接符 94">
                <a:extLst>
                  <a:ext uri="{FF2B5EF4-FFF2-40B4-BE49-F238E27FC236}">
                    <a16:creationId xmlns="" xmlns:a16="http://schemas.microsoft.com/office/drawing/2014/main" id="{CC1F2700-E145-418E-9736-D5234E4BEAD6}"/>
                  </a:ext>
                </a:extLst>
              </p:cNvPr>
              <p:cNvCxnSpPr>
                <a:cxnSpLocks/>
              </p:cNvCxnSpPr>
              <p:nvPr/>
            </p:nvCxnSpPr>
            <p:spPr>
              <a:xfrm flipV="1">
                <a:off x="611731" y="4147395"/>
                <a:ext cx="0" cy="1717706"/>
              </a:xfrm>
              <a:prstGeom prst="line">
                <a:avLst/>
              </a:prstGeom>
              <a:ln>
                <a:gradFill>
                  <a:gsLst>
                    <a:gs pos="0">
                      <a:schemeClr val="bg1">
                        <a:alpha val="0"/>
                      </a:schemeClr>
                    </a:gs>
                    <a:gs pos="100000">
                      <a:schemeClr val="accent5">
                        <a:lumMod val="75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96" name="椭圆 95">
                <a:extLst>
                  <a:ext uri="{FF2B5EF4-FFF2-40B4-BE49-F238E27FC236}">
                    <a16:creationId xmlns="" xmlns:a16="http://schemas.microsoft.com/office/drawing/2014/main" id="{F181D46A-1D05-4C5C-B1C9-5D444AD87BD9}"/>
                  </a:ext>
                </a:extLst>
              </p:cNvPr>
              <p:cNvSpPr/>
              <p:nvPr/>
            </p:nvSpPr>
            <p:spPr>
              <a:xfrm>
                <a:off x="571349" y="4105284"/>
                <a:ext cx="82192" cy="82192"/>
              </a:xfrm>
              <a:prstGeom prst="ellipse">
                <a:avLst/>
              </a:prstGeom>
              <a:gradFill flip="none" rotWithShape="1">
                <a:gsLst>
                  <a:gs pos="100000">
                    <a:schemeClr val="bg1">
                      <a:alpha val="0"/>
                      <a:lumMod val="0"/>
                    </a:schemeClr>
                  </a:gs>
                  <a:gs pos="34000">
                    <a:schemeClr val="accent5">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grpSp>
          <p:nvGrpSpPr>
            <p:cNvPr id="97" name="组合 96">
              <a:extLst>
                <a:ext uri="{FF2B5EF4-FFF2-40B4-BE49-F238E27FC236}">
                  <a16:creationId xmlns="" xmlns:a16="http://schemas.microsoft.com/office/drawing/2014/main" id="{9BA1999B-256C-42D0-A41B-EB9A41153F12}"/>
                </a:ext>
              </a:extLst>
            </p:cNvPr>
            <p:cNvGrpSpPr/>
            <p:nvPr/>
          </p:nvGrpSpPr>
          <p:grpSpPr>
            <a:xfrm>
              <a:off x="1442879" y="1394598"/>
              <a:ext cx="82192" cy="614720"/>
              <a:chOff x="571349" y="4105284"/>
              <a:chExt cx="82192" cy="1759817"/>
            </a:xfrm>
          </p:grpSpPr>
          <p:cxnSp>
            <p:nvCxnSpPr>
              <p:cNvPr id="98" name="直接连接符 97">
                <a:extLst>
                  <a:ext uri="{FF2B5EF4-FFF2-40B4-BE49-F238E27FC236}">
                    <a16:creationId xmlns="" xmlns:a16="http://schemas.microsoft.com/office/drawing/2014/main" id="{BFF1073F-90A7-40F9-97C3-170353427F4C}"/>
                  </a:ext>
                </a:extLst>
              </p:cNvPr>
              <p:cNvCxnSpPr>
                <a:cxnSpLocks/>
              </p:cNvCxnSpPr>
              <p:nvPr/>
            </p:nvCxnSpPr>
            <p:spPr>
              <a:xfrm flipV="1">
                <a:off x="611731" y="4147395"/>
                <a:ext cx="0" cy="1717706"/>
              </a:xfrm>
              <a:prstGeom prst="line">
                <a:avLst/>
              </a:prstGeom>
              <a:ln>
                <a:gradFill>
                  <a:gsLst>
                    <a:gs pos="0">
                      <a:schemeClr val="bg1">
                        <a:alpha val="0"/>
                      </a:schemeClr>
                    </a:gs>
                    <a:gs pos="100000">
                      <a:schemeClr val="accent5">
                        <a:lumMod val="75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99" name="椭圆 98">
                <a:extLst>
                  <a:ext uri="{FF2B5EF4-FFF2-40B4-BE49-F238E27FC236}">
                    <a16:creationId xmlns="" xmlns:a16="http://schemas.microsoft.com/office/drawing/2014/main" id="{4C25A5BB-1EEE-4598-B178-57F9365EDA0F}"/>
                  </a:ext>
                </a:extLst>
              </p:cNvPr>
              <p:cNvSpPr/>
              <p:nvPr/>
            </p:nvSpPr>
            <p:spPr>
              <a:xfrm>
                <a:off x="571349" y="4105284"/>
                <a:ext cx="82192" cy="82192"/>
              </a:xfrm>
              <a:prstGeom prst="ellipse">
                <a:avLst/>
              </a:prstGeom>
              <a:gradFill flip="none" rotWithShape="1">
                <a:gsLst>
                  <a:gs pos="100000">
                    <a:schemeClr val="bg1">
                      <a:alpha val="0"/>
                      <a:lumMod val="0"/>
                    </a:schemeClr>
                  </a:gs>
                  <a:gs pos="34000">
                    <a:schemeClr val="accent5">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grpSp>
          <p:nvGrpSpPr>
            <p:cNvPr id="100" name="组合 99">
              <a:extLst>
                <a:ext uri="{FF2B5EF4-FFF2-40B4-BE49-F238E27FC236}">
                  <a16:creationId xmlns="" xmlns:a16="http://schemas.microsoft.com/office/drawing/2014/main" id="{9A6D1BFA-504C-4EA8-9F63-BC4C041850A6}"/>
                </a:ext>
              </a:extLst>
            </p:cNvPr>
            <p:cNvGrpSpPr/>
            <p:nvPr/>
          </p:nvGrpSpPr>
          <p:grpSpPr>
            <a:xfrm>
              <a:off x="2167942" y="1068379"/>
              <a:ext cx="82192" cy="614720"/>
              <a:chOff x="571349" y="4105284"/>
              <a:chExt cx="82192" cy="1759817"/>
            </a:xfrm>
          </p:grpSpPr>
          <p:cxnSp>
            <p:nvCxnSpPr>
              <p:cNvPr id="101" name="直接连接符 100">
                <a:extLst>
                  <a:ext uri="{FF2B5EF4-FFF2-40B4-BE49-F238E27FC236}">
                    <a16:creationId xmlns="" xmlns:a16="http://schemas.microsoft.com/office/drawing/2014/main" id="{6CDCBE60-A721-4940-902D-6F1E12157895}"/>
                  </a:ext>
                </a:extLst>
              </p:cNvPr>
              <p:cNvCxnSpPr>
                <a:cxnSpLocks/>
              </p:cNvCxnSpPr>
              <p:nvPr/>
            </p:nvCxnSpPr>
            <p:spPr>
              <a:xfrm flipV="1">
                <a:off x="611731" y="4147395"/>
                <a:ext cx="0" cy="1717706"/>
              </a:xfrm>
              <a:prstGeom prst="line">
                <a:avLst/>
              </a:prstGeom>
              <a:ln>
                <a:gradFill>
                  <a:gsLst>
                    <a:gs pos="0">
                      <a:schemeClr val="bg1">
                        <a:alpha val="0"/>
                      </a:schemeClr>
                    </a:gs>
                    <a:gs pos="100000">
                      <a:schemeClr val="accent5">
                        <a:lumMod val="75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02" name="椭圆 101">
                <a:extLst>
                  <a:ext uri="{FF2B5EF4-FFF2-40B4-BE49-F238E27FC236}">
                    <a16:creationId xmlns="" xmlns:a16="http://schemas.microsoft.com/office/drawing/2014/main" id="{6F232CCC-59FA-4CCE-8F64-59926990940A}"/>
                  </a:ext>
                </a:extLst>
              </p:cNvPr>
              <p:cNvSpPr/>
              <p:nvPr/>
            </p:nvSpPr>
            <p:spPr>
              <a:xfrm>
                <a:off x="571349" y="4105284"/>
                <a:ext cx="82192" cy="82192"/>
              </a:xfrm>
              <a:prstGeom prst="ellipse">
                <a:avLst/>
              </a:prstGeom>
              <a:gradFill flip="none" rotWithShape="1">
                <a:gsLst>
                  <a:gs pos="100000">
                    <a:schemeClr val="bg1">
                      <a:alpha val="0"/>
                      <a:lumMod val="0"/>
                    </a:schemeClr>
                  </a:gs>
                  <a:gs pos="34000">
                    <a:schemeClr val="accent5">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grpSp>
          <p:nvGrpSpPr>
            <p:cNvPr id="103" name="组合 102">
              <a:extLst>
                <a:ext uri="{FF2B5EF4-FFF2-40B4-BE49-F238E27FC236}">
                  <a16:creationId xmlns="" xmlns:a16="http://schemas.microsoft.com/office/drawing/2014/main" id="{4066D9AE-68DD-4ABF-B9DC-6551CC0FA26D}"/>
                </a:ext>
              </a:extLst>
            </p:cNvPr>
            <p:cNvGrpSpPr/>
            <p:nvPr/>
          </p:nvGrpSpPr>
          <p:grpSpPr>
            <a:xfrm>
              <a:off x="2443312" y="1541256"/>
              <a:ext cx="82192" cy="614720"/>
              <a:chOff x="571349" y="4105284"/>
              <a:chExt cx="82192" cy="1759817"/>
            </a:xfrm>
          </p:grpSpPr>
          <p:cxnSp>
            <p:nvCxnSpPr>
              <p:cNvPr id="104" name="直接连接符 103">
                <a:extLst>
                  <a:ext uri="{FF2B5EF4-FFF2-40B4-BE49-F238E27FC236}">
                    <a16:creationId xmlns="" xmlns:a16="http://schemas.microsoft.com/office/drawing/2014/main" id="{3B215E25-7C76-470D-A33C-4C575E30D655}"/>
                  </a:ext>
                </a:extLst>
              </p:cNvPr>
              <p:cNvCxnSpPr>
                <a:cxnSpLocks/>
              </p:cNvCxnSpPr>
              <p:nvPr/>
            </p:nvCxnSpPr>
            <p:spPr>
              <a:xfrm flipV="1">
                <a:off x="611731" y="4147395"/>
                <a:ext cx="0" cy="1717706"/>
              </a:xfrm>
              <a:prstGeom prst="line">
                <a:avLst/>
              </a:prstGeom>
              <a:ln>
                <a:gradFill>
                  <a:gsLst>
                    <a:gs pos="0">
                      <a:schemeClr val="bg1">
                        <a:alpha val="0"/>
                      </a:schemeClr>
                    </a:gs>
                    <a:gs pos="100000">
                      <a:schemeClr val="accent5">
                        <a:lumMod val="75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05" name="椭圆 104">
                <a:extLst>
                  <a:ext uri="{FF2B5EF4-FFF2-40B4-BE49-F238E27FC236}">
                    <a16:creationId xmlns="" xmlns:a16="http://schemas.microsoft.com/office/drawing/2014/main" id="{E014FACF-5D1C-4B08-8ED6-A425066C11DE}"/>
                  </a:ext>
                </a:extLst>
              </p:cNvPr>
              <p:cNvSpPr/>
              <p:nvPr/>
            </p:nvSpPr>
            <p:spPr>
              <a:xfrm>
                <a:off x="571349" y="4105284"/>
                <a:ext cx="82192" cy="82192"/>
              </a:xfrm>
              <a:prstGeom prst="ellipse">
                <a:avLst/>
              </a:prstGeom>
              <a:gradFill flip="none" rotWithShape="1">
                <a:gsLst>
                  <a:gs pos="100000">
                    <a:schemeClr val="bg1">
                      <a:alpha val="0"/>
                      <a:lumMod val="0"/>
                    </a:schemeClr>
                  </a:gs>
                  <a:gs pos="34000">
                    <a:schemeClr val="accent5">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grpSp>
      <p:grpSp>
        <p:nvGrpSpPr>
          <p:cNvPr id="108" name="组合 107">
            <a:extLst>
              <a:ext uri="{FF2B5EF4-FFF2-40B4-BE49-F238E27FC236}">
                <a16:creationId xmlns="" xmlns:a16="http://schemas.microsoft.com/office/drawing/2014/main" id="{103C508B-ED12-4CCA-94E1-6B6CB7A4B9EF}"/>
              </a:ext>
            </a:extLst>
          </p:cNvPr>
          <p:cNvGrpSpPr/>
          <p:nvPr/>
        </p:nvGrpSpPr>
        <p:grpSpPr>
          <a:xfrm>
            <a:off x="1340432" y="2413339"/>
            <a:ext cx="1331488" cy="1087597"/>
            <a:chOff x="1194016" y="1068379"/>
            <a:chExt cx="1331488" cy="1087597"/>
          </a:xfrm>
        </p:grpSpPr>
        <p:grpSp>
          <p:nvGrpSpPr>
            <p:cNvPr id="109" name="组合 108">
              <a:extLst>
                <a:ext uri="{FF2B5EF4-FFF2-40B4-BE49-F238E27FC236}">
                  <a16:creationId xmlns="" xmlns:a16="http://schemas.microsoft.com/office/drawing/2014/main" id="{54B4FFA7-4B80-41F0-B6B0-1F496F56C683}"/>
                </a:ext>
              </a:extLst>
            </p:cNvPr>
            <p:cNvGrpSpPr/>
            <p:nvPr/>
          </p:nvGrpSpPr>
          <p:grpSpPr>
            <a:xfrm>
              <a:off x="1194016" y="1113931"/>
              <a:ext cx="82192" cy="614720"/>
              <a:chOff x="571349" y="4105284"/>
              <a:chExt cx="82192" cy="1759817"/>
            </a:xfrm>
          </p:grpSpPr>
          <p:cxnSp>
            <p:nvCxnSpPr>
              <p:cNvPr id="119" name="直接连接符 118">
                <a:extLst>
                  <a:ext uri="{FF2B5EF4-FFF2-40B4-BE49-F238E27FC236}">
                    <a16:creationId xmlns="" xmlns:a16="http://schemas.microsoft.com/office/drawing/2014/main" id="{514834F5-F0B7-4DD6-BFA1-1240701CC9C1}"/>
                  </a:ext>
                </a:extLst>
              </p:cNvPr>
              <p:cNvCxnSpPr>
                <a:cxnSpLocks/>
              </p:cNvCxnSpPr>
              <p:nvPr/>
            </p:nvCxnSpPr>
            <p:spPr>
              <a:xfrm flipV="1">
                <a:off x="611731" y="4147395"/>
                <a:ext cx="0" cy="1717706"/>
              </a:xfrm>
              <a:prstGeom prst="line">
                <a:avLst/>
              </a:prstGeom>
              <a:ln>
                <a:gradFill>
                  <a:gsLst>
                    <a:gs pos="0">
                      <a:schemeClr val="bg1">
                        <a:alpha val="0"/>
                      </a:schemeClr>
                    </a:gs>
                    <a:gs pos="100000">
                      <a:schemeClr val="accent5">
                        <a:lumMod val="75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20" name="椭圆 119">
                <a:extLst>
                  <a:ext uri="{FF2B5EF4-FFF2-40B4-BE49-F238E27FC236}">
                    <a16:creationId xmlns="" xmlns:a16="http://schemas.microsoft.com/office/drawing/2014/main" id="{C707DC70-CADB-4ACF-A4F8-4EEA06EAE543}"/>
                  </a:ext>
                </a:extLst>
              </p:cNvPr>
              <p:cNvSpPr/>
              <p:nvPr/>
            </p:nvSpPr>
            <p:spPr>
              <a:xfrm>
                <a:off x="571349" y="4105284"/>
                <a:ext cx="82192" cy="82192"/>
              </a:xfrm>
              <a:prstGeom prst="ellipse">
                <a:avLst/>
              </a:prstGeom>
              <a:gradFill flip="none" rotWithShape="1">
                <a:gsLst>
                  <a:gs pos="100000">
                    <a:schemeClr val="bg1">
                      <a:alpha val="0"/>
                      <a:lumMod val="0"/>
                    </a:schemeClr>
                  </a:gs>
                  <a:gs pos="34000">
                    <a:schemeClr val="accent5">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grpSp>
          <p:nvGrpSpPr>
            <p:cNvPr id="110" name="组合 109">
              <a:extLst>
                <a:ext uri="{FF2B5EF4-FFF2-40B4-BE49-F238E27FC236}">
                  <a16:creationId xmlns="" xmlns:a16="http://schemas.microsoft.com/office/drawing/2014/main" id="{4ADC1256-E2B1-4805-91AC-46B27BA5AFB7}"/>
                </a:ext>
              </a:extLst>
            </p:cNvPr>
            <p:cNvGrpSpPr/>
            <p:nvPr/>
          </p:nvGrpSpPr>
          <p:grpSpPr>
            <a:xfrm>
              <a:off x="1442879" y="1394598"/>
              <a:ext cx="82192" cy="614720"/>
              <a:chOff x="571349" y="4105284"/>
              <a:chExt cx="82192" cy="1759817"/>
            </a:xfrm>
          </p:grpSpPr>
          <p:cxnSp>
            <p:nvCxnSpPr>
              <p:cNvPr id="117" name="直接连接符 116">
                <a:extLst>
                  <a:ext uri="{FF2B5EF4-FFF2-40B4-BE49-F238E27FC236}">
                    <a16:creationId xmlns="" xmlns:a16="http://schemas.microsoft.com/office/drawing/2014/main" id="{114BE050-A405-4CE8-A5B9-2C607DC71096}"/>
                  </a:ext>
                </a:extLst>
              </p:cNvPr>
              <p:cNvCxnSpPr>
                <a:cxnSpLocks/>
              </p:cNvCxnSpPr>
              <p:nvPr/>
            </p:nvCxnSpPr>
            <p:spPr>
              <a:xfrm flipV="1">
                <a:off x="611731" y="4147395"/>
                <a:ext cx="0" cy="1717706"/>
              </a:xfrm>
              <a:prstGeom prst="line">
                <a:avLst/>
              </a:prstGeom>
              <a:ln>
                <a:gradFill>
                  <a:gsLst>
                    <a:gs pos="0">
                      <a:schemeClr val="bg1">
                        <a:alpha val="0"/>
                      </a:schemeClr>
                    </a:gs>
                    <a:gs pos="100000">
                      <a:schemeClr val="accent5">
                        <a:lumMod val="75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8" name="椭圆 117">
                <a:extLst>
                  <a:ext uri="{FF2B5EF4-FFF2-40B4-BE49-F238E27FC236}">
                    <a16:creationId xmlns="" xmlns:a16="http://schemas.microsoft.com/office/drawing/2014/main" id="{135EE89C-8749-4492-91B9-594AB83A32F2}"/>
                  </a:ext>
                </a:extLst>
              </p:cNvPr>
              <p:cNvSpPr/>
              <p:nvPr/>
            </p:nvSpPr>
            <p:spPr>
              <a:xfrm>
                <a:off x="571349" y="4105284"/>
                <a:ext cx="82192" cy="82192"/>
              </a:xfrm>
              <a:prstGeom prst="ellipse">
                <a:avLst/>
              </a:prstGeom>
              <a:gradFill flip="none" rotWithShape="1">
                <a:gsLst>
                  <a:gs pos="100000">
                    <a:schemeClr val="bg1">
                      <a:alpha val="0"/>
                      <a:lumMod val="0"/>
                    </a:schemeClr>
                  </a:gs>
                  <a:gs pos="34000">
                    <a:schemeClr val="accent5">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grpSp>
          <p:nvGrpSpPr>
            <p:cNvPr id="111" name="组合 110">
              <a:extLst>
                <a:ext uri="{FF2B5EF4-FFF2-40B4-BE49-F238E27FC236}">
                  <a16:creationId xmlns="" xmlns:a16="http://schemas.microsoft.com/office/drawing/2014/main" id="{E6140F9A-5DE7-4191-A7E4-C6341FC3408A}"/>
                </a:ext>
              </a:extLst>
            </p:cNvPr>
            <p:cNvGrpSpPr/>
            <p:nvPr/>
          </p:nvGrpSpPr>
          <p:grpSpPr>
            <a:xfrm>
              <a:off x="2167942" y="1068379"/>
              <a:ext cx="82192" cy="614720"/>
              <a:chOff x="571349" y="4105284"/>
              <a:chExt cx="82192" cy="1759817"/>
            </a:xfrm>
          </p:grpSpPr>
          <p:cxnSp>
            <p:nvCxnSpPr>
              <p:cNvPr id="115" name="直接连接符 114">
                <a:extLst>
                  <a:ext uri="{FF2B5EF4-FFF2-40B4-BE49-F238E27FC236}">
                    <a16:creationId xmlns="" xmlns:a16="http://schemas.microsoft.com/office/drawing/2014/main" id="{CFD4AF13-4A8E-461B-AC2E-AE079716E85E}"/>
                  </a:ext>
                </a:extLst>
              </p:cNvPr>
              <p:cNvCxnSpPr>
                <a:cxnSpLocks/>
              </p:cNvCxnSpPr>
              <p:nvPr/>
            </p:nvCxnSpPr>
            <p:spPr>
              <a:xfrm flipV="1">
                <a:off x="611731" y="4147395"/>
                <a:ext cx="0" cy="1717706"/>
              </a:xfrm>
              <a:prstGeom prst="line">
                <a:avLst/>
              </a:prstGeom>
              <a:ln>
                <a:gradFill>
                  <a:gsLst>
                    <a:gs pos="0">
                      <a:schemeClr val="bg1">
                        <a:alpha val="0"/>
                      </a:schemeClr>
                    </a:gs>
                    <a:gs pos="100000">
                      <a:schemeClr val="accent5">
                        <a:lumMod val="75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6" name="椭圆 115">
                <a:extLst>
                  <a:ext uri="{FF2B5EF4-FFF2-40B4-BE49-F238E27FC236}">
                    <a16:creationId xmlns="" xmlns:a16="http://schemas.microsoft.com/office/drawing/2014/main" id="{6F909BA0-2443-4313-9E68-511723B098ED}"/>
                  </a:ext>
                </a:extLst>
              </p:cNvPr>
              <p:cNvSpPr/>
              <p:nvPr/>
            </p:nvSpPr>
            <p:spPr>
              <a:xfrm>
                <a:off x="571349" y="4105284"/>
                <a:ext cx="82192" cy="82192"/>
              </a:xfrm>
              <a:prstGeom prst="ellipse">
                <a:avLst/>
              </a:prstGeom>
              <a:gradFill flip="none" rotWithShape="1">
                <a:gsLst>
                  <a:gs pos="100000">
                    <a:schemeClr val="bg1">
                      <a:alpha val="0"/>
                      <a:lumMod val="0"/>
                    </a:schemeClr>
                  </a:gs>
                  <a:gs pos="34000">
                    <a:schemeClr val="accent5">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grpSp>
          <p:nvGrpSpPr>
            <p:cNvPr id="112" name="组合 111">
              <a:extLst>
                <a:ext uri="{FF2B5EF4-FFF2-40B4-BE49-F238E27FC236}">
                  <a16:creationId xmlns="" xmlns:a16="http://schemas.microsoft.com/office/drawing/2014/main" id="{3505279E-AD14-472C-82CC-99A2FCE4FB6E}"/>
                </a:ext>
              </a:extLst>
            </p:cNvPr>
            <p:cNvGrpSpPr/>
            <p:nvPr/>
          </p:nvGrpSpPr>
          <p:grpSpPr>
            <a:xfrm>
              <a:off x="2443312" y="1541256"/>
              <a:ext cx="82192" cy="614720"/>
              <a:chOff x="571349" y="4105284"/>
              <a:chExt cx="82192" cy="1759817"/>
            </a:xfrm>
          </p:grpSpPr>
          <p:cxnSp>
            <p:nvCxnSpPr>
              <p:cNvPr id="113" name="直接连接符 112">
                <a:extLst>
                  <a:ext uri="{FF2B5EF4-FFF2-40B4-BE49-F238E27FC236}">
                    <a16:creationId xmlns="" xmlns:a16="http://schemas.microsoft.com/office/drawing/2014/main" id="{CE0D736F-D582-4BF1-A67B-55793E9EDCAF}"/>
                  </a:ext>
                </a:extLst>
              </p:cNvPr>
              <p:cNvCxnSpPr>
                <a:cxnSpLocks/>
              </p:cNvCxnSpPr>
              <p:nvPr/>
            </p:nvCxnSpPr>
            <p:spPr>
              <a:xfrm flipV="1">
                <a:off x="611731" y="4147395"/>
                <a:ext cx="0" cy="1717706"/>
              </a:xfrm>
              <a:prstGeom prst="line">
                <a:avLst/>
              </a:prstGeom>
              <a:ln>
                <a:gradFill>
                  <a:gsLst>
                    <a:gs pos="0">
                      <a:schemeClr val="bg1">
                        <a:alpha val="0"/>
                      </a:schemeClr>
                    </a:gs>
                    <a:gs pos="100000">
                      <a:schemeClr val="accent5">
                        <a:lumMod val="75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4" name="椭圆 113">
                <a:extLst>
                  <a:ext uri="{FF2B5EF4-FFF2-40B4-BE49-F238E27FC236}">
                    <a16:creationId xmlns="" xmlns:a16="http://schemas.microsoft.com/office/drawing/2014/main" id="{19004822-2076-401A-A8D6-CECB8B88B8E2}"/>
                  </a:ext>
                </a:extLst>
              </p:cNvPr>
              <p:cNvSpPr/>
              <p:nvPr/>
            </p:nvSpPr>
            <p:spPr>
              <a:xfrm>
                <a:off x="571349" y="4105284"/>
                <a:ext cx="82192" cy="82192"/>
              </a:xfrm>
              <a:prstGeom prst="ellipse">
                <a:avLst/>
              </a:prstGeom>
              <a:gradFill flip="none" rotWithShape="1">
                <a:gsLst>
                  <a:gs pos="100000">
                    <a:schemeClr val="bg1">
                      <a:alpha val="0"/>
                      <a:lumMod val="0"/>
                    </a:schemeClr>
                  </a:gs>
                  <a:gs pos="34000">
                    <a:schemeClr val="accent5">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grpSp>
      <p:grpSp>
        <p:nvGrpSpPr>
          <p:cNvPr id="121" name="组合 120">
            <a:extLst>
              <a:ext uri="{FF2B5EF4-FFF2-40B4-BE49-F238E27FC236}">
                <a16:creationId xmlns="" xmlns:a16="http://schemas.microsoft.com/office/drawing/2014/main" id="{267021B0-B936-42D8-9340-FAAD4D49FA8B}"/>
              </a:ext>
            </a:extLst>
          </p:cNvPr>
          <p:cNvGrpSpPr/>
          <p:nvPr/>
        </p:nvGrpSpPr>
        <p:grpSpPr>
          <a:xfrm>
            <a:off x="1340432" y="3901211"/>
            <a:ext cx="1331488" cy="1087597"/>
            <a:chOff x="1194016" y="1068379"/>
            <a:chExt cx="1331488" cy="1087597"/>
          </a:xfrm>
        </p:grpSpPr>
        <p:grpSp>
          <p:nvGrpSpPr>
            <p:cNvPr id="122" name="组合 121">
              <a:extLst>
                <a:ext uri="{FF2B5EF4-FFF2-40B4-BE49-F238E27FC236}">
                  <a16:creationId xmlns="" xmlns:a16="http://schemas.microsoft.com/office/drawing/2014/main" id="{CD6535A1-4695-4C7A-A3FF-EE97D84E8CBB}"/>
                </a:ext>
              </a:extLst>
            </p:cNvPr>
            <p:cNvGrpSpPr/>
            <p:nvPr/>
          </p:nvGrpSpPr>
          <p:grpSpPr>
            <a:xfrm>
              <a:off x="1194016" y="1113931"/>
              <a:ext cx="82192" cy="614720"/>
              <a:chOff x="571349" y="4105284"/>
              <a:chExt cx="82192" cy="1759817"/>
            </a:xfrm>
          </p:grpSpPr>
          <p:cxnSp>
            <p:nvCxnSpPr>
              <p:cNvPr id="132" name="直接连接符 131">
                <a:extLst>
                  <a:ext uri="{FF2B5EF4-FFF2-40B4-BE49-F238E27FC236}">
                    <a16:creationId xmlns="" xmlns:a16="http://schemas.microsoft.com/office/drawing/2014/main" id="{45D828FC-9876-43E9-B067-607484335D36}"/>
                  </a:ext>
                </a:extLst>
              </p:cNvPr>
              <p:cNvCxnSpPr>
                <a:cxnSpLocks/>
              </p:cNvCxnSpPr>
              <p:nvPr/>
            </p:nvCxnSpPr>
            <p:spPr>
              <a:xfrm flipV="1">
                <a:off x="611731" y="4147395"/>
                <a:ext cx="0" cy="1717706"/>
              </a:xfrm>
              <a:prstGeom prst="line">
                <a:avLst/>
              </a:prstGeom>
              <a:ln>
                <a:gradFill>
                  <a:gsLst>
                    <a:gs pos="0">
                      <a:schemeClr val="bg1">
                        <a:alpha val="0"/>
                      </a:schemeClr>
                    </a:gs>
                    <a:gs pos="100000">
                      <a:schemeClr val="accent5">
                        <a:lumMod val="75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33" name="椭圆 132">
                <a:extLst>
                  <a:ext uri="{FF2B5EF4-FFF2-40B4-BE49-F238E27FC236}">
                    <a16:creationId xmlns="" xmlns:a16="http://schemas.microsoft.com/office/drawing/2014/main" id="{F606E0CB-1A1B-414B-8C0A-9849B173D051}"/>
                  </a:ext>
                </a:extLst>
              </p:cNvPr>
              <p:cNvSpPr/>
              <p:nvPr/>
            </p:nvSpPr>
            <p:spPr>
              <a:xfrm>
                <a:off x="571349" y="4105284"/>
                <a:ext cx="82192" cy="82192"/>
              </a:xfrm>
              <a:prstGeom prst="ellipse">
                <a:avLst/>
              </a:prstGeom>
              <a:gradFill flip="none" rotWithShape="1">
                <a:gsLst>
                  <a:gs pos="100000">
                    <a:schemeClr val="bg1">
                      <a:alpha val="0"/>
                      <a:lumMod val="0"/>
                    </a:schemeClr>
                  </a:gs>
                  <a:gs pos="34000">
                    <a:schemeClr val="accent5">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grpSp>
          <p:nvGrpSpPr>
            <p:cNvPr id="123" name="组合 122">
              <a:extLst>
                <a:ext uri="{FF2B5EF4-FFF2-40B4-BE49-F238E27FC236}">
                  <a16:creationId xmlns="" xmlns:a16="http://schemas.microsoft.com/office/drawing/2014/main" id="{402D5178-625A-459D-9F42-E99A4C45AD03}"/>
                </a:ext>
              </a:extLst>
            </p:cNvPr>
            <p:cNvGrpSpPr/>
            <p:nvPr/>
          </p:nvGrpSpPr>
          <p:grpSpPr>
            <a:xfrm>
              <a:off x="1442879" y="1394598"/>
              <a:ext cx="82192" cy="614720"/>
              <a:chOff x="571349" y="4105284"/>
              <a:chExt cx="82192" cy="1759817"/>
            </a:xfrm>
          </p:grpSpPr>
          <p:cxnSp>
            <p:nvCxnSpPr>
              <p:cNvPr id="130" name="直接连接符 129">
                <a:extLst>
                  <a:ext uri="{FF2B5EF4-FFF2-40B4-BE49-F238E27FC236}">
                    <a16:creationId xmlns="" xmlns:a16="http://schemas.microsoft.com/office/drawing/2014/main" id="{DB42D3D8-C847-4291-AFE2-9D1B59389A53}"/>
                  </a:ext>
                </a:extLst>
              </p:cNvPr>
              <p:cNvCxnSpPr>
                <a:cxnSpLocks/>
              </p:cNvCxnSpPr>
              <p:nvPr/>
            </p:nvCxnSpPr>
            <p:spPr>
              <a:xfrm flipV="1">
                <a:off x="611731" y="4147395"/>
                <a:ext cx="0" cy="1717706"/>
              </a:xfrm>
              <a:prstGeom prst="line">
                <a:avLst/>
              </a:prstGeom>
              <a:ln>
                <a:gradFill>
                  <a:gsLst>
                    <a:gs pos="0">
                      <a:schemeClr val="bg1">
                        <a:alpha val="0"/>
                      </a:schemeClr>
                    </a:gs>
                    <a:gs pos="100000">
                      <a:schemeClr val="accent5">
                        <a:lumMod val="75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31" name="椭圆 130">
                <a:extLst>
                  <a:ext uri="{FF2B5EF4-FFF2-40B4-BE49-F238E27FC236}">
                    <a16:creationId xmlns="" xmlns:a16="http://schemas.microsoft.com/office/drawing/2014/main" id="{3066933F-ED2C-4AD1-805B-CD9B04F38BFD}"/>
                  </a:ext>
                </a:extLst>
              </p:cNvPr>
              <p:cNvSpPr/>
              <p:nvPr/>
            </p:nvSpPr>
            <p:spPr>
              <a:xfrm>
                <a:off x="571349" y="4105284"/>
                <a:ext cx="82192" cy="82192"/>
              </a:xfrm>
              <a:prstGeom prst="ellipse">
                <a:avLst/>
              </a:prstGeom>
              <a:gradFill flip="none" rotWithShape="1">
                <a:gsLst>
                  <a:gs pos="100000">
                    <a:schemeClr val="bg1">
                      <a:alpha val="0"/>
                      <a:lumMod val="0"/>
                    </a:schemeClr>
                  </a:gs>
                  <a:gs pos="34000">
                    <a:schemeClr val="accent5">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grpSp>
          <p:nvGrpSpPr>
            <p:cNvPr id="124" name="组合 123">
              <a:extLst>
                <a:ext uri="{FF2B5EF4-FFF2-40B4-BE49-F238E27FC236}">
                  <a16:creationId xmlns="" xmlns:a16="http://schemas.microsoft.com/office/drawing/2014/main" id="{0C3D266C-7D3F-4507-BE9A-41FEED4E1CE5}"/>
                </a:ext>
              </a:extLst>
            </p:cNvPr>
            <p:cNvGrpSpPr/>
            <p:nvPr/>
          </p:nvGrpSpPr>
          <p:grpSpPr>
            <a:xfrm>
              <a:off x="2167942" y="1068379"/>
              <a:ext cx="82192" cy="614720"/>
              <a:chOff x="571349" y="4105284"/>
              <a:chExt cx="82192" cy="1759817"/>
            </a:xfrm>
          </p:grpSpPr>
          <p:cxnSp>
            <p:nvCxnSpPr>
              <p:cNvPr id="128" name="直接连接符 127">
                <a:extLst>
                  <a:ext uri="{FF2B5EF4-FFF2-40B4-BE49-F238E27FC236}">
                    <a16:creationId xmlns="" xmlns:a16="http://schemas.microsoft.com/office/drawing/2014/main" id="{93BC135A-156E-4254-9AA4-A9FC13841858}"/>
                  </a:ext>
                </a:extLst>
              </p:cNvPr>
              <p:cNvCxnSpPr>
                <a:cxnSpLocks/>
              </p:cNvCxnSpPr>
              <p:nvPr/>
            </p:nvCxnSpPr>
            <p:spPr>
              <a:xfrm flipV="1">
                <a:off x="611731" y="4147395"/>
                <a:ext cx="0" cy="1717706"/>
              </a:xfrm>
              <a:prstGeom prst="line">
                <a:avLst/>
              </a:prstGeom>
              <a:ln>
                <a:gradFill>
                  <a:gsLst>
                    <a:gs pos="0">
                      <a:schemeClr val="bg1">
                        <a:alpha val="0"/>
                      </a:schemeClr>
                    </a:gs>
                    <a:gs pos="100000">
                      <a:schemeClr val="accent5">
                        <a:lumMod val="75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29" name="椭圆 128">
                <a:extLst>
                  <a:ext uri="{FF2B5EF4-FFF2-40B4-BE49-F238E27FC236}">
                    <a16:creationId xmlns="" xmlns:a16="http://schemas.microsoft.com/office/drawing/2014/main" id="{3AB9CDDC-260F-4B01-9204-93EAE05F5D79}"/>
                  </a:ext>
                </a:extLst>
              </p:cNvPr>
              <p:cNvSpPr/>
              <p:nvPr/>
            </p:nvSpPr>
            <p:spPr>
              <a:xfrm>
                <a:off x="571349" y="4105284"/>
                <a:ext cx="82192" cy="82192"/>
              </a:xfrm>
              <a:prstGeom prst="ellipse">
                <a:avLst/>
              </a:prstGeom>
              <a:gradFill flip="none" rotWithShape="1">
                <a:gsLst>
                  <a:gs pos="100000">
                    <a:schemeClr val="bg1">
                      <a:alpha val="0"/>
                      <a:lumMod val="0"/>
                    </a:schemeClr>
                  </a:gs>
                  <a:gs pos="34000">
                    <a:schemeClr val="accent5">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grpSp>
          <p:nvGrpSpPr>
            <p:cNvPr id="125" name="组合 124">
              <a:extLst>
                <a:ext uri="{FF2B5EF4-FFF2-40B4-BE49-F238E27FC236}">
                  <a16:creationId xmlns="" xmlns:a16="http://schemas.microsoft.com/office/drawing/2014/main" id="{1DC6491E-5D4C-48C6-AA85-860167B5751B}"/>
                </a:ext>
              </a:extLst>
            </p:cNvPr>
            <p:cNvGrpSpPr/>
            <p:nvPr/>
          </p:nvGrpSpPr>
          <p:grpSpPr>
            <a:xfrm>
              <a:off x="2443312" y="1541256"/>
              <a:ext cx="82192" cy="614720"/>
              <a:chOff x="571349" y="4105284"/>
              <a:chExt cx="82192" cy="1759817"/>
            </a:xfrm>
          </p:grpSpPr>
          <p:cxnSp>
            <p:nvCxnSpPr>
              <p:cNvPr id="126" name="直接连接符 125">
                <a:extLst>
                  <a:ext uri="{FF2B5EF4-FFF2-40B4-BE49-F238E27FC236}">
                    <a16:creationId xmlns="" xmlns:a16="http://schemas.microsoft.com/office/drawing/2014/main" id="{013DA4D5-1623-48DF-96AB-42CE1561232A}"/>
                  </a:ext>
                </a:extLst>
              </p:cNvPr>
              <p:cNvCxnSpPr>
                <a:cxnSpLocks/>
              </p:cNvCxnSpPr>
              <p:nvPr/>
            </p:nvCxnSpPr>
            <p:spPr>
              <a:xfrm flipV="1">
                <a:off x="611731" y="4147395"/>
                <a:ext cx="0" cy="1717706"/>
              </a:xfrm>
              <a:prstGeom prst="line">
                <a:avLst/>
              </a:prstGeom>
              <a:ln>
                <a:gradFill>
                  <a:gsLst>
                    <a:gs pos="0">
                      <a:schemeClr val="bg1">
                        <a:alpha val="0"/>
                      </a:schemeClr>
                    </a:gs>
                    <a:gs pos="100000">
                      <a:schemeClr val="accent5">
                        <a:lumMod val="75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27" name="椭圆 126">
                <a:extLst>
                  <a:ext uri="{FF2B5EF4-FFF2-40B4-BE49-F238E27FC236}">
                    <a16:creationId xmlns="" xmlns:a16="http://schemas.microsoft.com/office/drawing/2014/main" id="{EC52671E-EBC9-40B6-8747-9E03FD10B99E}"/>
                  </a:ext>
                </a:extLst>
              </p:cNvPr>
              <p:cNvSpPr/>
              <p:nvPr/>
            </p:nvSpPr>
            <p:spPr>
              <a:xfrm>
                <a:off x="571349" y="4105284"/>
                <a:ext cx="82192" cy="82192"/>
              </a:xfrm>
              <a:prstGeom prst="ellipse">
                <a:avLst/>
              </a:prstGeom>
              <a:gradFill flip="none" rotWithShape="1">
                <a:gsLst>
                  <a:gs pos="100000">
                    <a:schemeClr val="bg1">
                      <a:alpha val="0"/>
                      <a:lumMod val="0"/>
                    </a:schemeClr>
                  </a:gs>
                  <a:gs pos="34000">
                    <a:schemeClr val="accent5">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grpSp>
      <p:grpSp>
        <p:nvGrpSpPr>
          <p:cNvPr id="134" name="组合 133">
            <a:extLst>
              <a:ext uri="{FF2B5EF4-FFF2-40B4-BE49-F238E27FC236}">
                <a16:creationId xmlns="" xmlns:a16="http://schemas.microsoft.com/office/drawing/2014/main" id="{3C147ADF-8D25-46B8-85F1-7672CAA9EB5E}"/>
              </a:ext>
            </a:extLst>
          </p:cNvPr>
          <p:cNvGrpSpPr/>
          <p:nvPr/>
        </p:nvGrpSpPr>
        <p:grpSpPr>
          <a:xfrm>
            <a:off x="1340432" y="5312076"/>
            <a:ext cx="1331488" cy="1087597"/>
            <a:chOff x="1194016" y="1068379"/>
            <a:chExt cx="1331488" cy="1087597"/>
          </a:xfrm>
        </p:grpSpPr>
        <p:grpSp>
          <p:nvGrpSpPr>
            <p:cNvPr id="135" name="组合 134">
              <a:extLst>
                <a:ext uri="{FF2B5EF4-FFF2-40B4-BE49-F238E27FC236}">
                  <a16:creationId xmlns="" xmlns:a16="http://schemas.microsoft.com/office/drawing/2014/main" id="{ACC43BD4-DD7B-4075-B9DB-403CFFACF93E}"/>
                </a:ext>
              </a:extLst>
            </p:cNvPr>
            <p:cNvGrpSpPr/>
            <p:nvPr/>
          </p:nvGrpSpPr>
          <p:grpSpPr>
            <a:xfrm>
              <a:off x="1194016" y="1113931"/>
              <a:ext cx="82192" cy="614720"/>
              <a:chOff x="571349" y="4105284"/>
              <a:chExt cx="82192" cy="1759817"/>
            </a:xfrm>
          </p:grpSpPr>
          <p:cxnSp>
            <p:nvCxnSpPr>
              <p:cNvPr id="145" name="直接连接符 144">
                <a:extLst>
                  <a:ext uri="{FF2B5EF4-FFF2-40B4-BE49-F238E27FC236}">
                    <a16:creationId xmlns="" xmlns:a16="http://schemas.microsoft.com/office/drawing/2014/main" id="{CC501815-AFA0-4CF1-9871-EE5D8E77A0F2}"/>
                  </a:ext>
                </a:extLst>
              </p:cNvPr>
              <p:cNvCxnSpPr>
                <a:cxnSpLocks/>
              </p:cNvCxnSpPr>
              <p:nvPr/>
            </p:nvCxnSpPr>
            <p:spPr>
              <a:xfrm flipV="1">
                <a:off x="611731" y="4147395"/>
                <a:ext cx="0" cy="1717706"/>
              </a:xfrm>
              <a:prstGeom prst="line">
                <a:avLst/>
              </a:prstGeom>
              <a:ln>
                <a:gradFill>
                  <a:gsLst>
                    <a:gs pos="0">
                      <a:schemeClr val="bg1">
                        <a:alpha val="0"/>
                      </a:schemeClr>
                    </a:gs>
                    <a:gs pos="100000">
                      <a:schemeClr val="accent5">
                        <a:lumMod val="75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46" name="椭圆 145">
                <a:extLst>
                  <a:ext uri="{FF2B5EF4-FFF2-40B4-BE49-F238E27FC236}">
                    <a16:creationId xmlns="" xmlns:a16="http://schemas.microsoft.com/office/drawing/2014/main" id="{60379913-C902-4D1A-9BA6-65696846616C}"/>
                  </a:ext>
                </a:extLst>
              </p:cNvPr>
              <p:cNvSpPr/>
              <p:nvPr/>
            </p:nvSpPr>
            <p:spPr>
              <a:xfrm>
                <a:off x="571349" y="4105284"/>
                <a:ext cx="82192" cy="82192"/>
              </a:xfrm>
              <a:prstGeom prst="ellipse">
                <a:avLst/>
              </a:prstGeom>
              <a:gradFill flip="none" rotWithShape="1">
                <a:gsLst>
                  <a:gs pos="100000">
                    <a:schemeClr val="bg1">
                      <a:alpha val="0"/>
                      <a:lumMod val="0"/>
                    </a:schemeClr>
                  </a:gs>
                  <a:gs pos="34000">
                    <a:schemeClr val="accent5">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grpSp>
          <p:nvGrpSpPr>
            <p:cNvPr id="136" name="组合 135">
              <a:extLst>
                <a:ext uri="{FF2B5EF4-FFF2-40B4-BE49-F238E27FC236}">
                  <a16:creationId xmlns="" xmlns:a16="http://schemas.microsoft.com/office/drawing/2014/main" id="{E940A820-B07D-4D95-B482-C158BEBE4B20}"/>
                </a:ext>
              </a:extLst>
            </p:cNvPr>
            <p:cNvGrpSpPr/>
            <p:nvPr/>
          </p:nvGrpSpPr>
          <p:grpSpPr>
            <a:xfrm>
              <a:off x="1442879" y="1394598"/>
              <a:ext cx="82192" cy="614720"/>
              <a:chOff x="571349" y="4105284"/>
              <a:chExt cx="82192" cy="1759817"/>
            </a:xfrm>
          </p:grpSpPr>
          <p:cxnSp>
            <p:nvCxnSpPr>
              <p:cNvPr id="143" name="直接连接符 142">
                <a:extLst>
                  <a:ext uri="{FF2B5EF4-FFF2-40B4-BE49-F238E27FC236}">
                    <a16:creationId xmlns="" xmlns:a16="http://schemas.microsoft.com/office/drawing/2014/main" id="{7FF568A7-6AB0-49F5-9795-943CC2B684A1}"/>
                  </a:ext>
                </a:extLst>
              </p:cNvPr>
              <p:cNvCxnSpPr>
                <a:cxnSpLocks/>
              </p:cNvCxnSpPr>
              <p:nvPr/>
            </p:nvCxnSpPr>
            <p:spPr>
              <a:xfrm flipV="1">
                <a:off x="611731" y="4147395"/>
                <a:ext cx="0" cy="1717706"/>
              </a:xfrm>
              <a:prstGeom prst="line">
                <a:avLst/>
              </a:prstGeom>
              <a:ln>
                <a:gradFill>
                  <a:gsLst>
                    <a:gs pos="0">
                      <a:schemeClr val="bg1">
                        <a:alpha val="0"/>
                      </a:schemeClr>
                    </a:gs>
                    <a:gs pos="100000">
                      <a:schemeClr val="accent5">
                        <a:lumMod val="75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44" name="椭圆 143">
                <a:extLst>
                  <a:ext uri="{FF2B5EF4-FFF2-40B4-BE49-F238E27FC236}">
                    <a16:creationId xmlns="" xmlns:a16="http://schemas.microsoft.com/office/drawing/2014/main" id="{5276FD36-1F20-48C9-8B71-F366A5F34B6C}"/>
                  </a:ext>
                </a:extLst>
              </p:cNvPr>
              <p:cNvSpPr/>
              <p:nvPr/>
            </p:nvSpPr>
            <p:spPr>
              <a:xfrm>
                <a:off x="571349" y="4105284"/>
                <a:ext cx="82192" cy="82192"/>
              </a:xfrm>
              <a:prstGeom prst="ellipse">
                <a:avLst/>
              </a:prstGeom>
              <a:gradFill flip="none" rotWithShape="1">
                <a:gsLst>
                  <a:gs pos="100000">
                    <a:schemeClr val="bg1">
                      <a:alpha val="0"/>
                      <a:lumMod val="0"/>
                    </a:schemeClr>
                  </a:gs>
                  <a:gs pos="34000">
                    <a:schemeClr val="accent5">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grpSp>
          <p:nvGrpSpPr>
            <p:cNvPr id="137" name="组合 136">
              <a:extLst>
                <a:ext uri="{FF2B5EF4-FFF2-40B4-BE49-F238E27FC236}">
                  <a16:creationId xmlns="" xmlns:a16="http://schemas.microsoft.com/office/drawing/2014/main" id="{D038596D-1001-4AB7-AC7C-70AB0D341AFF}"/>
                </a:ext>
              </a:extLst>
            </p:cNvPr>
            <p:cNvGrpSpPr/>
            <p:nvPr/>
          </p:nvGrpSpPr>
          <p:grpSpPr>
            <a:xfrm>
              <a:off x="2167942" y="1068379"/>
              <a:ext cx="82192" cy="614720"/>
              <a:chOff x="571349" y="4105284"/>
              <a:chExt cx="82192" cy="1759817"/>
            </a:xfrm>
          </p:grpSpPr>
          <p:cxnSp>
            <p:nvCxnSpPr>
              <p:cNvPr id="141" name="直接连接符 140">
                <a:extLst>
                  <a:ext uri="{FF2B5EF4-FFF2-40B4-BE49-F238E27FC236}">
                    <a16:creationId xmlns="" xmlns:a16="http://schemas.microsoft.com/office/drawing/2014/main" id="{E1A68860-28CC-4C92-ACBB-366B801D3D18}"/>
                  </a:ext>
                </a:extLst>
              </p:cNvPr>
              <p:cNvCxnSpPr>
                <a:cxnSpLocks/>
              </p:cNvCxnSpPr>
              <p:nvPr/>
            </p:nvCxnSpPr>
            <p:spPr>
              <a:xfrm flipV="1">
                <a:off x="611731" y="4147395"/>
                <a:ext cx="0" cy="1717706"/>
              </a:xfrm>
              <a:prstGeom prst="line">
                <a:avLst/>
              </a:prstGeom>
              <a:ln>
                <a:gradFill>
                  <a:gsLst>
                    <a:gs pos="0">
                      <a:schemeClr val="bg1">
                        <a:alpha val="0"/>
                      </a:schemeClr>
                    </a:gs>
                    <a:gs pos="100000">
                      <a:schemeClr val="accent5">
                        <a:lumMod val="75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42" name="椭圆 141">
                <a:extLst>
                  <a:ext uri="{FF2B5EF4-FFF2-40B4-BE49-F238E27FC236}">
                    <a16:creationId xmlns="" xmlns:a16="http://schemas.microsoft.com/office/drawing/2014/main" id="{97CEA290-8816-41D6-8C24-4EF9AF639AE8}"/>
                  </a:ext>
                </a:extLst>
              </p:cNvPr>
              <p:cNvSpPr/>
              <p:nvPr/>
            </p:nvSpPr>
            <p:spPr>
              <a:xfrm>
                <a:off x="571349" y="4105284"/>
                <a:ext cx="82192" cy="82192"/>
              </a:xfrm>
              <a:prstGeom prst="ellipse">
                <a:avLst/>
              </a:prstGeom>
              <a:gradFill flip="none" rotWithShape="1">
                <a:gsLst>
                  <a:gs pos="100000">
                    <a:schemeClr val="bg1">
                      <a:alpha val="0"/>
                      <a:lumMod val="0"/>
                    </a:schemeClr>
                  </a:gs>
                  <a:gs pos="34000">
                    <a:schemeClr val="accent5">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grpSp>
          <p:nvGrpSpPr>
            <p:cNvPr id="138" name="组合 137">
              <a:extLst>
                <a:ext uri="{FF2B5EF4-FFF2-40B4-BE49-F238E27FC236}">
                  <a16:creationId xmlns="" xmlns:a16="http://schemas.microsoft.com/office/drawing/2014/main" id="{DD1CF113-64D8-426F-BA58-A7A30DBA5499}"/>
                </a:ext>
              </a:extLst>
            </p:cNvPr>
            <p:cNvGrpSpPr/>
            <p:nvPr/>
          </p:nvGrpSpPr>
          <p:grpSpPr>
            <a:xfrm>
              <a:off x="2443312" y="1541256"/>
              <a:ext cx="82192" cy="614720"/>
              <a:chOff x="571349" y="4105284"/>
              <a:chExt cx="82192" cy="1759817"/>
            </a:xfrm>
          </p:grpSpPr>
          <p:cxnSp>
            <p:nvCxnSpPr>
              <p:cNvPr id="139" name="直接连接符 138">
                <a:extLst>
                  <a:ext uri="{FF2B5EF4-FFF2-40B4-BE49-F238E27FC236}">
                    <a16:creationId xmlns="" xmlns:a16="http://schemas.microsoft.com/office/drawing/2014/main" id="{7C5929FE-1CD1-4CC9-B9F0-A5042E6E0CA7}"/>
                  </a:ext>
                </a:extLst>
              </p:cNvPr>
              <p:cNvCxnSpPr>
                <a:cxnSpLocks/>
              </p:cNvCxnSpPr>
              <p:nvPr/>
            </p:nvCxnSpPr>
            <p:spPr>
              <a:xfrm flipV="1">
                <a:off x="611731" y="4147395"/>
                <a:ext cx="0" cy="1717706"/>
              </a:xfrm>
              <a:prstGeom prst="line">
                <a:avLst/>
              </a:prstGeom>
              <a:ln>
                <a:gradFill>
                  <a:gsLst>
                    <a:gs pos="0">
                      <a:schemeClr val="bg1">
                        <a:alpha val="0"/>
                      </a:schemeClr>
                    </a:gs>
                    <a:gs pos="100000">
                      <a:schemeClr val="accent5">
                        <a:lumMod val="75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40" name="椭圆 139">
                <a:extLst>
                  <a:ext uri="{FF2B5EF4-FFF2-40B4-BE49-F238E27FC236}">
                    <a16:creationId xmlns="" xmlns:a16="http://schemas.microsoft.com/office/drawing/2014/main" id="{CBFE0DB9-6845-436B-856B-99A2B3A6926A}"/>
                  </a:ext>
                </a:extLst>
              </p:cNvPr>
              <p:cNvSpPr/>
              <p:nvPr/>
            </p:nvSpPr>
            <p:spPr>
              <a:xfrm>
                <a:off x="571349" y="4105284"/>
                <a:ext cx="82192" cy="82192"/>
              </a:xfrm>
              <a:prstGeom prst="ellipse">
                <a:avLst/>
              </a:prstGeom>
              <a:gradFill flip="none" rotWithShape="1">
                <a:gsLst>
                  <a:gs pos="100000">
                    <a:schemeClr val="bg1">
                      <a:alpha val="0"/>
                      <a:lumMod val="0"/>
                    </a:schemeClr>
                  </a:gs>
                  <a:gs pos="34000">
                    <a:schemeClr val="accent5">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grpSp>
      <p:sp>
        <p:nvSpPr>
          <p:cNvPr id="147" name="箭头: 上 146">
            <a:extLst>
              <a:ext uri="{FF2B5EF4-FFF2-40B4-BE49-F238E27FC236}">
                <a16:creationId xmlns="" xmlns:a16="http://schemas.microsoft.com/office/drawing/2014/main" id="{3115A390-2F89-4B14-A149-47AE2C968A99}"/>
              </a:ext>
            </a:extLst>
          </p:cNvPr>
          <p:cNvSpPr/>
          <p:nvPr/>
        </p:nvSpPr>
        <p:spPr>
          <a:xfrm>
            <a:off x="8696569" y="3706442"/>
            <a:ext cx="453653" cy="512172"/>
          </a:xfrm>
          <a:prstGeom prst="upArrow">
            <a:avLst>
              <a:gd name="adj1" fmla="val 29844"/>
              <a:gd name="adj2" fmla="val 50000"/>
            </a:avLst>
          </a:prstGeom>
          <a:gradFill>
            <a:gsLst>
              <a:gs pos="0">
                <a:srgbClr val="4472C4"/>
              </a:gs>
              <a:gs pos="86000">
                <a:srgbClr val="4472C4">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50" name="箭头: 上 149">
            <a:extLst>
              <a:ext uri="{FF2B5EF4-FFF2-40B4-BE49-F238E27FC236}">
                <a16:creationId xmlns="" xmlns:a16="http://schemas.microsoft.com/office/drawing/2014/main" id="{5D541B4E-CBAC-4DAC-B9EE-65455D70CD69}"/>
              </a:ext>
            </a:extLst>
          </p:cNvPr>
          <p:cNvSpPr/>
          <p:nvPr/>
        </p:nvSpPr>
        <p:spPr>
          <a:xfrm>
            <a:off x="4887063" y="5205346"/>
            <a:ext cx="453653" cy="512172"/>
          </a:xfrm>
          <a:prstGeom prst="upArrow">
            <a:avLst>
              <a:gd name="adj1" fmla="val 29844"/>
              <a:gd name="adj2" fmla="val 50000"/>
            </a:avLst>
          </a:prstGeom>
          <a:gradFill>
            <a:gsLst>
              <a:gs pos="0">
                <a:srgbClr val="4472C4"/>
              </a:gs>
              <a:gs pos="86000">
                <a:srgbClr val="4472C4">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51" name="箭头: 上 150">
            <a:extLst>
              <a:ext uri="{FF2B5EF4-FFF2-40B4-BE49-F238E27FC236}">
                <a16:creationId xmlns="" xmlns:a16="http://schemas.microsoft.com/office/drawing/2014/main" id="{807B34E2-D651-471C-BA4A-369825DD2737}"/>
              </a:ext>
            </a:extLst>
          </p:cNvPr>
          <p:cNvSpPr/>
          <p:nvPr/>
        </p:nvSpPr>
        <p:spPr>
          <a:xfrm>
            <a:off x="8696569" y="5205346"/>
            <a:ext cx="453653" cy="512172"/>
          </a:xfrm>
          <a:prstGeom prst="upArrow">
            <a:avLst>
              <a:gd name="adj1" fmla="val 29844"/>
              <a:gd name="adj2" fmla="val 50000"/>
            </a:avLst>
          </a:prstGeom>
          <a:gradFill>
            <a:gsLst>
              <a:gs pos="0">
                <a:srgbClr val="4472C4"/>
              </a:gs>
              <a:gs pos="86000">
                <a:srgbClr val="4472C4">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Tree>
    <p:extLst>
      <p:ext uri="{BB962C8B-B14F-4D97-AF65-F5344CB8AC3E}">
        <p14:creationId xmlns:p14="http://schemas.microsoft.com/office/powerpoint/2010/main" val="108205022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 xmlns:a16="http://schemas.microsoft.com/office/drawing/2014/main" id="{00E8D214-257B-4085-9960-28BA8E39E63E}"/>
              </a:ext>
            </a:extLst>
          </p:cNvPr>
          <p:cNvPicPr>
            <a:picLocks noChangeAspect="1"/>
          </p:cNvPicPr>
          <p:nvPr/>
        </p:nvPicPr>
        <p:blipFill rotWithShape="1">
          <a:blip r:embed="rId2">
            <a:extLst>
              <a:ext uri="{28A0092B-C50C-407E-A947-70E740481C1C}">
                <a14:useLocalDpi xmlns:a14="http://schemas.microsoft.com/office/drawing/2010/main" val="0"/>
              </a:ext>
            </a:extLst>
          </a:blip>
          <a:srcRect l="8333" r="8333"/>
          <a:stretch/>
        </p:blipFill>
        <p:spPr>
          <a:xfrm>
            <a:off x="0" y="0"/>
            <a:ext cx="12192000" cy="6858000"/>
          </a:xfrm>
          <a:prstGeom prst="rect">
            <a:avLst/>
          </a:prstGeom>
        </p:spPr>
      </p:pic>
      <p:sp>
        <p:nvSpPr>
          <p:cNvPr id="4" name="矩形 3">
            <a:extLst>
              <a:ext uri="{FF2B5EF4-FFF2-40B4-BE49-F238E27FC236}">
                <a16:creationId xmlns="" xmlns:a16="http://schemas.microsoft.com/office/drawing/2014/main" id="{6DC9536B-CB14-459E-B1FB-976803975B40}"/>
              </a:ext>
            </a:extLst>
          </p:cNvPr>
          <p:cNvSpPr/>
          <p:nvPr/>
        </p:nvSpPr>
        <p:spPr>
          <a:xfrm>
            <a:off x="0" y="1"/>
            <a:ext cx="6413500" cy="6858000"/>
          </a:xfrm>
          <a:prstGeom prst="rect">
            <a:avLst/>
          </a:prstGeom>
          <a:gradFill>
            <a:gsLst>
              <a:gs pos="50000">
                <a:srgbClr val="7030A0">
                  <a:alpha val="0"/>
                </a:srgbClr>
              </a:gs>
              <a:gs pos="100000">
                <a:srgbClr val="532476">
                  <a:alpha val="69804"/>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50</a:t>
            </a:r>
          </a:p>
          <a:p>
            <a:pPr algn="ctr"/>
            <a:endParaRPr lang="zh-CN" altLang="en-US"/>
          </a:p>
        </p:txBody>
      </p:sp>
      <p:sp>
        <p:nvSpPr>
          <p:cNvPr id="13" name="矩形 12">
            <a:extLst>
              <a:ext uri="{FF2B5EF4-FFF2-40B4-BE49-F238E27FC236}">
                <a16:creationId xmlns="" xmlns:a16="http://schemas.microsoft.com/office/drawing/2014/main" id="{97397211-A5F2-4889-87AE-32B0DAC008FC}"/>
              </a:ext>
            </a:extLst>
          </p:cNvPr>
          <p:cNvSpPr/>
          <p:nvPr/>
        </p:nvSpPr>
        <p:spPr>
          <a:xfrm flipH="1">
            <a:off x="5778500" y="-7177"/>
            <a:ext cx="6413500" cy="6858000"/>
          </a:xfrm>
          <a:prstGeom prst="rect">
            <a:avLst/>
          </a:prstGeom>
          <a:gradFill>
            <a:gsLst>
              <a:gs pos="50000">
                <a:srgbClr val="7030A0">
                  <a:alpha val="0"/>
                </a:srgbClr>
              </a:gs>
              <a:gs pos="100000">
                <a:srgbClr val="532476">
                  <a:alpha val="5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 xmlns:a16="http://schemas.microsoft.com/office/drawing/2014/main" id="{46FAC3CB-7743-453A-B323-525277D5C526}"/>
              </a:ext>
            </a:extLst>
          </p:cNvPr>
          <p:cNvSpPr/>
          <p:nvPr/>
        </p:nvSpPr>
        <p:spPr>
          <a:xfrm>
            <a:off x="0" y="0"/>
            <a:ext cx="12192000" cy="6858000"/>
          </a:xfrm>
          <a:prstGeom prst="rect">
            <a:avLst/>
          </a:prstGeom>
          <a:gradFill>
            <a:gsLst>
              <a:gs pos="100000">
                <a:schemeClr val="tx1">
                  <a:alpha val="0"/>
                </a:schemeClr>
              </a:gs>
              <a:gs pos="0">
                <a:srgbClr val="08031B"/>
              </a:gs>
              <a:gs pos="57000">
                <a:srgbClr val="0F0535">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图片包含 文字&#10;&#10;已生成高可信度的说明">
            <a:extLst>
              <a:ext uri="{FF2B5EF4-FFF2-40B4-BE49-F238E27FC236}">
                <a16:creationId xmlns="" xmlns:a16="http://schemas.microsoft.com/office/drawing/2014/main" id="{F3BF9B20-6DBA-4345-BA26-FC12F386FA6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358" r="14358" b="29167"/>
          <a:stretch/>
        </p:blipFill>
        <p:spPr>
          <a:xfrm>
            <a:off x="1924289" y="-355600"/>
            <a:ext cx="8343422" cy="4663447"/>
          </a:xfrm>
          <a:prstGeom prst="rect">
            <a:avLst/>
          </a:prstGeom>
        </p:spPr>
      </p:pic>
      <p:sp>
        <p:nvSpPr>
          <p:cNvPr id="8" name="文本框 7">
            <a:extLst>
              <a:ext uri="{FF2B5EF4-FFF2-40B4-BE49-F238E27FC236}">
                <a16:creationId xmlns="" xmlns:a16="http://schemas.microsoft.com/office/drawing/2014/main" id="{AC97F01D-412A-4381-A03C-A36AFEC1BAB6}"/>
              </a:ext>
            </a:extLst>
          </p:cNvPr>
          <p:cNvSpPr txBox="1"/>
          <p:nvPr/>
        </p:nvSpPr>
        <p:spPr>
          <a:xfrm>
            <a:off x="5362465" y="4841074"/>
            <a:ext cx="1467069" cy="400110"/>
          </a:xfrm>
          <a:prstGeom prst="rect">
            <a:avLst/>
          </a:prstGeom>
          <a:noFill/>
        </p:spPr>
        <p:txBody>
          <a:bodyPr wrap="none" rtlCol="0">
            <a:spAutoFit/>
          </a:bodyPr>
          <a:lstStyle/>
          <a:p>
            <a:pPr algn="ctr"/>
            <a:r>
              <a:rPr lang="zh-CN" altLang="en-US" sz="2000" dirty="0">
                <a:gradFill>
                  <a:gsLst>
                    <a:gs pos="100000">
                      <a:srgbClr val="C00000"/>
                    </a:gs>
                    <a:gs pos="0">
                      <a:schemeClr val="accent4"/>
                    </a:gs>
                  </a:gsLst>
                  <a:lin ang="5400000" scaled="0"/>
                </a:gradFill>
                <a:latin typeface="+mj-ea"/>
                <a:ea typeface="+mj-ea"/>
              </a:rPr>
              <a:t>狂欢万圣节</a:t>
            </a:r>
            <a:endParaRPr lang="en-US" sz="2000" dirty="0">
              <a:gradFill>
                <a:gsLst>
                  <a:gs pos="100000">
                    <a:srgbClr val="C00000"/>
                  </a:gs>
                  <a:gs pos="0">
                    <a:schemeClr val="accent4"/>
                  </a:gs>
                </a:gsLst>
                <a:lin ang="5400000" scaled="0"/>
              </a:gradFill>
              <a:latin typeface="+mj-ea"/>
              <a:ea typeface="+mj-ea"/>
            </a:endParaRPr>
          </a:p>
        </p:txBody>
      </p:sp>
      <p:sp>
        <p:nvSpPr>
          <p:cNvPr id="9" name="文本框 8">
            <a:extLst>
              <a:ext uri="{FF2B5EF4-FFF2-40B4-BE49-F238E27FC236}">
                <a16:creationId xmlns="" xmlns:a16="http://schemas.microsoft.com/office/drawing/2014/main" id="{B9E113B4-08EB-4B35-A280-A01708EBF744}"/>
              </a:ext>
            </a:extLst>
          </p:cNvPr>
          <p:cNvSpPr txBox="1"/>
          <p:nvPr/>
        </p:nvSpPr>
        <p:spPr>
          <a:xfrm>
            <a:off x="4852710" y="5113070"/>
            <a:ext cx="2486579" cy="477054"/>
          </a:xfrm>
          <a:prstGeom prst="rect">
            <a:avLst/>
          </a:prstGeom>
          <a:noFill/>
        </p:spPr>
        <p:txBody>
          <a:bodyPr wrap="none" rtlCol="0">
            <a:spAutoFit/>
          </a:bodyPr>
          <a:lstStyle/>
          <a:p>
            <a:pPr algn="ctr"/>
            <a:r>
              <a:rPr lang="en-US" altLang="zh-CN" sz="2500" dirty="0">
                <a:gradFill>
                  <a:gsLst>
                    <a:gs pos="100000">
                      <a:srgbClr val="C00000"/>
                    </a:gs>
                    <a:gs pos="0">
                      <a:schemeClr val="accent4"/>
                    </a:gs>
                  </a:gsLst>
                  <a:lin ang="5400000" scaled="0"/>
                </a:gradFill>
                <a:latin typeface="Old English Text MT" panose="03040902040508030806" pitchFamily="66" charset="0"/>
                <a:ea typeface="哥特式字体" panose="03000509000000000000" pitchFamily="65" charset="-122"/>
              </a:rPr>
              <a:t>Happy Halloween</a:t>
            </a:r>
            <a:endParaRPr lang="en-US" sz="2500" dirty="0">
              <a:gradFill>
                <a:gsLst>
                  <a:gs pos="100000">
                    <a:srgbClr val="C00000"/>
                  </a:gs>
                  <a:gs pos="0">
                    <a:schemeClr val="accent4"/>
                  </a:gs>
                </a:gsLst>
                <a:lin ang="5400000" scaled="0"/>
              </a:gradFill>
              <a:latin typeface="Old English Text MT" panose="03040902040508030806" pitchFamily="66" charset="0"/>
              <a:ea typeface="哥特式字体" panose="03000509000000000000" pitchFamily="65" charset="-122"/>
            </a:endParaRPr>
          </a:p>
        </p:txBody>
      </p:sp>
      <p:pic>
        <p:nvPicPr>
          <p:cNvPr id="18" name="图形 17">
            <a:extLst>
              <a:ext uri="{FF2B5EF4-FFF2-40B4-BE49-F238E27FC236}">
                <a16:creationId xmlns="" xmlns:a16="http://schemas.microsoft.com/office/drawing/2014/main" id="{3F82F7E2-30A2-44C5-8C64-7DEFCC4B772C}"/>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4095472" y="4757190"/>
            <a:ext cx="1514475" cy="904875"/>
          </a:xfrm>
          <a:prstGeom prst="rect">
            <a:avLst/>
          </a:prstGeom>
        </p:spPr>
      </p:pic>
      <p:pic>
        <p:nvPicPr>
          <p:cNvPr id="19" name="图形 18">
            <a:extLst>
              <a:ext uri="{FF2B5EF4-FFF2-40B4-BE49-F238E27FC236}">
                <a16:creationId xmlns="" xmlns:a16="http://schemas.microsoft.com/office/drawing/2014/main" id="{E803E3D5-397C-44BF-B995-7EB7684AC474}"/>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flipH="1">
            <a:off x="6593987" y="4757190"/>
            <a:ext cx="1514475" cy="904875"/>
          </a:xfrm>
          <a:prstGeom prst="rect">
            <a:avLst/>
          </a:prstGeom>
        </p:spPr>
      </p:pic>
      <p:sp>
        <p:nvSpPr>
          <p:cNvPr id="22" name="矩形 21">
            <a:extLst>
              <a:ext uri="{FF2B5EF4-FFF2-40B4-BE49-F238E27FC236}">
                <a16:creationId xmlns="" xmlns:a16="http://schemas.microsoft.com/office/drawing/2014/main" id="{D9F74B95-2B6E-4835-9AC4-6B61CEA0D274}"/>
              </a:ext>
            </a:extLst>
          </p:cNvPr>
          <p:cNvSpPr/>
          <p:nvPr/>
        </p:nvSpPr>
        <p:spPr>
          <a:xfrm>
            <a:off x="0" y="5318932"/>
            <a:ext cx="12192001" cy="1539067"/>
          </a:xfrm>
          <a:prstGeom prst="rect">
            <a:avLst/>
          </a:prstGeom>
          <a:gradFill>
            <a:gsLst>
              <a:gs pos="100000">
                <a:srgbClr val="FFC000">
                  <a:alpha val="10000"/>
                </a:srgbClr>
              </a:gs>
              <a:gs pos="0">
                <a:srgbClr val="0F0535">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a:extLst>
              <a:ext uri="{FF2B5EF4-FFF2-40B4-BE49-F238E27FC236}">
                <a16:creationId xmlns="" xmlns:a16="http://schemas.microsoft.com/office/drawing/2014/main" id="{1A8E01A2-783D-483C-8C94-6B80F403EF81}"/>
              </a:ext>
            </a:extLst>
          </p:cNvPr>
          <p:cNvPicPr>
            <a:picLocks noChangeAspect="1"/>
          </p:cNvPicPr>
          <p:nvPr/>
        </p:nvPicPr>
        <p:blipFill>
          <a:blip r:embed="rId6"/>
          <a:stretch>
            <a:fillRect/>
          </a:stretch>
        </p:blipFill>
        <p:spPr>
          <a:xfrm>
            <a:off x="4852308" y="5113832"/>
            <a:ext cx="2487384" cy="475529"/>
          </a:xfrm>
          <a:prstGeom prst="rect">
            <a:avLst/>
          </a:prstGeom>
        </p:spPr>
      </p:pic>
    </p:spTree>
    <p:extLst>
      <p:ext uri="{BB962C8B-B14F-4D97-AF65-F5344CB8AC3E}">
        <p14:creationId xmlns:p14="http://schemas.microsoft.com/office/powerpoint/2010/main" val="65100135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 xmlns:a16="http://schemas.microsoft.com/office/drawing/2014/main" id="{913D0465-F43D-4C6C-B7C4-495BB70F6D07}"/>
              </a:ext>
            </a:extLst>
          </p:cNvPr>
          <p:cNvPicPr>
            <a:picLocks noChangeAspect="1"/>
          </p:cNvPicPr>
          <p:nvPr/>
        </p:nvPicPr>
        <p:blipFill rotWithShape="1">
          <a:blip r:embed="rId2">
            <a:extLst>
              <a:ext uri="{28A0092B-C50C-407E-A947-70E740481C1C}">
                <a14:useLocalDpi xmlns:a14="http://schemas.microsoft.com/office/drawing/2010/main" val="0"/>
              </a:ext>
            </a:extLst>
          </a:blip>
          <a:srcRect l="8333" t="43056" r="8333" b="8055"/>
          <a:stretch/>
        </p:blipFill>
        <p:spPr>
          <a:xfrm>
            <a:off x="0" y="0"/>
            <a:ext cx="12192000" cy="3352800"/>
          </a:xfrm>
          <a:prstGeom prst="rect">
            <a:avLst/>
          </a:prstGeom>
        </p:spPr>
      </p:pic>
      <p:sp>
        <p:nvSpPr>
          <p:cNvPr id="22" name="矩形 21">
            <a:extLst>
              <a:ext uri="{FF2B5EF4-FFF2-40B4-BE49-F238E27FC236}">
                <a16:creationId xmlns="" xmlns:a16="http://schemas.microsoft.com/office/drawing/2014/main" id="{9288C34A-02F9-4DB3-9F23-31D86397F4E0}"/>
              </a:ext>
            </a:extLst>
          </p:cNvPr>
          <p:cNvSpPr/>
          <p:nvPr/>
        </p:nvSpPr>
        <p:spPr>
          <a:xfrm>
            <a:off x="0" y="0"/>
            <a:ext cx="12192001" cy="6858000"/>
          </a:xfrm>
          <a:prstGeom prst="rect">
            <a:avLst/>
          </a:prstGeom>
          <a:gradFill>
            <a:gsLst>
              <a:gs pos="45000">
                <a:srgbClr val="08031B"/>
              </a:gs>
              <a:gs pos="0">
                <a:srgbClr val="0F0535">
                  <a:alpha val="5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 xmlns:a16="http://schemas.microsoft.com/office/drawing/2014/main" id="{A2286330-89FF-492F-A85D-E588E0B1FEAB}"/>
              </a:ext>
            </a:extLst>
          </p:cNvPr>
          <p:cNvSpPr/>
          <p:nvPr/>
        </p:nvSpPr>
        <p:spPr>
          <a:xfrm>
            <a:off x="0" y="5318932"/>
            <a:ext cx="12192001" cy="1539067"/>
          </a:xfrm>
          <a:prstGeom prst="rect">
            <a:avLst/>
          </a:prstGeom>
          <a:gradFill>
            <a:gsLst>
              <a:gs pos="100000">
                <a:srgbClr val="FFC000">
                  <a:alpha val="20000"/>
                </a:srgbClr>
              </a:gs>
              <a:gs pos="0">
                <a:srgbClr val="0F0535">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矩形 4">
            <a:extLst>
              <a:ext uri="{FF2B5EF4-FFF2-40B4-BE49-F238E27FC236}">
                <a16:creationId xmlns="" xmlns:a16="http://schemas.microsoft.com/office/drawing/2014/main" id="{D371A775-F1C5-4F1D-9ED6-0D66E4306705}"/>
              </a:ext>
            </a:extLst>
          </p:cNvPr>
          <p:cNvSpPr/>
          <p:nvPr/>
        </p:nvSpPr>
        <p:spPr>
          <a:xfrm>
            <a:off x="7492571" y="5211013"/>
            <a:ext cx="1595309" cy="430887"/>
          </a:xfrm>
          <a:prstGeom prst="rect">
            <a:avLst/>
          </a:prstGeom>
        </p:spPr>
        <p:txBody>
          <a:bodyPr wrap="none">
            <a:spAutoFit/>
          </a:bodyPr>
          <a:lstStyle/>
          <a:p>
            <a:r>
              <a:rPr lang="zh-CN" altLang="en-US" sz="2200">
                <a:gradFill>
                  <a:gsLst>
                    <a:gs pos="0">
                      <a:schemeClr val="accent4"/>
                    </a:gs>
                    <a:gs pos="100000">
                      <a:srgbClr val="C00000"/>
                    </a:gs>
                  </a:gsLst>
                  <a:lin ang="5400000" scaled="0"/>
                </a:gradFill>
                <a:latin typeface="+mj-ea"/>
                <a:ea typeface="+mj-ea"/>
              </a:rPr>
              <a:t>鬼</a:t>
            </a:r>
            <a:r>
              <a:rPr lang="zh-CN" altLang="en-US" sz="2200" dirty="0">
                <a:gradFill>
                  <a:gsLst>
                    <a:gs pos="0">
                      <a:schemeClr val="accent4"/>
                    </a:gs>
                    <a:gs pos="100000">
                      <a:srgbClr val="C00000"/>
                    </a:gs>
                  </a:gsLst>
                  <a:lin ang="5400000" scaled="0"/>
                </a:gradFill>
                <a:latin typeface="+mj-ea"/>
                <a:ea typeface="+mj-ea"/>
              </a:rPr>
              <a:t>马</a:t>
            </a:r>
            <a:r>
              <a:rPr lang="zh-CN" altLang="en-US" sz="2200">
                <a:gradFill>
                  <a:gsLst>
                    <a:gs pos="0">
                      <a:schemeClr val="accent4"/>
                    </a:gs>
                    <a:gs pos="100000">
                      <a:srgbClr val="C00000"/>
                    </a:gs>
                  </a:gsLst>
                  <a:lin ang="5400000" scaled="0"/>
                </a:gradFill>
                <a:latin typeface="+mj-ea"/>
                <a:ea typeface="+mj-ea"/>
              </a:rPr>
              <a:t>小精灵</a:t>
            </a:r>
            <a:endParaRPr lang="en-US" sz="2200" dirty="0">
              <a:gradFill>
                <a:gsLst>
                  <a:gs pos="0">
                    <a:schemeClr val="accent4"/>
                  </a:gs>
                  <a:gs pos="100000">
                    <a:srgbClr val="C00000"/>
                  </a:gs>
                </a:gsLst>
                <a:lin ang="5400000" scaled="0"/>
              </a:gradFill>
              <a:latin typeface="+mj-ea"/>
              <a:ea typeface="+mj-ea"/>
            </a:endParaRPr>
          </a:p>
        </p:txBody>
      </p:sp>
      <p:sp>
        <p:nvSpPr>
          <p:cNvPr id="7" name="矩形 6">
            <a:extLst>
              <a:ext uri="{FF2B5EF4-FFF2-40B4-BE49-F238E27FC236}">
                <a16:creationId xmlns="" xmlns:a16="http://schemas.microsoft.com/office/drawing/2014/main" id="{DBAD8D51-3F9E-4AAD-B0A2-23CFF2DEF74C}"/>
              </a:ext>
            </a:extLst>
          </p:cNvPr>
          <p:cNvSpPr/>
          <p:nvPr/>
        </p:nvSpPr>
        <p:spPr>
          <a:xfrm>
            <a:off x="5449289" y="5211013"/>
            <a:ext cx="1031051" cy="430887"/>
          </a:xfrm>
          <a:prstGeom prst="rect">
            <a:avLst/>
          </a:prstGeom>
        </p:spPr>
        <p:txBody>
          <a:bodyPr wrap="none">
            <a:spAutoFit/>
          </a:bodyPr>
          <a:lstStyle/>
          <a:p>
            <a:r>
              <a:rPr lang="zh-CN" altLang="en-US" sz="2200">
                <a:gradFill>
                  <a:gsLst>
                    <a:gs pos="0">
                      <a:schemeClr val="accent4"/>
                    </a:gs>
                    <a:gs pos="100000">
                      <a:srgbClr val="C00000"/>
                    </a:gs>
                  </a:gsLst>
                  <a:lin ang="5400000" scaled="0"/>
                </a:gradFill>
                <a:latin typeface="+mj-ea"/>
                <a:ea typeface="+mj-ea"/>
              </a:rPr>
              <a:t>怪兽屋</a:t>
            </a:r>
            <a:endParaRPr lang="en-US" sz="2200" dirty="0">
              <a:gradFill>
                <a:gsLst>
                  <a:gs pos="0">
                    <a:schemeClr val="accent4"/>
                  </a:gs>
                  <a:gs pos="100000">
                    <a:srgbClr val="C00000"/>
                  </a:gs>
                </a:gsLst>
                <a:lin ang="5400000" scaled="0"/>
              </a:gradFill>
              <a:latin typeface="+mj-ea"/>
              <a:ea typeface="+mj-ea"/>
            </a:endParaRPr>
          </a:p>
        </p:txBody>
      </p:sp>
      <p:sp>
        <p:nvSpPr>
          <p:cNvPr id="31" name="矩形 30">
            <a:extLst>
              <a:ext uri="{FF2B5EF4-FFF2-40B4-BE49-F238E27FC236}">
                <a16:creationId xmlns="" xmlns:a16="http://schemas.microsoft.com/office/drawing/2014/main" id="{4C8382B9-685B-4D65-91A7-6C350B3D6C8D}"/>
              </a:ext>
            </a:extLst>
          </p:cNvPr>
          <p:cNvSpPr/>
          <p:nvPr/>
        </p:nvSpPr>
        <p:spPr>
          <a:xfrm>
            <a:off x="698391" y="2719028"/>
            <a:ext cx="1672438" cy="2538761"/>
          </a:xfrm>
          <a:prstGeom prst="rect">
            <a:avLst/>
          </a:prstGeom>
          <a:noFill/>
          <a:ln w="19050">
            <a:gradFill>
              <a:gsLst>
                <a:gs pos="100000">
                  <a:srgbClr val="C00000">
                    <a:alpha val="10000"/>
                  </a:srgbClr>
                </a:gs>
                <a:gs pos="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 xmlns:a16="http://schemas.microsoft.com/office/drawing/2014/main" id="{9BCCB471-FC9F-4485-A181-9B28B4521595}"/>
              </a:ext>
            </a:extLst>
          </p:cNvPr>
          <p:cNvSpPr/>
          <p:nvPr/>
        </p:nvSpPr>
        <p:spPr>
          <a:xfrm>
            <a:off x="3021531" y="2719028"/>
            <a:ext cx="1672438" cy="2538761"/>
          </a:xfrm>
          <a:prstGeom prst="rect">
            <a:avLst/>
          </a:prstGeom>
          <a:noFill/>
          <a:ln w="19050">
            <a:gradFill>
              <a:gsLst>
                <a:gs pos="100000">
                  <a:srgbClr val="C00000">
                    <a:alpha val="10000"/>
                  </a:srgbClr>
                </a:gs>
                <a:gs pos="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 xmlns:a16="http://schemas.microsoft.com/office/drawing/2014/main" id="{D7987683-F2C8-4D08-8972-3D4DCD483DBD}"/>
              </a:ext>
            </a:extLst>
          </p:cNvPr>
          <p:cNvSpPr/>
          <p:nvPr/>
        </p:nvSpPr>
        <p:spPr>
          <a:xfrm>
            <a:off x="5246792" y="2719028"/>
            <a:ext cx="1672438" cy="2538761"/>
          </a:xfrm>
          <a:prstGeom prst="rect">
            <a:avLst/>
          </a:prstGeom>
          <a:noFill/>
          <a:ln w="19050">
            <a:gradFill>
              <a:gsLst>
                <a:gs pos="100000">
                  <a:srgbClr val="C00000">
                    <a:alpha val="10000"/>
                  </a:srgbClr>
                </a:gs>
                <a:gs pos="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 xmlns:a16="http://schemas.microsoft.com/office/drawing/2014/main" id="{1715C5C6-92FB-4FF9-BCAE-D2B4E37557A5}"/>
              </a:ext>
            </a:extLst>
          </p:cNvPr>
          <p:cNvSpPr/>
          <p:nvPr/>
        </p:nvSpPr>
        <p:spPr>
          <a:xfrm>
            <a:off x="7652825" y="2719028"/>
            <a:ext cx="1672438" cy="2538761"/>
          </a:xfrm>
          <a:prstGeom prst="rect">
            <a:avLst/>
          </a:prstGeom>
          <a:noFill/>
          <a:ln w="19050">
            <a:gradFill>
              <a:gsLst>
                <a:gs pos="100000">
                  <a:srgbClr val="C00000">
                    <a:alpha val="10000"/>
                  </a:srgbClr>
                </a:gs>
                <a:gs pos="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 xmlns:a16="http://schemas.microsoft.com/office/drawing/2014/main" id="{8A411C4D-2D95-415B-BC7D-3CC95204D152}"/>
              </a:ext>
            </a:extLst>
          </p:cNvPr>
          <p:cNvSpPr/>
          <p:nvPr/>
        </p:nvSpPr>
        <p:spPr>
          <a:xfrm>
            <a:off x="10026661" y="2719028"/>
            <a:ext cx="1672438" cy="2538761"/>
          </a:xfrm>
          <a:prstGeom prst="rect">
            <a:avLst/>
          </a:prstGeom>
          <a:noFill/>
          <a:ln w="19050">
            <a:gradFill>
              <a:gsLst>
                <a:gs pos="100000">
                  <a:srgbClr val="C00000">
                    <a:alpha val="10000"/>
                  </a:srgbClr>
                </a:gs>
                <a:gs pos="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8D54F088-ED5D-49CA-B418-2BA94C10BFAB}"/>
              </a:ext>
            </a:extLst>
          </p:cNvPr>
          <p:cNvSpPr/>
          <p:nvPr/>
        </p:nvSpPr>
        <p:spPr>
          <a:xfrm>
            <a:off x="9875767" y="5211013"/>
            <a:ext cx="1595309" cy="430887"/>
          </a:xfrm>
          <a:prstGeom prst="rect">
            <a:avLst/>
          </a:prstGeom>
        </p:spPr>
        <p:txBody>
          <a:bodyPr wrap="none">
            <a:spAutoFit/>
          </a:bodyPr>
          <a:lstStyle/>
          <a:p>
            <a:r>
              <a:rPr lang="zh-CN" altLang="en-US" sz="2200">
                <a:gradFill>
                  <a:gsLst>
                    <a:gs pos="0">
                      <a:schemeClr val="accent4"/>
                    </a:gs>
                    <a:gs pos="100000">
                      <a:srgbClr val="C00000"/>
                    </a:gs>
                  </a:gsLst>
                  <a:lin ang="5400000" scaled="0"/>
                </a:gradFill>
                <a:latin typeface="+mj-ea"/>
                <a:ea typeface="+mj-ea"/>
              </a:rPr>
              <a:t>辛</a:t>
            </a:r>
            <a:r>
              <a:rPr lang="zh-CN" altLang="en-US" sz="2200" dirty="0">
                <a:gradFill>
                  <a:gsLst>
                    <a:gs pos="0">
                      <a:schemeClr val="accent4"/>
                    </a:gs>
                    <a:gs pos="100000">
                      <a:srgbClr val="C00000"/>
                    </a:gs>
                  </a:gsLst>
                  <a:lin ang="5400000" scaled="0"/>
                </a:gradFill>
                <a:latin typeface="+mj-ea"/>
                <a:ea typeface="+mj-ea"/>
              </a:rPr>
              <a:t>普</a:t>
            </a:r>
            <a:r>
              <a:rPr lang="zh-CN" altLang="en-US" sz="2200">
                <a:gradFill>
                  <a:gsLst>
                    <a:gs pos="0">
                      <a:schemeClr val="accent4"/>
                    </a:gs>
                    <a:gs pos="100000">
                      <a:srgbClr val="C00000"/>
                    </a:gs>
                  </a:gsLst>
                  <a:lin ang="5400000" scaled="0"/>
                </a:gradFill>
                <a:latin typeface="+mj-ea"/>
                <a:ea typeface="+mj-ea"/>
              </a:rPr>
              <a:t>森一家</a:t>
            </a:r>
            <a:endParaRPr lang="en-US" altLang="zh-CN" sz="2200" dirty="0">
              <a:gradFill>
                <a:gsLst>
                  <a:gs pos="0">
                    <a:schemeClr val="accent4"/>
                  </a:gs>
                  <a:gs pos="100000">
                    <a:srgbClr val="C00000"/>
                  </a:gs>
                </a:gsLst>
                <a:lin ang="5400000" scaled="0"/>
              </a:gradFill>
              <a:latin typeface="+mj-ea"/>
              <a:ea typeface="+mj-ea"/>
            </a:endParaRPr>
          </a:p>
        </p:txBody>
      </p:sp>
      <p:sp>
        <p:nvSpPr>
          <p:cNvPr id="11" name="矩形 10">
            <a:extLst>
              <a:ext uri="{FF2B5EF4-FFF2-40B4-BE49-F238E27FC236}">
                <a16:creationId xmlns="" xmlns:a16="http://schemas.microsoft.com/office/drawing/2014/main" id="{85907CC9-2FE3-4E3C-8E58-A37117A5382E}"/>
              </a:ext>
            </a:extLst>
          </p:cNvPr>
          <p:cNvSpPr/>
          <p:nvPr/>
        </p:nvSpPr>
        <p:spPr>
          <a:xfrm>
            <a:off x="787918" y="5211013"/>
            <a:ext cx="1313180" cy="430887"/>
          </a:xfrm>
          <a:prstGeom prst="rect">
            <a:avLst/>
          </a:prstGeom>
        </p:spPr>
        <p:txBody>
          <a:bodyPr wrap="none">
            <a:spAutoFit/>
          </a:bodyPr>
          <a:lstStyle/>
          <a:p>
            <a:r>
              <a:rPr lang="zh-CN" altLang="en-US" sz="2200">
                <a:gradFill>
                  <a:gsLst>
                    <a:gs pos="0">
                      <a:schemeClr val="accent4"/>
                    </a:gs>
                    <a:gs pos="100000">
                      <a:srgbClr val="C00000"/>
                    </a:gs>
                  </a:gsLst>
                  <a:lin ang="5400000" scaled="0"/>
                </a:gradFill>
                <a:latin typeface="+mj-ea"/>
                <a:ea typeface="+mj-ea"/>
              </a:rPr>
              <a:t>别惹小孩</a:t>
            </a:r>
            <a:endParaRPr lang="en-US" sz="2200" dirty="0">
              <a:gradFill>
                <a:gsLst>
                  <a:gs pos="0">
                    <a:schemeClr val="accent4"/>
                  </a:gs>
                  <a:gs pos="100000">
                    <a:srgbClr val="C00000"/>
                  </a:gs>
                </a:gsLst>
                <a:lin ang="5400000" scaled="0"/>
              </a:gradFill>
              <a:latin typeface="+mj-ea"/>
              <a:ea typeface="+mj-ea"/>
            </a:endParaRPr>
          </a:p>
        </p:txBody>
      </p:sp>
      <p:pic>
        <p:nvPicPr>
          <p:cNvPr id="2" name="图片 1">
            <a:extLst>
              <a:ext uri="{FF2B5EF4-FFF2-40B4-BE49-F238E27FC236}">
                <a16:creationId xmlns="" xmlns:a16="http://schemas.microsoft.com/office/drawing/2014/main" id="{E095E2D2-22F8-4534-98A8-780155B0C40E}"/>
              </a:ext>
            </a:extLst>
          </p:cNvPr>
          <p:cNvPicPr>
            <a:picLocks noChangeAspect="1"/>
          </p:cNvPicPr>
          <p:nvPr/>
        </p:nvPicPr>
        <p:blipFill>
          <a:blip r:embed="rId3"/>
          <a:stretch>
            <a:fillRect/>
          </a:stretch>
        </p:blipFill>
        <p:spPr>
          <a:xfrm>
            <a:off x="958124" y="1469872"/>
            <a:ext cx="841321" cy="1633870"/>
          </a:xfrm>
          <a:prstGeom prst="rect">
            <a:avLst/>
          </a:prstGeom>
        </p:spPr>
      </p:pic>
      <p:pic>
        <p:nvPicPr>
          <p:cNvPr id="4" name="图片 3">
            <a:extLst>
              <a:ext uri="{FF2B5EF4-FFF2-40B4-BE49-F238E27FC236}">
                <a16:creationId xmlns="" xmlns:a16="http://schemas.microsoft.com/office/drawing/2014/main" id="{5CCF76A7-FAB7-466D-A26A-085C77447CF3}"/>
              </a:ext>
            </a:extLst>
          </p:cNvPr>
          <p:cNvPicPr>
            <a:picLocks noChangeAspect="1"/>
          </p:cNvPicPr>
          <p:nvPr/>
        </p:nvPicPr>
        <p:blipFill>
          <a:blip r:embed="rId4"/>
          <a:stretch>
            <a:fillRect/>
          </a:stretch>
        </p:blipFill>
        <p:spPr>
          <a:xfrm>
            <a:off x="3224531" y="1469872"/>
            <a:ext cx="835224" cy="1633870"/>
          </a:xfrm>
          <a:prstGeom prst="rect">
            <a:avLst/>
          </a:prstGeom>
        </p:spPr>
      </p:pic>
      <p:pic>
        <p:nvPicPr>
          <p:cNvPr id="8" name="图片 7">
            <a:extLst>
              <a:ext uri="{FF2B5EF4-FFF2-40B4-BE49-F238E27FC236}">
                <a16:creationId xmlns="" xmlns:a16="http://schemas.microsoft.com/office/drawing/2014/main" id="{8A0413B8-EA13-4759-B2E9-E0539709ADAE}"/>
              </a:ext>
            </a:extLst>
          </p:cNvPr>
          <p:cNvPicPr>
            <a:picLocks noChangeAspect="1"/>
          </p:cNvPicPr>
          <p:nvPr/>
        </p:nvPicPr>
        <p:blipFill>
          <a:blip r:embed="rId5"/>
          <a:stretch>
            <a:fillRect/>
          </a:stretch>
        </p:blipFill>
        <p:spPr>
          <a:xfrm>
            <a:off x="5442725" y="1469872"/>
            <a:ext cx="841321" cy="1633870"/>
          </a:xfrm>
          <a:prstGeom prst="rect">
            <a:avLst/>
          </a:prstGeom>
        </p:spPr>
      </p:pic>
      <p:pic>
        <p:nvPicPr>
          <p:cNvPr id="13" name="图片 12">
            <a:extLst>
              <a:ext uri="{FF2B5EF4-FFF2-40B4-BE49-F238E27FC236}">
                <a16:creationId xmlns="" xmlns:a16="http://schemas.microsoft.com/office/drawing/2014/main" id="{D1DDF461-5C90-4D11-AD47-E73BCFC5AF5B}"/>
              </a:ext>
            </a:extLst>
          </p:cNvPr>
          <p:cNvPicPr>
            <a:picLocks noChangeAspect="1"/>
          </p:cNvPicPr>
          <p:nvPr/>
        </p:nvPicPr>
        <p:blipFill>
          <a:blip r:embed="rId6"/>
          <a:stretch>
            <a:fillRect/>
          </a:stretch>
        </p:blipFill>
        <p:spPr>
          <a:xfrm>
            <a:off x="7760316" y="1469872"/>
            <a:ext cx="841321" cy="1633870"/>
          </a:xfrm>
          <a:prstGeom prst="rect">
            <a:avLst/>
          </a:prstGeom>
        </p:spPr>
      </p:pic>
      <p:pic>
        <p:nvPicPr>
          <p:cNvPr id="15" name="图片 14">
            <a:extLst>
              <a:ext uri="{FF2B5EF4-FFF2-40B4-BE49-F238E27FC236}">
                <a16:creationId xmlns="" xmlns:a16="http://schemas.microsoft.com/office/drawing/2014/main" id="{9140CA66-C5CC-4BCC-BAD3-4A5FF7A510ED}"/>
              </a:ext>
            </a:extLst>
          </p:cNvPr>
          <p:cNvPicPr>
            <a:picLocks noChangeAspect="1"/>
          </p:cNvPicPr>
          <p:nvPr/>
        </p:nvPicPr>
        <p:blipFill>
          <a:blip r:embed="rId7"/>
          <a:stretch>
            <a:fillRect/>
          </a:stretch>
        </p:blipFill>
        <p:spPr>
          <a:xfrm>
            <a:off x="10077907" y="1469872"/>
            <a:ext cx="841321" cy="1633870"/>
          </a:xfrm>
          <a:prstGeom prst="rect">
            <a:avLst/>
          </a:prstGeom>
        </p:spPr>
      </p:pic>
      <p:sp>
        <p:nvSpPr>
          <p:cNvPr id="12" name="矩形 11">
            <a:extLst>
              <a:ext uri="{FF2B5EF4-FFF2-40B4-BE49-F238E27FC236}">
                <a16:creationId xmlns="" xmlns:a16="http://schemas.microsoft.com/office/drawing/2014/main" id="{C2C95E14-CCC6-485A-8551-8064200FED10}"/>
              </a:ext>
            </a:extLst>
          </p:cNvPr>
          <p:cNvSpPr/>
          <p:nvPr/>
        </p:nvSpPr>
        <p:spPr>
          <a:xfrm>
            <a:off x="9811647" y="5619099"/>
            <a:ext cx="1723549" cy="276999"/>
          </a:xfrm>
          <a:prstGeom prst="rect">
            <a:avLst/>
          </a:prstGeom>
        </p:spPr>
        <p:txBody>
          <a:bodyPr wrap="none">
            <a:spAutoFit/>
          </a:bodyPr>
          <a:lstStyle/>
          <a:p>
            <a:r>
              <a:rPr lang="zh-CN" altLang="en-US" sz="1200">
                <a:solidFill>
                  <a:schemeClr val="bg1">
                    <a:lumMod val="50000"/>
                  </a:schemeClr>
                </a:solidFill>
              </a:rPr>
              <a:t>万圣节</a:t>
            </a:r>
            <a:r>
              <a:rPr lang="zh-CN" altLang="en-US" sz="1200" dirty="0">
                <a:solidFill>
                  <a:schemeClr val="bg1">
                    <a:lumMod val="50000"/>
                  </a:schemeClr>
                </a:solidFill>
              </a:rPr>
              <a:t>专辑之恐怖树屋</a:t>
            </a:r>
            <a:endParaRPr lang="en-US" sz="1200" dirty="0">
              <a:solidFill>
                <a:schemeClr val="bg1">
                  <a:lumMod val="50000"/>
                </a:schemeClr>
              </a:solidFill>
            </a:endParaRPr>
          </a:p>
        </p:txBody>
      </p:sp>
      <p:pic>
        <p:nvPicPr>
          <p:cNvPr id="6" name="图片 5">
            <a:extLst>
              <a:ext uri="{FF2B5EF4-FFF2-40B4-BE49-F238E27FC236}">
                <a16:creationId xmlns="" xmlns:a16="http://schemas.microsoft.com/office/drawing/2014/main" id="{B8291EBE-9431-48F9-92AB-85EB14A241E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365369" y="2583536"/>
            <a:ext cx="1849713" cy="2538762"/>
          </a:xfrm>
          <a:prstGeom prst="rect">
            <a:avLst/>
          </a:prstGeom>
        </p:spPr>
      </p:pic>
      <p:pic>
        <p:nvPicPr>
          <p:cNvPr id="10" name="图片 9" descr="图片包含 火, 男士&#10;&#10;已生成高可信度的说明">
            <a:extLst>
              <a:ext uri="{FF2B5EF4-FFF2-40B4-BE49-F238E27FC236}">
                <a16:creationId xmlns="" xmlns:a16="http://schemas.microsoft.com/office/drawing/2014/main" id="{173A58BE-DA7D-4533-9F53-150FD9A0D06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08289" y="2583535"/>
            <a:ext cx="1672438" cy="2538762"/>
          </a:xfrm>
          <a:prstGeom prst="rect">
            <a:avLst/>
          </a:prstGeom>
        </p:spPr>
      </p:pic>
      <p:pic>
        <p:nvPicPr>
          <p:cNvPr id="14" name="图片 13" descr="图片包含 建筑物, 户外&#10;&#10;已生成极高可信度的说明">
            <a:extLst>
              <a:ext uri="{FF2B5EF4-FFF2-40B4-BE49-F238E27FC236}">
                <a16:creationId xmlns="" xmlns:a16="http://schemas.microsoft.com/office/drawing/2014/main" id="{DFC2A75E-C93A-458F-B506-C0BAB2EFD939}"/>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112309" y="2583536"/>
            <a:ext cx="1705011" cy="2538762"/>
          </a:xfrm>
          <a:prstGeom prst="rect">
            <a:avLst/>
          </a:prstGeom>
        </p:spPr>
      </p:pic>
      <p:pic>
        <p:nvPicPr>
          <p:cNvPr id="16" name="图片 15" descr="图片包含 文字, 书籍&#10;&#10;已生成极高可信度的说明">
            <a:extLst>
              <a:ext uri="{FF2B5EF4-FFF2-40B4-BE49-F238E27FC236}">
                <a16:creationId xmlns="" xmlns:a16="http://schemas.microsoft.com/office/drawing/2014/main" id="{B2830436-D168-4FE3-815D-9AF5CAC9DCB0}"/>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828777" y="2583536"/>
            <a:ext cx="1735482" cy="2538762"/>
          </a:xfrm>
          <a:prstGeom prst="rect">
            <a:avLst/>
          </a:prstGeom>
        </p:spPr>
      </p:pic>
      <p:pic>
        <p:nvPicPr>
          <p:cNvPr id="18" name="图片 17">
            <a:extLst>
              <a:ext uri="{FF2B5EF4-FFF2-40B4-BE49-F238E27FC236}">
                <a16:creationId xmlns="" xmlns:a16="http://schemas.microsoft.com/office/drawing/2014/main" id="{C181B95D-CF36-4D59-B09F-A1382253F404}"/>
              </a:ext>
            </a:extLst>
          </p:cNvPr>
          <p:cNvPicPr>
            <a:picLocks noChangeAspect="1"/>
          </p:cNvPicPr>
          <p:nvPr/>
        </p:nvPicPr>
        <p:blipFill rotWithShape="1">
          <a:blip r:embed="rId12">
            <a:extLst>
              <a:ext uri="{28A0092B-C50C-407E-A947-70E740481C1C}">
                <a14:useLocalDpi xmlns:a14="http://schemas.microsoft.com/office/drawing/2010/main" val="0"/>
              </a:ext>
            </a:extLst>
          </a:blip>
          <a:srcRect l="4261" t="1526" r="1902" b="2410"/>
          <a:stretch/>
        </p:blipFill>
        <p:spPr>
          <a:xfrm>
            <a:off x="9763131" y="2583535"/>
            <a:ext cx="1820580" cy="2538761"/>
          </a:xfrm>
          <a:prstGeom prst="rect">
            <a:avLst/>
          </a:prstGeom>
        </p:spPr>
      </p:pic>
      <p:sp>
        <p:nvSpPr>
          <p:cNvPr id="3" name="文本框 2">
            <a:extLst>
              <a:ext uri="{FF2B5EF4-FFF2-40B4-BE49-F238E27FC236}">
                <a16:creationId xmlns="" xmlns:a16="http://schemas.microsoft.com/office/drawing/2014/main" id="{BC9215BD-AC90-4063-81CD-EC813EF3FB30}"/>
              </a:ext>
            </a:extLst>
          </p:cNvPr>
          <p:cNvSpPr txBox="1"/>
          <p:nvPr/>
        </p:nvSpPr>
        <p:spPr>
          <a:xfrm>
            <a:off x="3039928" y="5211013"/>
            <a:ext cx="1313180" cy="430887"/>
          </a:xfrm>
          <a:prstGeom prst="rect">
            <a:avLst/>
          </a:prstGeom>
          <a:noFill/>
        </p:spPr>
        <p:txBody>
          <a:bodyPr wrap="none" rtlCol="0">
            <a:spAutoFit/>
          </a:bodyPr>
          <a:lstStyle/>
          <a:p>
            <a:r>
              <a:rPr lang="zh-CN" altLang="en-US" sz="2200">
                <a:gradFill>
                  <a:gsLst>
                    <a:gs pos="0">
                      <a:schemeClr val="accent4"/>
                    </a:gs>
                    <a:gs pos="100000">
                      <a:srgbClr val="C00000"/>
                    </a:gs>
                  </a:gsLst>
                  <a:lin ang="5400000" scaled="0"/>
                </a:gradFill>
                <a:latin typeface="+mj-ea"/>
                <a:ea typeface="+mj-ea"/>
              </a:rPr>
              <a:t>僵尸新娘</a:t>
            </a:r>
            <a:endParaRPr lang="en-US" sz="2200" dirty="0">
              <a:gradFill>
                <a:gsLst>
                  <a:gs pos="0">
                    <a:schemeClr val="accent4"/>
                  </a:gs>
                  <a:gs pos="100000">
                    <a:srgbClr val="C00000"/>
                  </a:gs>
                </a:gsLst>
                <a:lin ang="5400000" scaled="0"/>
              </a:gradFill>
              <a:latin typeface="+mj-ea"/>
              <a:ea typeface="+mj-ea"/>
            </a:endParaRPr>
          </a:p>
        </p:txBody>
      </p:sp>
      <p:pic>
        <p:nvPicPr>
          <p:cNvPr id="20" name="图片 19">
            <a:extLst>
              <a:ext uri="{FF2B5EF4-FFF2-40B4-BE49-F238E27FC236}">
                <a16:creationId xmlns="" xmlns:a16="http://schemas.microsoft.com/office/drawing/2014/main" id="{116C1A43-A041-4EE5-80CC-10951A08A5E9}"/>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t="18484" r="5441" b="68637"/>
          <a:stretch/>
        </p:blipFill>
        <p:spPr>
          <a:xfrm>
            <a:off x="3116636" y="291452"/>
            <a:ext cx="5958728" cy="1147940"/>
          </a:xfrm>
          <a:prstGeom prst="rect">
            <a:avLst/>
          </a:prstGeom>
        </p:spPr>
      </p:pic>
    </p:spTree>
    <p:extLst>
      <p:ext uri="{BB962C8B-B14F-4D97-AF65-F5344CB8AC3E}">
        <p14:creationId xmlns:p14="http://schemas.microsoft.com/office/powerpoint/2010/main" val="91267599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包含 建筑物, 户外&#10;&#10;已生成极高可信度的说明">
            <a:extLst>
              <a:ext uri="{FF2B5EF4-FFF2-40B4-BE49-F238E27FC236}">
                <a16:creationId xmlns="" xmlns:a16="http://schemas.microsoft.com/office/drawing/2014/main" id="{6D45B3CA-86F1-4722-B046-5F0EBC407B2D}"/>
              </a:ext>
            </a:extLst>
          </p:cNvPr>
          <p:cNvPicPr>
            <a:picLocks noChangeAspect="1"/>
          </p:cNvPicPr>
          <p:nvPr/>
        </p:nvPicPr>
        <p:blipFill rotWithShape="1">
          <a:blip r:embed="rId2">
            <a:extLst>
              <a:ext uri="{28A0092B-C50C-407E-A947-70E740481C1C}">
                <a14:useLocalDpi xmlns:a14="http://schemas.microsoft.com/office/drawing/2010/main" val="0"/>
              </a:ext>
            </a:extLst>
          </a:blip>
          <a:srcRect l="19130" t="6944" b="31111"/>
          <a:stretch/>
        </p:blipFill>
        <p:spPr>
          <a:xfrm>
            <a:off x="0" y="0"/>
            <a:ext cx="6012932" cy="6858000"/>
          </a:xfrm>
          <a:prstGeom prst="rect">
            <a:avLst/>
          </a:prstGeom>
        </p:spPr>
      </p:pic>
      <p:sp>
        <p:nvSpPr>
          <p:cNvPr id="6" name="矩形 5">
            <a:extLst>
              <a:ext uri="{FF2B5EF4-FFF2-40B4-BE49-F238E27FC236}">
                <a16:creationId xmlns="" xmlns:a16="http://schemas.microsoft.com/office/drawing/2014/main" id="{6AF499FE-6AAF-46CF-9C2E-086C44B670EC}"/>
              </a:ext>
            </a:extLst>
          </p:cNvPr>
          <p:cNvSpPr/>
          <p:nvPr/>
        </p:nvSpPr>
        <p:spPr>
          <a:xfrm>
            <a:off x="1854201" y="0"/>
            <a:ext cx="10337800" cy="6858000"/>
          </a:xfrm>
          <a:prstGeom prst="rect">
            <a:avLst/>
          </a:prstGeom>
          <a:gradFill>
            <a:gsLst>
              <a:gs pos="0">
                <a:schemeClr val="tx1">
                  <a:alpha val="0"/>
                </a:schemeClr>
              </a:gs>
              <a:gs pos="100000">
                <a:srgbClr val="08031B"/>
              </a:gs>
              <a:gs pos="40000">
                <a:srgbClr val="0F0535"/>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hidden="1">
            <a:extLst>
              <a:ext uri="{FF2B5EF4-FFF2-40B4-BE49-F238E27FC236}">
                <a16:creationId xmlns="" xmlns:a16="http://schemas.microsoft.com/office/drawing/2014/main" id="{08AB73A8-C5DC-4192-BBB7-30A379B00F1B}"/>
              </a:ext>
            </a:extLst>
          </p:cNvPr>
          <p:cNvSpPr/>
          <p:nvPr/>
        </p:nvSpPr>
        <p:spPr>
          <a:xfrm>
            <a:off x="6556311" y="1452290"/>
            <a:ext cx="1210588" cy="1323439"/>
          </a:xfrm>
          <a:prstGeom prst="rect">
            <a:avLst/>
          </a:prstGeom>
        </p:spPr>
        <p:txBody>
          <a:bodyPr wrap="none">
            <a:spAutoFit/>
          </a:bodyPr>
          <a:lstStyle/>
          <a:p>
            <a:r>
              <a:rPr lang="zh-CN" altLang="en-US" sz="8000">
                <a:solidFill>
                  <a:schemeClr val="bg1"/>
                </a:solidFill>
                <a:latin typeface="哥特式字体" panose="03000509000000000000" pitchFamily="65" charset="-122"/>
                <a:ea typeface="哥特式字体" panose="03000509000000000000" pitchFamily="65" charset="-122"/>
              </a:rPr>
              <a:t>怪</a:t>
            </a:r>
            <a:endParaRPr lang="en-US" sz="8000" dirty="0">
              <a:solidFill>
                <a:schemeClr val="bg1"/>
              </a:solidFill>
              <a:latin typeface="哥特式字体" panose="03000509000000000000" pitchFamily="65" charset="-122"/>
              <a:ea typeface="哥特式字体" panose="03000509000000000000" pitchFamily="65" charset="-122"/>
            </a:endParaRPr>
          </a:p>
        </p:txBody>
      </p:sp>
      <p:sp>
        <p:nvSpPr>
          <p:cNvPr id="24" name="矩形 23">
            <a:extLst>
              <a:ext uri="{FF2B5EF4-FFF2-40B4-BE49-F238E27FC236}">
                <a16:creationId xmlns="" xmlns:a16="http://schemas.microsoft.com/office/drawing/2014/main" id="{AAF1CD7F-AE8F-40E5-B982-020525F0C1A8}"/>
              </a:ext>
            </a:extLst>
          </p:cNvPr>
          <p:cNvSpPr/>
          <p:nvPr/>
        </p:nvSpPr>
        <p:spPr>
          <a:xfrm>
            <a:off x="6179069" y="2155825"/>
            <a:ext cx="6012932" cy="2855577"/>
          </a:xfrm>
          <a:custGeom>
            <a:avLst/>
            <a:gdLst>
              <a:gd name="connsiteX0" fmla="*/ 0 w 6179069"/>
              <a:gd name="connsiteY0" fmla="*/ 0 h 3313325"/>
              <a:gd name="connsiteX1" fmla="*/ 6179069 w 6179069"/>
              <a:gd name="connsiteY1" fmla="*/ 0 h 3313325"/>
              <a:gd name="connsiteX2" fmla="*/ 6179069 w 6179069"/>
              <a:gd name="connsiteY2" fmla="*/ 3313325 h 3313325"/>
              <a:gd name="connsiteX3" fmla="*/ 0 w 6179069"/>
              <a:gd name="connsiteY3" fmla="*/ 3313325 h 3313325"/>
              <a:gd name="connsiteX4" fmla="*/ 0 w 6179069"/>
              <a:gd name="connsiteY4" fmla="*/ 0 h 3313325"/>
              <a:gd name="connsiteX0" fmla="*/ 1314450 w 6179069"/>
              <a:gd name="connsiteY0" fmla="*/ 0 h 3313325"/>
              <a:gd name="connsiteX1" fmla="*/ 6179069 w 6179069"/>
              <a:gd name="connsiteY1" fmla="*/ 0 h 3313325"/>
              <a:gd name="connsiteX2" fmla="*/ 6179069 w 6179069"/>
              <a:gd name="connsiteY2" fmla="*/ 3313325 h 3313325"/>
              <a:gd name="connsiteX3" fmla="*/ 0 w 6179069"/>
              <a:gd name="connsiteY3" fmla="*/ 3313325 h 3313325"/>
              <a:gd name="connsiteX4" fmla="*/ 1314450 w 6179069"/>
              <a:gd name="connsiteY4" fmla="*/ 0 h 3313325"/>
              <a:gd name="connsiteX0" fmla="*/ 1790700 w 6179069"/>
              <a:gd name="connsiteY0" fmla="*/ 0 h 3322850"/>
              <a:gd name="connsiteX1" fmla="*/ 6179069 w 6179069"/>
              <a:gd name="connsiteY1" fmla="*/ 9525 h 3322850"/>
              <a:gd name="connsiteX2" fmla="*/ 6179069 w 6179069"/>
              <a:gd name="connsiteY2" fmla="*/ 3322850 h 3322850"/>
              <a:gd name="connsiteX3" fmla="*/ 0 w 6179069"/>
              <a:gd name="connsiteY3" fmla="*/ 3322850 h 3322850"/>
              <a:gd name="connsiteX4" fmla="*/ 1790700 w 6179069"/>
              <a:gd name="connsiteY4" fmla="*/ 0 h 3322850"/>
              <a:gd name="connsiteX0" fmla="*/ 1285875 w 5674244"/>
              <a:gd name="connsiteY0" fmla="*/ 0 h 3322850"/>
              <a:gd name="connsiteX1" fmla="*/ 5674244 w 5674244"/>
              <a:gd name="connsiteY1" fmla="*/ 9525 h 3322850"/>
              <a:gd name="connsiteX2" fmla="*/ 5674244 w 5674244"/>
              <a:gd name="connsiteY2" fmla="*/ 3322850 h 3322850"/>
              <a:gd name="connsiteX3" fmla="*/ 0 w 5674244"/>
              <a:gd name="connsiteY3" fmla="*/ 3313325 h 3322850"/>
              <a:gd name="connsiteX4" fmla="*/ 1285875 w 5674244"/>
              <a:gd name="connsiteY4" fmla="*/ 0 h 3322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74244" h="3322850">
                <a:moveTo>
                  <a:pt x="1285875" y="0"/>
                </a:moveTo>
                <a:lnTo>
                  <a:pt x="5674244" y="9525"/>
                </a:lnTo>
                <a:lnTo>
                  <a:pt x="5674244" y="3322850"/>
                </a:lnTo>
                <a:lnTo>
                  <a:pt x="0" y="3313325"/>
                </a:lnTo>
                <a:lnTo>
                  <a:pt x="1285875" y="0"/>
                </a:lnTo>
                <a:close/>
              </a:path>
            </a:pathLst>
          </a:custGeom>
          <a:gradFill flip="none" rotWithShape="1">
            <a:gsLst>
              <a:gs pos="0">
                <a:srgbClr val="160848"/>
              </a:gs>
              <a:gs pos="85000">
                <a:srgbClr val="0B0426"/>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 xmlns:a16="http://schemas.microsoft.com/office/drawing/2014/main" id="{5C7F6B61-A8DE-4814-BE33-43F56D4157D5}"/>
              </a:ext>
            </a:extLst>
          </p:cNvPr>
          <p:cNvSpPr/>
          <p:nvPr/>
        </p:nvSpPr>
        <p:spPr>
          <a:xfrm>
            <a:off x="6966792" y="3312458"/>
            <a:ext cx="4320333" cy="1167692"/>
          </a:xfrm>
          <a:prstGeom prst="rect">
            <a:avLst/>
          </a:prstGeom>
        </p:spPr>
        <p:txBody>
          <a:bodyPr wrap="square">
            <a:spAutoFit/>
          </a:bodyPr>
          <a:lstStyle/>
          <a:p>
            <a:pPr>
              <a:lnSpc>
                <a:spcPct val="150000"/>
              </a:lnSpc>
            </a:pPr>
            <a:r>
              <a:rPr lang="en-US" altLang="zh-CN" sz="1200" dirty="0">
                <a:solidFill>
                  <a:schemeClr val="bg1">
                    <a:lumMod val="75000"/>
                  </a:schemeClr>
                </a:solidFill>
                <a:latin typeface="+mj-ea"/>
                <a:ea typeface="+mj-ea"/>
              </a:rPr>
              <a:t>《</a:t>
            </a:r>
            <a:r>
              <a:rPr lang="zh-CN" altLang="en-US" sz="1200" dirty="0">
                <a:solidFill>
                  <a:schemeClr val="bg1">
                    <a:lumMod val="75000"/>
                  </a:schemeClr>
                </a:solidFill>
                <a:latin typeface="+mj-ea"/>
                <a:ea typeface="+mj-ea"/>
              </a:rPr>
              <a:t>怪兽屋</a:t>
            </a:r>
            <a:r>
              <a:rPr lang="en-US" altLang="zh-CN" sz="1200" dirty="0">
                <a:solidFill>
                  <a:schemeClr val="bg1">
                    <a:lumMod val="75000"/>
                  </a:schemeClr>
                </a:solidFill>
                <a:latin typeface="+mj-ea"/>
                <a:ea typeface="+mj-ea"/>
              </a:rPr>
              <a:t>》</a:t>
            </a:r>
            <a:r>
              <a:rPr lang="zh-CN" altLang="en-US" sz="1200" dirty="0">
                <a:solidFill>
                  <a:schemeClr val="bg1">
                    <a:lumMod val="75000"/>
                  </a:schemeClr>
                </a:solidFill>
                <a:latin typeface="+mj-ea"/>
                <a:ea typeface="+mj-ea"/>
              </a:rPr>
              <a:t>是由吉尔</a:t>
            </a:r>
            <a:r>
              <a:rPr lang="en-US" altLang="zh-CN" sz="1200" dirty="0">
                <a:solidFill>
                  <a:schemeClr val="bg1">
                    <a:lumMod val="75000"/>
                  </a:schemeClr>
                </a:solidFill>
                <a:latin typeface="+mj-ea"/>
                <a:ea typeface="+mj-ea"/>
              </a:rPr>
              <a:t>·</a:t>
            </a:r>
            <a:r>
              <a:rPr lang="zh-CN" altLang="en-US" sz="1200" dirty="0">
                <a:solidFill>
                  <a:schemeClr val="bg1">
                    <a:lumMod val="75000"/>
                  </a:schemeClr>
                </a:solidFill>
                <a:latin typeface="+mj-ea"/>
                <a:ea typeface="+mj-ea"/>
              </a:rPr>
              <a:t>克兰执导，史蒂文</a:t>
            </a:r>
            <a:r>
              <a:rPr lang="en-US" altLang="zh-CN" sz="1200" dirty="0">
                <a:solidFill>
                  <a:schemeClr val="bg1">
                    <a:lumMod val="75000"/>
                  </a:schemeClr>
                </a:solidFill>
                <a:latin typeface="+mj-ea"/>
                <a:ea typeface="+mj-ea"/>
              </a:rPr>
              <a:t>·</a:t>
            </a:r>
            <a:r>
              <a:rPr lang="zh-CN" altLang="en-US" sz="1200" dirty="0">
                <a:solidFill>
                  <a:schemeClr val="bg1">
                    <a:lumMod val="75000"/>
                  </a:schemeClr>
                </a:solidFill>
                <a:latin typeface="+mj-ea"/>
                <a:ea typeface="+mj-ea"/>
              </a:rPr>
              <a:t>斯皮尔伯格担任制作，于</a:t>
            </a:r>
            <a:r>
              <a:rPr lang="en-US" altLang="zh-CN" sz="1200" dirty="0">
                <a:solidFill>
                  <a:schemeClr val="bg1">
                    <a:lumMod val="75000"/>
                  </a:schemeClr>
                </a:solidFill>
                <a:latin typeface="+mj-ea"/>
                <a:ea typeface="+mj-ea"/>
              </a:rPr>
              <a:t>2006</a:t>
            </a:r>
            <a:r>
              <a:rPr lang="zh-CN" altLang="en-US" sz="1200" dirty="0">
                <a:solidFill>
                  <a:schemeClr val="bg1">
                    <a:lumMod val="75000"/>
                  </a:schemeClr>
                </a:solidFill>
                <a:latin typeface="+mj-ea"/>
                <a:ea typeface="+mj-ea"/>
              </a:rPr>
              <a:t>年</a:t>
            </a:r>
            <a:r>
              <a:rPr lang="en-US" altLang="zh-CN" sz="1200" dirty="0">
                <a:solidFill>
                  <a:schemeClr val="bg1">
                    <a:lumMod val="75000"/>
                  </a:schemeClr>
                </a:solidFill>
                <a:latin typeface="+mj-ea"/>
                <a:ea typeface="+mj-ea"/>
              </a:rPr>
              <a:t>7</a:t>
            </a:r>
            <a:r>
              <a:rPr lang="zh-CN" altLang="en-US" sz="1200" dirty="0">
                <a:solidFill>
                  <a:schemeClr val="bg1">
                    <a:lumMod val="75000"/>
                  </a:schemeClr>
                </a:solidFill>
                <a:latin typeface="+mj-ea"/>
                <a:ea typeface="+mj-ea"/>
              </a:rPr>
              <a:t>月</a:t>
            </a:r>
            <a:r>
              <a:rPr lang="en-US" altLang="zh-CN" sz="1200" dirty="0">
                <a:solidFill>
                  <a:schemeClr val="bg1">
                    <a:lumMod val="75000"/>
                  </a:schemeClr>
                </a:solidFill>
                <a:latin typeface="+mj-ea"/>
                <a:ea typeface="+mj-ea"/>
              </a:rPr>
              <a:t>21</a:t>
            </a:r>
            <a:r>
              <a:rPr lang="zh-CN" altLang="en-US" sz="1200" dirty="0">
                <a:solidFill>
                  <a:schemeClr val="bg1">
                    <a:lumMod val="75000"/>
                  </a:schemeClr>
                </a:solidFill>
                <a:latin typeface="+mj-ea"/>
                <a:ea typeface="+mj-ea"/>
              </a:rPr>
              <a:t>日在美国上映。该片讲述</a:t>
            </a:r>
            <a:r>
              <a:rPr lang="zh-CN" altLang="en-US" sz="1200" spc="100" dirty="0">
                <a:solidFill>
                  <a:schemeClr val="bg1">
                    <a:lumMod val="75000"/>
                  </a:schemeClr>
                </a:solidFill>
                <a:latin typeface="+mj-ea"/>
                <a:ea typeface="+mj-ea"/>
              </a:rPr>
              <a:t>了三个孩子在万圣节前夕发现了一处诡异的爱</a:t>
            </a:r>
            <a:r>
              <a:rPr lang="zh-CN" altLang="en-US" sz="1200" dirty="0">
                <a:solidFill>
                  <a:schemeClr val="bg1">
                    <a:lumMod val="75000"/>
                  </a:schemeClr>
                </a:solidFill>
                <a:latin typeface="+mj-ea"/>
                <a:ea typeface="+mj-ea"/>
              </a:rPr>
              <a:t>吞噬</a:t>
            </a:r>
            <a:r>
              <a:rPr lang="zh-CN" altLang="en-US" sz="1200" spc="100" dirty="0">
                <a:solidFill>
                  <a:schemeClr val="bg1">
                    <a:lumMod val="75000"/>
                  </a:schemeClr>
                </a:solidFill>
                <a:latin typeface="+mj-ea"/>
                <a:ea typeface="+mj-ea"/>
              </a:rPr>
              <a:t>东西的老屋，</a:t>
            </a:r>
            <a:r>
              <a:rPr lang="zh-CN" altLang="en-US" sz="1200" spc="100">
                <a:solidFill>
                  <a:schemeClr val="bg1">
                    <a:lumMod val="75000"/>
                  </a:schemeClr>
                </a:solidFill>
                <a:latin typeface="+mj-ea"/>
                <a:ea typeface="+mj-ea"/>
              </a:rPr>
              <a:t>为了他人的</a:t>
            </a:r>
            <a:r>
              <a:rPr lang="zh-CN" altLang="en-US" sz="1200" spc="100" dirty="0">
                <a:solidFill>
                  <a:schemeClr val="bg1">
                    <a:lumMod val="75000"/>
                  </a:schemeClr>
                </a:solidFill>
                <a:latin typeface="+mj-ea"/>
                <a:ea typeface="+mj-ea"/>
              </a:rPr>
              <a:t>安全，他们进入到怪兽</a:t>
            </a:r>
            <a:r>
              <a:rPr lang="zh-CN" altLang="en-US" sz="1200" dirty="0">
                <a:solidFill>
                  <a:schemeClr val="bg1">
                    <a:lumMod val="75000"/>
                  </a:schemeClr>
                </a:solidFill>
                <a:latin typeface="+mj-ea"/>
                <a:ea typeface="+mj-ea"/>
              </a:rPr>
              <a:t>屋中并探究屋子秘密的故事。</a:t>
            </a:r>
            <a:endParaRPr lang="en-US" sz="1200" dirty="0">
              <a:solidFill>
                <a:schemeClr val="bg1">
                  <a:lumMod val="75000"/>
                </a:schemeClr>
              </a:solidFill>
              <a:latin typeface="+mj-ea"/>
              <a:ea typeface="+mj-ea"/>
            </a:endParaRPr>
          </a:p>
        </p:txBody>
      </p:sp>
      <p:sp>
        <p:nvSpPr>
          <p:cNvPr id="10" name="矩形 9" hidden="1">
            <a:extLst>
              <a:ext uri="{FF2B5EF4-FFF2-40B4-BE49-F238E27FC236}">
                <a16:creationId xmlns="" xmlns:a16="http://schemas.microsoft.com/office/drawing/2014/main" id="{444DA2E2-D81B-4D93-9864-8C520BD53314}"/>
              </a:ext>
            </a:extLst>
          </p:cNvPr>
          <p:cNvSpPr/>
          <p:nvPr/>
        </p:nvSpPr>
        <p:spPr>
          <a:xfrm>
            <a:off x="7506593" y="2105561"/>
            <a:ext cx="825867" cy="861774"/>
          </a:xfrm>
          <a:prstGeom prst="rect">
            <a:avLst/>
          </a:prstGeom>
        </p:spPr>
        <p:txBody>
          <a:bodyPr wrap="none">
            <a:spAutoFit/>
          </a:bodyPr>
          <a:lstStyle/>
          <a:p>
            <a:r>
              <a:rPr lang="zh-CN" altLang="en-US" sz="5000">
                <a:solidFill>
                  <a:schemeClr val="bg1"/>
                </a:solidFill>
                <a:latin typeface="哥特式字体" panose="03000509000000000000" pitchFamily="65" charset="-122"/>
                <a:ea typeface="哥特式字体" panose="03000509000000000000" pitchFamily="65" charset="-122"/>
              </a:rPr>
              <a:t>兽</a:t>
            </a:r>
            <a:endParaRPr lang="en-US" sz="5000" dirty="0">
              <a:solidFill>
                <a:schemeClr val="bg1"/>
              </a:solidFill>
              <a:latin typeface="哥特式字体" panose="03000509000000000000" pitchFamily="65" charset="-122"/>
              <a:ea typeface="哥特式字体" panose="03000509000000000000" pitchFamily="65" charset="-122"/>
            </a:endParaRPr>
          </a:p>
        </p:txBody>
      </p:sp>
      <p:sp>
        <p:nvSpPr>
          <p:cNvPr id="11" name="矩形 10" hidden="1">
            <a:extLst>
              <a:ext uri="{FF2B5EF4-FFF2-40B4-BE49-F238E27FC236}">
                <a16:creationId xmlns="" xmlns:a16="http://schemas.microsoft.com/office/drawing/2014/main" id="{4CEDABB6-51B8-474F-A112-7A4DF506F9ED}"/>
              </a:ext>
            </a:extLst>
          </p:cNvPr>
          <p:cNvSpPr/>
          <p:nvPr/>
        </p:nvSpPr>
        <p:spPr>
          <a:xfrm>
            <a:off x="8117879" y="1898332"/>
            <a:ext cx="954107" cy="1015663"/>
          </a:xfrm>
          <a:prstGeom prst="rect">
            <a:avLst/>
          </a:prstGeom>
        </p:spPr>
        <p:txBody>
          <a:bodyPr wrap="none">
            <a:spAutoFit/>
          </a:bodyPr>
          <a:lstStyle/>
          <a:p>
            <a:r>
              <a:rPr lang="zh-CN" altLang="en-US" sz="6000">
                <a:solidFill>
                  <a:schemeClr val="bg1"/>
                </a:solidFill>
                <a:latin typeface="哥特式字体" panose="03000509000000000000" pitchFamily="65" charset="-122"/>
                <a:ea typeface="哥特式字体" panose="03000509000000000000" pitchFamily="65" charset="-122"/>
              </a:rPr>
              <a:t>屋</a:t>
            </a:r>
            <a:endParaRPr lang="en-US" sz="6000" dirty="0">
              <a:solidFill>
                <a:schemeClr val="bg1"/>
              </a:solidFill>
              <a:latin typeface="哥特式字体" panose="03000509000000000000" pitchFamily="65" charset="-122"/>
              <a:ea typeface="哥特式字体" panose="03000509000000000000" pitchFamily="65" charset="-122"/>
            </a:endParaRPr>
          </a:p>
        </p:txBody>
      </p:sp>
      <p:sp>
        <p:nvSpPr>
          <p:cNvPr id="25" name="矩形 23">
            <a:extLst>
              <a:ext uri="{FF2B5EF4-FFF2-40B4-BE49-F238E27FC236}">
                <a16:creationId xmlns="" xmlns:a16="http://schemas.microsoft.com/office/drawing/2014/main" id="{A2EDAC41-8EC7-43FC-871A-82CCE9138469}"/>
              </a:ext>
            </a:extLst>
          </p:cNvPr>
          <p:cNvSpPr/>
          <p:nvPr/>
        </p:nvSpPr>
        <p:spPr>
          <a:xfrm>
            <a:off x="6041507" y="1876869"/>
            <a:ext cx="6012932" cy="2855577"/>
          </a:xfrm>
          <a:custGeom>
            <a:avLst/>
            <a:gdLst>
              <a:gd name="connsiteX0" fmla="*/ 0 w 6179069"/>
              <a:gd name="connsiteY0" fmla="*/ 0 h 3313325"/>
              <a:gd name="connsiteX1" fmla="*/ 6179069 w 6179069"/>
              <a:gd name="connsiteY1" fmla="*/ 0 h 3313325"/>
              <a:gd name="connsiteX2" fmla="*/ 6179069 w 6179069"/>
              <a:gd name="connsiteY2" fmla="*/ 3313325 h 3313325"/>
              <a:gd name="connsiteX3" fmla="*/ 0 w 6179069"/>
              <a:gd name="connsiteY3" fmla="*/ 3313325 h 3313325"/>
              <a:gd name="connsiteX4" fmla="*/ 0 w 6179069"/>
              <a:gd name="connsiteY4" fmla="*/ 0 h 3313325"/>
              <a:gd name="connsiteX0" fmla="*/ 1314450 w 6179069"/>
              <a:gd name="connsiteY0" fmla="*/ 0 h 3313325"/>
              <a:gd name="connsiteX1" fmla="*/ 6179069 w 6179069"/>
              <a:gd name="connsiteY1" fmla="*/ 0 h 3313325"/>
              <a:gd name="connsiteX2" fmla="*/ 6179069 w 6179069"/>
              <a:gd name="connsiteY2" fmla="*/ 3313325 h 3313325"/>
              <a:gd name="connsiteX3" fmla="*/ 0 w 6179069"/>
              <a:gd name="connsiteY3" fmla="*/ 3313325 h 3313325"/>
              <a:gd name="connsiteX4" fmla="*/ 1314450 w 6179069"/>
              <a:gd name="connsiteY4" fmla="*/ 0 h 3313325"/>
              <a:gd name="connsiteX0" fmla="*/ 1790700 w 6179069"/>
              <a:gd name="connsiteY0" fmla="*/ 0 h 3322850"/>
              <a:gd name="connsiteX1" fmla="*/ 6179069 w 6179069"/>
              <a:gd name="connsiteY1" fmla="*/ 9525 h 3322850"/>
              <a:gd name="connsiteX2" fmla="*/ 6179069 w 6179069"/>
              <a:gd name="connsiteY2" fmla="*/ 3322850 h 3322850"/>
              <a:gd name="connsiteX3" fmla="*/ 0 w 6179069"/>
              <a:gd name="connsiteY3" fmla="*/ 3322850 h 3322850"/>
              <a:gd name="connsiteX4" fmla="*/ 1790700 w 6179069"/>
              <a:gd name="connsiteY4" fmla="*/ 0 h 3322850"/>
              <a:gd name="connsiteX0" fmla="*/ 1285875 w 5674244"/>
              <a:gd name="connsiteY0" fmla="*/ 0 h 3322850"/>
              <a:gd name="connsiteX1" fmla="*/ 5674244 w 5674244"/>
              <a:gd name="connsiteY1" fmla="*/ 9525 h 3322850"/>
              <a:gd name="connsiteX2" fmla="*/ 5674244 w 5674244"/>
              <a:gd name="connsiteY2" fmla="*/ 3322850 h 3322850"/>
              <a:gd name="connsiteX3" fmla="*/ 0 w 5674244"/>
              <a:gd name="connsiteY3" fmla="*/ 3313325 h 3322850"/>
              <a:gd name="connsiteX4" fmla="*/ 1285875 w 5674244"/>
              <a:gd name="connsiteY4" fmla="*/ 0 h 3322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74244" h="3322850">
                <a:moveTo>
                  <a:pt x="1285875" y="0"/>
                </a:moveTo>
                <a:lnTo>
                  <a:pt x="5674244" y="9525"/>
                </a:lnTo>
                <a:lnTo>
                  <a:pt x="5674244" y="3322850"/>
                </a:lnTo>
                <a:lnTo>
                  <a:pt x="0" y="3313325"/>
                </a:lnTo>
                <a:lnTo>
                  <a:pt x="1285875" y="0"/>
                </a:lnTo>
                <a:close/>
              </a:path>
            </a:pathLst>
          </a:custGeom>
          <a:noFill/>
          <a:ln w="25400">
            <a:gradFill>
              <a:gsLst>
                <a:gs pos="0">
                  <a:schemeClr val="accent4">
                    <a:alpha val="60000"/>
                  </a:schemeClr>
                </a:gs>
                <a:gs pos="100000">
                  <a:srgbClr val="160848">
                    <a:alpha val="0"/>
                  </a:srgbClr>
                </a:gs>
              </a:gsLst>
              <a:lin ang="2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a:extLst>
              <a:ext uri="{FF2B5EF4-FFF2-40B4-BE49-F238E27FC236}">
                <a16:creationId xmlns="" xmlns:a16="http://schemas.microsoft.com/office/drawing/2014/main" id="{230CC0FF-D4BE-4D79-993B-97EDDE55B8A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3158" t="36091" r="49176" b="42879"/>
          <a:stretch/>
        </p:blipFill>
        <p:spPr>
          <a:xfrm>
            <a:off x="6346761" y="1392025"/>
            <a:ext cx="1341307" cy="1442230"/>
          </a:xfrm>
          <a:prstGeom prst="rect">
            <a:avLst/>
          </a:prstGeom>
        </p:spPr>
      </p:pic>
      <p:pic>
        <p:nvPicPr>
          <p:cNvPr id="19" name="图片 18">
            <a:extLst>
              <a:ext uri="{FF2B5EF4-FFF2-40B4-BE49-F238E27FC236}">
                <a16:creationId xmlns="" xmlns:a16="http://schemas.microsoft.com/office/drawing/2014/main" id="{88506A87-7DC1-49EC-9A5B-A7FFE958407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2490" t="57010" r="29535" b="23434"/>
          <a:stretch/>
        </p:blipFill>
        <p:spPr>
          <a:xfrm>
            <a:off x="7478476" y="1993452"/>
            <a:ext cx="1036140" cy="1024498"/>
          </a:xfrm>
          <a:prstGeom prst="rect">
            <a:avLst/>
          </a:prstGeom>
        </p:spPr>
      </p:pic>
      <p:pic>
        <p:nvPicPr>
          <p:cNvPr id="20" name="图片 19">
            <a:extLst>
              <a:ext uri="{FF2B5EF4-FFF2-40B4-BE49-F238E27FC236}">
                <a16:creationId xmlns="" xmlns:a16="http://schemas.microsoft.com/office/drawing/2014/main" id="{4BEA0082-E56C-437B-BB3E-7FB4972FC7D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68090" t="41537" r="1134" b="38908"/>
          <a:stretch/>
        </p:blipFill>
        <p:spPr>
          <a:xfrm>
            <a:off x="8200967" y="1660774"/>
            <a:ext cx="1797200" cy="1615309"/>
          </a:xfrm>
          <a:prstGeom prst="rect">
            <a:avLst/>
          </a:prstGeom>
        </p:spPr>
      </p:pic>
      <p:sp>
        <p:nvSpPr>
          <p:cNvPr id="27" name="矩形 26">
            <a:extLst>
              <a:ext uri="{FF2B5EF4-FFF2-40B4-BE49-F238E27FC236}">
                <a16:creationId xmlns="" xmlns:a16="http://schemas.microsoft.com/office/drawing/2014/main" id="{85BBF518-25D0-4FD2-968C-2EF1B9BC6D82}"/>
              </a:ext>
            </a:extLst>
          </p:cNvPr>
          <p:cNvSpPr/>
          <p:nvPr/>
        </p:nvSpPr>
        <p:spPr>
          <a:xfrm>
            <a:off x="0" y="5318932"/>
            <a:ext cx="12192001" cy="1539067"/>
          </a:xfrm>
          <a:prstGeom prst="rect">
            <a:avLst/>
          </a:prstGeom>
          <a:gradFill>
            <a:gsLst>
              <a:gs pos="100000">
                <a:srgbClr val="FFC000">
                  <a:alpha val="20000"/>
                </a:srgbClr>
              </a:gs>
              <a:gs pos="0">
                <a:srgbClr val="0F0535">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1287499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descr="图片包含 户外, 建筑物, 天空, 树&#10;&#10;已生成极高可信度的说明">
            <a:extLst>
              <a:ext uri="{FF2B5EF4-FFF2-40B4-BE49-F238E27FC236}">
                <a16:creationId xmlns="" xmlns:a16="http://schemas.microsoft.com/office/drawing/2014/main" id="{6D7AC1E8-3A2C-4B21-A373-95CBE8000A2B}"/>
              </a:ext>
            </a:extLst>
          </p:cNvPr>
          <p:cNvPicPr>
            <a:picLocks noChangeAspect="1"/>
          </p:cNvPicPr>
          <p:nvPr/>
        </p:nvPicPr>
        <p:blipFill rotWithShape="1">
          <a:blip r:embed="rId2">
            <a:extLst>
              <a:ext uri="{28A0092B-C50C-407E-A947-70E740481C1C}">
                <a14:useLocalDpi xmlns:a14="http://schemas.microsoft.com/office/drawing/2010/main" val="0"/>
              </a:ext>
            </a:extLst>
          </a:blip>
          <a:srcRect l="50248" r="4900"/>
          <a:stretch/>
        </p:blipFill>
        <p:spPr>
          <a:xfrm>
            <a:off x="3868" y="24108"/>
            <a:ext cx="7217149" cy="6849964"/>
          </a:xfrm>
          <a:prstGeom prst="rect">
            <a:avLst/>
          </a:prstGeom>
        </p:spPr>
      </p:pic>
      <p:sp>
        <p:nvSpPr>
          <p:cNvPr id="13" name="矩形 12">
            <a:extLst>
              <a:ext uri="{FF2B5EF4-FFF2-40B4-BE49-F238E27FC236}">
                <a16:creationId xmlns="" xmlns:a16="http://schemas.microsoft.com/office/drawing/2014/main" id="{CEF37C7F-D72C-481B-9CC7-7C06B5E75DED}"/>
              </a:ext>
            </a:extLst>
          </p:cNvPr>
          <p:cNvSpPr/>
          <p:nvPr/>
        </p:nvSpPr>
        <p:spPr>
          <a:xfrm flipH="1">
            <a:off x="0" y="0"/>
            <a:ext cx="12192000" cy="6858000"/>
          </a:xfrm>
          <a:prstGeom prst="rect">
            <a:avLst/>
          </a:prstGeom>
          <a:gradFill>
            <a:gsLst>
              <a:gs pos="100000">
                <a:schemeClr val="tx1">
                  <a:alpha val="50000"/>
                </a:schemeClr>
              </a:gs>
              <a:gs pos="31000">
                <a:srgbClr val="0B0426"/>
              </a:gs>
              <a:gs pos="0">
                <a:srgbClr val="0B0426"/>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23">
            <a:extLst>
              <a:ext uri="{FF2B5EF4-FFF2-40B4-BE49-F238E27FC236}">
                <a16:creationId xmlns="" xmlns:a16="http://schemas.microsoft.com/office/drawing/2014/main" id="{B88F24B7-58FB-40A8-9D82-E14380B5AB46}"/>
              </a:ext>
            </a:extLst>
          </p:cNvPr>
          <p:cNvSpPr/>
          <p:nvPr/>
        </p:nvSpPr>
        <p:spPr>
          <a:xfrm flipH="1">
            <a:off x="586748" y="1962672"/>
            <a:ext cx="5055273" cy="2855577"/>
          </a:xfrm>
          <a:custGeom>
            <a:avLst/>
            <a:gdLst>
              <a:gd name="connsiteX0" fmla="*/ 0 w 6179069"/>
              <a:gd name="connsiteY0" fmla="*/ 0 h 3313325"/>
              <a:gd name="connsiteX1" fmla="*/ 6179069 w 6179069"/>
              <a:gd name="connsiteY1" fmla="*/ 0 h 3313325"/>
              <a:gd name="connsiteX2" fmla="*/ 6179069 w 6179069"/>
              <a:gd name="connsiteY2" fmla="*/ 3313325 h 3313325"/>
              <a:gd name="connsiteX3" fmla="*/ 0 w 6179069"/>
              <a:gd name="connsiteY3" fmla="*/ 3313325 h 3313325"/>
              <a:gd name="connsiteX4" fmla="*/ 0 w 6179069"/>
              <a:gd name="connsiteY4" fmla="*/ 0 h 3313325"/>
              <a:gd name="connsiteX0" fmla="*/ 1314450 w 6179069"/>
              <a:gd name="connsiteY0" fmla="*/ 0 h 3313325"/>
              <a:gd name="connsiteX1" fmla="*/ 6179069 w 6179069"/>
              <a:gd name="connsiteY1" fmla="*/ 0 h 3313325"/>
              <a:gd name="connsiteX2" fmla="*/ 6179069 w 6179069"/>
              <a:gd name="connsiteY2" fmla="*/ 3313325 h 3313325"/>
              <a:gd name="connsiteX3" fmla="*/ 0 w 6179069"/>
              <a:gd name="connsiteY3" fmla="*/ 3313325 h 3313325"/>
              <a:gd name="connsiteX4" fmla="*/ 1314450 w 6179069"/>
              <a:gd name="connsiteY4" fmla="*/ 0 h 3313325"/>
              <a:gd name="connsiteX0" fmla="*/ 1790700 w 6179069"/>
              <a:gd name="connsiteY0" fmla="*/ 0 h 3322850"/>
              <a:gd name="connsiteX1" fmla="*/ 6179069 w 6179069"/>
              <a:gd name="connsiteY1" fmla="*/ 9525 h 3322850"/>
              <a:gd name="connsiteX2" fmla="*/ 6179069 w 6179069"/>
              <a:gd name="connsiteY2" fmla="*/ 3322850 h 3322850"/>
              <a:gd name="connsiteX3" fmla="*/ 0 w 6179069"/>
              <a:gd name="connsiteY3" fmla="*/ 3322850 h 3322850"/>
              <a:gd name="connsiteX4" fmla="*/ 1790700 w 6179069"/>
              <a:gd name="connsiteY4" fmla="*/ 0 h 3322850"/>
              <a:gd name="connsiteX0" fmla="*/ 1285875 w 5674244"/>
              <a:gd name="connsiteY0" fmla="*/ 0 h 3322850"/>
              <a:gd name="connsiteX1" fmla="*/ 5674244 w 5674244"/>
              <a:gd name="connsiteY1" fmla="*/ 9525 h 3322850"/>
              <a:gd name="connsiteX2" fmla="*/ 5674244 w 5674244"/>
              <a:gd name="connsiteY2" fmla="*/ 3322850 h 3322850"/>
              <a:gd name="connsiteX3" fmla="*/ 0 w 5674244"/>
              <a:gd name="connsiteY3" fmla="*/ 3313325 h 3322850"/>
              <a:gd name="connsiteX4" fmla="*/ 1285875 w 5674244"/>
              <a:gd name="connsiteY4" fmla="*/ 0 h 3322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74244" h="3322850">
                <a:moveTo>
                  <a:pt x="1285875" y="0"/>
                </a:moveTo>
                <a:lnTo>
                  <a:pt x="5674244" y="9525"/>
                </a:lnTo>
                <a:lnTo>
                  <a:pt x="5674244" y="3322850"/>
                </a:lnTo>
                <a:lnTo>
                  <a:pt x="0" y="3313325"/>
                </a:lnTo>
                <a:lnTo>
                  <a:pt x="1285875" y="0"/>
                </a:lnTo>
                <a:close/>
              </a:path>
            </a:pathLst>
          </a:custGeom>
          <a:gradFill flip="none" rotWithShape="1">
            <a:gsLst>
              <a:gs pos="0">
                <a:srgbClr val="160848"/>
              </a:gs>
              <a:gs pos="100000">
                <a:srgbClr val="0B0426">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 xmlns:a16="http://schemas.microsoft.com/office/drawing/2014/main" id="{F0F0A8F3-20F5-4040-A022-08789120D27E}"/>
              </a:ext>
            </a:extLst>
          </p:cNvPr>
          <p:cNvSpPr/>
          <p:nvPr/>
        </p:nvSpPr>
        <p:spPr>
          <a:xfrm flipH="1">
            <a:off x="3848101" y="8036"/>
            <a:ext cx="8343899" cy="6858000"/>
          </a:xfrm>
          <a:prstGeom prst="rect">
            <a:avLst/>
          </a:prstGeom>
          <a:gradFill>
            <a:gsLst>
              <a:gs pos="100000">
                <a:srgbClr val="0B0426">
                  <a:alpha val="0"/>
                </a:srgbClr>
              </a:gs>
              <a:gs pos="0">
                <a:srgbClr val="0B0426"/>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23">
            <a:extLst>
              <a:ext uri="{FF2B5EF4-FFF2-40B4-BE49-F238E27FC236}">
                <a16:creationId xmlns="" xmlns:a16="http://schemas.microsoft.com/office/drawing/2014/main" id="{C8D80C45-844C-480E-8A1C-23D65F0D2B46}"/>
              </a:ext>
            </a:extLst>
          </p:cNvPr>
          <p:cNvSpPr/>
          <p:nvPr/>
        </p:nvSpPr>
        <p:spPr>
          <a:xfrm flipH="1">
            <a:off x="101600" y="2216674"/>
            <a:ext cx="6012932" cy="2847391"/>
          </a:xfrm>
          <a:custGeom>
            <a:avLst/>
            <a:gdLst>
              <a:gd name="connsiteX0" fmla="*/ 0 w 6179069"/>
              <a:gd name="connsiteY0" fmla="*/ 0 h 3313325"/>
              <a:gd name="connsiteX1" fmla="*/ 6179069 w 6179069"/>
              <a:gd name="connsiteY1" fmla="*/ 0 h 3313325"/>
              <a:gd name="connsiteX2" fmla="*/ 6179069 w 6179069"/>
              <a:gd name="connsiteY2" fmla="*/ 3313325 h 3313325"/>
              <a:gd name="connsiteX3" fmla="*/ 0 w 6179069"/>
              <a:gd name="connsiteY3" fmla="*/ 3313325 h 3313325"/>
              <a:gd name="connsiteX4" fmla="*/ 0 w 6179069"/>
              <a:gd name="connsiteY4" fmla="*/ 0 h 3313325"/>
              <a:gd name="connsiteX0" fmla="*/ 1314450 w 6179069"/>
              <a:gd name="connsiteY0" fmla="*/ 0 h 3313325"/>
              <a:gd name="connsiteX1" fmla="*/ 6179069 w 6179069"/>
              <a:gd name="connsiteY1" fmla="*/ 0 h 3313325"/>
              <a:gd name="connsiteX2" fmla="*/ 6179069 w 6179069"/>
              <a:gd name="connsiteY2" fmla="*/ 3313325 h 3313325"/>
              <a:gd name="connsiteX3" fmla="*/ 0 w 6179069"/>
              <a:gd name="connsiteY3" fmla="*/ 3313325 h 3313325"/>
              <a:gd name="connsiteX4" fmla="*/ 1314450 w 6179069"/>
              <a:gd name="connsiteY4" fmla="*/ 0 h 3313325"/>
              <a:gd name="connsiteX0" fmla="*/ 1790700 w 6179069"/>
              <a:gd name="connsiteY0" fmla="*/ 0 h 3322850"/>
              <a:gd name="connsiteX1" fmla="*/ 6179069 w 6179069"/>
              <a:gd name="connsiteY1" fmla="*/ 9525 h 3322850"/>
              <a:gd name="connsiteX2" fmla="*/ 6179069 w 6179069"/>
              <a:gd name="connsiteY2" fmla="*/ 3322850 h 3322850"/>
              <a:gd name="connsiteX3" fmla="*/ 0 w 6179069"/>
              <a:gd name="connsiteY3" fmla="*/ 3322850 h 3322850"/>
              <a:gd name="connsiteX4" fmla="*/ 1790700 w 6179069"/>
              <a:gd name="connsiteY4" fmla="*/ 0 h 3322850"/>
              <a:gd name="connsiteX0" fmla="*/ 1285875 w 5674244"/>
              <a:gd name="connsiteY0" fmla="*/ 0 h 3322850"/>
              <a:gd name="connsiteX1" fmla="*/ 5674244 w 5674244"/>
              <a:gd name="connsiteY1" fmla="*/ 9525 h 3322850"/>
              <a:gd name="connsiteX2" fmla="*/ 5674244 w 5674244"/>
              <a:gd name="connsiteY2" fmla="*/ 3322850 h 3322850"/>
              <a:gd name="connsiteX3" fmla="*/ 0 w 5674244"/>
              <a:gd name="connsiteY3" fmla="*/ 3313325 h 3322850"/>
              <a:gd name="connsiteX4" fmla="*/ 1285875 w 5674244"/>
              <a:gd name="connsiteY4" fmla="*/ 0 h 3322850"/>
              <a:gd name="connsiteX0" fmla="*/ 1147486 w 5674244"/>
              <a:gd name="connsiteY0" fmla="*/ 10549 h 3313324"/>
              <a:gd name="connsiteX1" fmla="*/ 5674244 w 5674244"/>
              <a:gd name="connsiteY1" fmla="*/ -1 h 3313324"/>
              <a:gd name="connsiteX2" fmla="*/ 5674244 w 5674244"/>
              <a:gd name="connsiteY2" fmla="*/ 3313324 h 3313324"/>
              <a:gd name="connsiteX3" fmla="*/ 0 w 5674244"/>
              <a:gd name="connsiteY3" fmla="*/ 3303799 h 3313324"/>
              <a:gd name="connsiteX4" fmla="*/ 1147486 w 5674244"/>
              <a:gd name="connsiteY4" fmla="*/ 10549 h 3313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74244" h="3313324">
                <a:moveTo>
                  <a:pt x="1147486" y="10549"/>
                </a:moveTo>
                <a:lnTo>
                  <a:pt x="5674244" y="-1"/>
                </a:lnTo>
                <a:lnTo>
                  <a:pt x="5674244" y="3313324"/>
                </a:lnTo>
                <a:lnTo>
                  <a:pt x="0" y="3303799"/>
                </a:lnTo>
                <a:lnTo>
                  <a:pt x="1147486" y="10549"/>
                </a:lnTo>
                <a:close/>
              </a:path>
            </a:pathLst>
          </a:custGeom>
          <a:noFill/>
          <a:ln w="25400">
            <a:gradFill>
              <a:gsLst>
                <a:gs pos="100000">
                  <a:schemeClr val="accent4">
                    <a:alpha val="60000"/>
                  </a:schemeClr>
                </a:gs>
                <a:gs pos="0">
                  <a:srgbClr val="160848">
                    <a:alpha val="0"/>
                  </a:srgbClr>
                </a:gs>
              </a:gsLst>
              <a:lin ang="11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a:p>
            <a:pPr algn="ctr"/>
            <a:endParaRPr lang="zh-CN" altLang="en-US"/>
          </a:p>
        </p:txBody>
      </p:sp>
      <p:sp>
        <p:nvSpPr>
          <p:cNvPr id="6" name="矩形 5">
            <a:extLst>
              <a:ext uri="{FF2B5EF4-FFF2-40B4-BE49-F238E27FC236}">
                <a16:creationId xmlns="" xmlns:a16="http://schemas.microsoft.com/office/drawing/2014/main" id="{3B847D2D-3F51-48BA-8939-00F10675B473}"/>
              </a:ext>
            </a:extLst>
          </p:cNvPr>
          <p:cNvSpPr/>
          <p:nvPr/>
        </p:nvSpPr>
        <p:spPr>
          <a:xfrm>
            <a:off x="318445" y="3136691"/>
            <a:ext cx="4636770" cy="1444691"/>
          </a:xfrm>
          <a:prstGeom prst="rect">
            <a:avLst/>
          </a:prstGeom>
        </p:spPr>
        <p:txBody>
          <a:bodyPr wrap="square">
            <a:spAutoFit/>
          </a:bodyPr>
          <a:lstStyle/>
          <a:p>
            <a:pPr algn="just">
              <a:lnSpc>
                <a:spcPct val="150000"/>
              </a:lnSpc>
            </a:pPr>
            <a:r>
              <a:rPr lang="en-US" altLang="zh-CN" sz="1200" b="0" i="0" dirty="0">
                <a:solidFill>
                  <a:schemeClr val="bg1">
                    <a:lumMod val="75000"/>
                  </a:schemeClr>
                </a:solidFill>
                <a:effectLst/>
                <a:latin typeface="+mj-ea"/>
                <a:ea typeface="+mj-ea"/>
              </a:rPr>
              <a:t>DJ</a:t>
            </a:r>
            <a:r>
              <a:rPr lang="zh-CN" altLang="en-US" sz="1200" b="0" i="0" dirty="0">
                <a:solidFill>
                  <a:schemeClr val="bg1">
                    <a:lumMod val="75000"/>
                  </a:schemeClr>
                </a:solidFill>
                <a:effectLst/>
                <a:latin typeface="+mj-ea"/>
                <a:ea typeface="+mj-ea"/>
              </a:rPr>
              <a:t>是一个喜欢幻想，并且热衷于观察身边事物的小男孩。他认为邻居的怪老头居住的屋子其实是一个大妖怪，而且会吞噬掉经过它旁边的每个东西。虽然大人不相信他说的话，但</a:t>
            </a:r>
            <a:r>
              <a:rPr lang="zh-CN" altLang="en-US" sz="1200" b="0" i="0" spc="100" dirty="0">
                <a:solidFill>
                  <a:schemeClr val="bg1">
                    <a:lumMod val="75000"/>
                  </a:schemeClr>
                </a:solidFill>
                <a:effectLst/>
                <a:latin typeface="+mj-ea"/>
                <a:ea typeface="+mj-ea"/>
              </a:rPr>
              <a:t>是</a:t>
            </a:r>
            <a:r>
              <a:rPr lang="en-US" altLang="zh-CN" sz="1200" b="0" i="0" spc="100" dirty="0">
                <a:solidFill>
                  <a:schemeClr val="bg1">
                    <a:lumMod val="75000"/>
                  </a:schemeClr>
                </a:solidFill>
                <a:effectLst/>
                <a:latin typeface="+mj-ea"/>
                <a:ea typeface="+mj-ea"/>
              </a:rPr>
              <a:t>DJ</a:t>
            </a:r>
            <a:r>
              <a:rPr lang="zh-CN" altLang="en-US" sz="1200" b="0" i="0" spc="100" dirty="0">
                <a:solidFill>
                  <a:schemeClr val="bg1">
                    <a:lumMod val="75000"/>
                  </a:schemeClr>
                </a:solidFill>
                <a:effectLst/>
                <a:latin typeface="+mj-ea"/>
                <a:ea typeface="+mj-ea"/>
              </a:rPr>
              <a:t>要揭开怪兽屋秘密的念头却从未被打消过</a:t>
            </a:r>
            <a:r>
              <a:rPr lang="zh-CN" altLang="en-US" sz="1200" b="0" i="0" dirty="0">
                <a:solidFill>
                  <a:schemeClr val="bg1">
                    <a:lumMod val="75000"/>
                  </a:schemeClr>
                </a:solidFill>
                <a:effectLst/>
                <a:latin typeface="+mj-ea"/>
                <a:ea typeface="+mj-ea"/>
              </a:rPr>
              <a:t>。他和他的小伙伴巧德以及珍妮决心一定要抢在万圣节之前干掉怪兽屋。</a:t>
            </a:r>
            <a:endParaRPr lang="en-US" sz="1200" dirty="0">
              <a:solidFill>
                <a:schemeClr val="bg1">
                  <a:lumMod val="75000"/>
                </a:schemeClr>
              </a:solidFill>
              <a:latin typeface="+mj-ea"/>
              <a:ea typeface="+mj-ea"/>
            </a:endParaRPr>
          </a:p>
        </p:txBody>
      </p:sp>
      <p:pic>
        <p:nvPicPr>
          <p:cNvPr id="16" name="图片 15">
            <a:extLst>
              <a:ext uri="{FF2B5EF4-FFF2-40B4-BE49-F238E27FC236}">
                <a16:creationId xmlns="" xmlns:a16="http://schemas.microsoft.com/office/drawing/2014/main" id="{A3B5F828-F22F-41B4-94C6-13C866127072}"/>
              </a:ext>
            </a:extLst>
          </p:cNvPr>
          <p:cNvPicPr>
            <a:picLocks noChangeAspect="1"/>
          </p:cNvPicPr>
          <p:nvPr/>
        </p:nvPicPr>
        <p:blipFill rotWithShape="1">
          <a:blip r:embed="rId3">
            <a:extLst>
              <a:ext uri="{28A0092B-C50C-407E-A947-70E740481C1C}">
                <a14:useLocalDpi xmlns:a14="http://schemas.microsoft.com/office/drawing/2010/main" val="0"/>
              </a:ext>
            </a:extLst>
          </a:blip>
          <a:srcRect l="5097" t="58472" r="65827" b="20000"/>
          <a:stretch/>
        </p:blipFill>
        <p:spPr>
          <a:xfrm>
            <a:off x="6270181" y="-141504"/>
            <a:ext cx="3280893" cy="3436070"/>
          </a:xfrm>
          <a:prstGeom prst="rect">
            <a:avLst/>
          </a:prstGeom>
        </p:spPr>
      </p:pic>
      <p:pic>
        <p:nvPicPr>
          <p:cNvPr id="18" name="图片 17">
            <a:extLst>
              <a:ext uri="{FF2B5EF4-FFF2-40B4-BE49-F238E27FC236}">
                <a16:creationId xmlns="" xmlns:a16="http://schemas.microsoft.com/office/drawing/2014/main" id="{5987C308-A0C6-4A70-A984-E851C53F7BB0}"/>
              </a:ext>
            </a:extLst>
          </p:cNvPr>
          <p:cNvPicPr>
            <a:picLocks noChangeAspect="1"/>
          </p:cNvPicPr>
          <p:nvPr/>
        </p:nvPicPr>
        <p:blipFill rotWithShape="1">
          <a:blip r:embed="rId4">
            <a:extLst>
              <a:ext uri="{28A0092B-C50C-407E-A947-70E740481C1C}">
                <a14:useLocalDpi xmlns:a14="http://schemas.microsoft.com/office/drawing/2010/main" val="0"/>
              </a:ext>
            </a:extLst>
          </a:blip>
          <a:srcRect l="31433" t="77836" r="41259" b="1527"/>
          <a:stretch/>
        </p:blipFill>
        <p:spPr>
          <a:xfrm>
            <a:off x="8432057" y="2203413"/>
            <a:ext cx="3761927" cy="4021355"/>
          </a:xfrm>
          <a:prstGeom prst="rect">
            <a:avLst/>
          </a:prstGeom>
        </p:spPr>
      </p:pic>
      <p:pic>
        <p:nvPicPr>
          <p:cNvPr id="20" name="图片 19" descr="图片包含 人员, 室内, 男孩, 年轻&#10;&#10;已生成极高可信度的说明">
            <a:extLst>
              <a:ext uri="{FF2B5EF4-FFF2-40B4-BE49-F238E27FC236}">
                <a16:creationId xmlns="" xmlns:a16="http://schemas.microsoft.com/office/drawing/2014/main" id="{743BD87F-6705-41AD-A6D8-BF4F3026E8D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79457" y="2388379"/>
            <a:ext cx="3280892" cy="4469621"/>
          </a:xfrm>
          <a:prstGeom prst="rect">
            <a:avLst/>
          </a:prstGeom>
        </p:spPr>
      </p:pic>
      <p:sp>
        <p:nvSpPr>
          <p:cNvPr id="17" name="矩形 16">
            <a:extLst>
              <a:ext uri="{FF2B5EF4-FFF2-40B4-BE49-F238E27FC236}">
                <a16:creationId xmlns="" xmlns:a16="http://schemas.microsoft.com/office/drawing/2014/main" id="{56A0865F-56C9-4070-9966-D3A6DB0C094B}"/>
              </a:ext>
            </a:extLst>
          </p:cNvPr>
          <p:cNvSpPr/>
          <p:nvPr/>
        </p:nvSpPr>
        <p:spPr>
          <a:xfrm>
            <a:off x="0" y="4066219"/>
            <a:ext cx="12192001" cy="2791781"/>
          </a:xfrm>
          <a:prstGeom prst="rect">
            <a:avLst/>
          </a:prstGeom>
          <a:gradFill>
            <a:gsLst>
              <a:gs pos="100000">
                <a:srgbClr val="FFC000">
                  <a:alpha val="20000"/>
                </a:srgbClr>
              </a:gs>
              <a:gs pos="0">
                <a:srgbClr val="0F0535">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a:extLst>
              <a:ext uri="{FF2B5EF4-FFF2-40B4-BE49-F238E27FC236}">
                <a16:creationId xmlns="" xmlns:a16="http://schemas.microsoft.com/office/drawing/2014/main" id="{DC7605F6-D1ED-4A8B-A187-A6884D13AD6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20825" b="68918"/>
          <a:stretch/>
        </p:blipFill>
        <p:spPr>
          <a:xfrm>
            <a:off x="357397" y="2501899"/>
            <a:ext cx="3828283" cy="555455"/>
          </a:xfrm>
          <a:prstGeom prst="rect">
            <a:avLst/>
          </a:prstGeom>
        </p:spPr>
      </p:pic>
    </p:spTree>
    <p:extLst>
      <p:ext uri="{BB962C8B-B14F-4D97-AF65-F5344CB8AC3E}">
        <p14:creationId xmlns:p14="http://schemas.microsoft.com/office/powerpoint/2010/main" val="373720020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descr="图片包含 人员, 天空, 户外, 树&#10;&#10;已生成极高可信度的说明">
            <a:extLst>
              <a:ext uri="{FF2B5EF4-FFF2-40B4-BE49-F238E27FC236}">
                <a16:creationId xmlns="" xmlns:a16="http://schemas.microsoft.com/office/drawing/2014/main" id="{3D22ABF7-0C7F-4935-BBD5-0A2FBFD7C8C8}"/>
              </a:ext>
            </a:extLst>
          </p:cNvPr>
          <p:cNvPicPr>
            <a:picLocks noChangeAspect="1"/>
          </p:cNvPicPr>
          <p:nvPr/>
        </p:nvPicPr>
        <p:blipFill rotWithShape="1">
          <a:blip r:embed="rId2">
            <a:extLst>
              <a:ext uri="{28A0092B-C50C-407E-A947-70E740481C1C}">
                <a14:useLocalDpi xmlns:a14="http://schemas.microsoft.com/office/drawing/2010/main" val="0"/>
              </a:ext>
            </a:extLst>
          </a:blip>
          <a:srcRect l="13704" r="44815"/>
          <a:stretch/>
        </p:blipFill>
        <p:spPr>
          <a:xfrm>
            <a:off x="0" y="-1"/>
            <a:ext cx="6684910" cy="6858001"/>
          </a:xfrm>
          <a:prstGeom prst="rect">
            <a:avLst/>
          </a:prstGeom>
        </p:spPr>
      </p:pic>
      <p:pic>
        <p:nvPicPr>
          <p:cNvPr id="20" name="图片 19">
            <a:extLst>
              <a:ext uri="{FF2B5EF4-FFF2-40B4-BE49-F238E27FC236}">
                <a16:creationId xmlns="" xmlns:a16="http://schemas.microsoft.com/office/drawing/2014/main" id="{9C8FB40B-0862-4005-816F-9C35868865A7}"/>
              </a:ext>
            </a:extLst>
          </p:cNvPr>
          <p:cNvPicPr>
            <a:picLocks noChangeAspect="1"/>
          </p:cNvPicPr>
          <p:nvPr/>
        </p:nvPicPr>
        <p:blipFill rotWithShape="1">
          <a:blip r:embed="rId3">
            <a:extLst>
              <a:ext uri="{28A0092B-C50C-407E-A947-70E740481C1C}">
                <a14:useLocalDpi xmlns:a14="http://schemas.microsoft.com/office/drawing/2010/main" val="0"/>
              </a:ext>
            </a:extLst>
          </a:blip>
          <a:srcRect r="47021"/>
          <a:stretch/>
        </p:blipFill>
        <p:spPr>
          <a:xfrm>
            <a:off x="5573914" y="-1"/>
            <a:ext cx="6618086" cy="6858000"/>
          </a:xfrm>
          <a:prstGeom prst="rect">
            <a:avLst/>
          </a:prstGeom>
        </p:spPr>
      </p:pic>
      <p:sp>
        <p:nvSpPr>
          <p:cNvPr id="16" name="矩形 15">
            <a:extLst>
              <a:ext uri="{FF2B5EF4-FFF2-40B4-BE49-F238E27FC236}">
                <a16:creationId xmlns="" xmlns:a16="http://schemas.microsoft.com/office/drawing/2014/main" id="{01D801B7-93FD-47DC-9A45-E59A639ABAEA}"/>
              </a:ext>
            </a:extLst>
          </p:cNvPr>
          <p:cNvSpPr/>
          <p:nvPr/>
        </p:nvSpPr>
        <p:spPr>
          <a:xfrm>
            <a:off x="0" y="0"/>
            <a:ext cx="12192001" cy="6858000"/>
          </a:xfrm>
          <a:prstGeom prst="rect">
            <a:avLst/>
          </a:prstGeom>
          <a:gradFill>
            <a:gsLst>
              <a:gs pos="52000">
                <a:srgbClr val="0B0428"/>
              </a:gs>
              <a:gs pos="34000">
                <a:srgbClr val="0C042A"/>
              </a:gs>
              <a:gs pos="100000">
                <a:srgbClr val="08031B">
                  <a:alpha val="70000"/>
                </a:srgbClr>
              </a:gs>
              <a:gs pos="0">
                <a:srgbClr val="0F0535">
                  <a:alpha val="7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 xmlns:a16="http://schemas.microsoft.com/office/drawing/2014/main" id="{102A189C-474E-4667-8F15-D7D83D653251}"/>
              </a:ext>
            </a:extLst>
          </p:cNvPr>
          <p:cNvSpPr/>
          <p:nvPr/>
        </p:nvSpPr>
        <p:spPr>
          <a:xfrm>
            <a:off x="0" y="4066219"/>
            <a:ext cx="12192001" cy="2791781"/>
          </a:xfrm>
          <a:prstGeom prst="rect">
            <a:avLst/>
          </a:prstGeom>
          <a:gradFill>
            <a:gsLst>
              <a:gs pos="100000">
                <a:srgbClr val="FFC000">
                  <a:alpha val="30000"/>
                </a:srgbClr>
              </a:gs>
              <a:gs pos="0">
                <a:srgbClr val="0F0535">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 xmlns:a16="http://schemas.microsoft.com/office/drawing/2014/main" id="{064FC37A-AC59-430A-90A5-D905763D588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9707" r="7368" b="69028"/>
          <a:stretch/>
        </p:blipFill>
        <p:spPr>
          <a:xfrm>
            <a:off x="3783787" y="484571"/>
            <a:ext cx="4491076" cy="772567"/>
          </a:xfrm>
          <a:prstGeom prst="rect">
            <a:avLst/>
          </a:prstGeom>
        </p:spPr>
      </p:pic>
      <p:sp>
        <p:nvSpPr>
          <p:cNvPr id="31" name="矩形 23">
            <a:extLst>
              <a:ext uri="{FF2B5EF4-FFF2-40B4-BE49-F238E27FC236}">
                <a16:creationId xmlns="" xmlns:a16="http://schemas.microsoft.com/office/drawing/2014/main" id="{481CF44B-FB83-441E-9026-A9C92E89759A}"/>
              </a:ext>
            </a:extLst>
          </p:cNvPr>
          <p:cNvSpPr/>
          <p:nvPr/>
        </p:nvSpPr>
        <p:spPr>
          <a:xfrm flipH="1">
            <a:off x="1690762" y="4005862"/>
            <a:ext cx="8677125" cy="1893048"/>
          </a:xfrm>
          <a:custGeom>
            <a:avLst/>
            <a:gdLst>
              <a:gd name="connsiteX0" fmla="*/ 0 w 6179069"/>
              <a:gd name="connsiteY0" fmla="*/ 0 h 3313325"/>
              <a:gd name="connsiteX1" fmla="*/ 6179069 w 6179069"/>
              <a:gd name="connsiteY1" fmla="*/ 0 h 3313325"/>
              <a:gd name="connsiteX2" fmla="*/ 6179069 w 6179069"/>
              <a:gd name="connsiteY2" fmla="*/ 3313325 h 3313325"/>
              <a:gd name="connsiteX3" fmla="*/ 0 w 6179069"/>
              <a:gd name="connsiteY3" fmla="*/ 3313325 h 3313325"/>
              <a:gd name="connsiteX4" fmla="*/ 0 w 6179069"/>
              <a:gd name="connsiteY4" fmla="*/ 0 h 3313325"/>
              <a:gd name="connsiteX0" fmla="*/ 1314450 w 6179069"/>
              <a:gd name="connsiteY0" fmla="*/ 0 h 3313325"/>
              <a:gd name="connsiteX1" fmla="*/ 6179069 w 6179069"/>
              <a:gd name="connsiteY1" fmla="*/ 0 h 3313325"/>
              <a:gd name="connsiteX2" fmla="*/ 6179069 w 6179069"/>
              <a:gd name="connsiteY2" fmla="*/ 3313325 h 3313325"/>
              <a:gd name="connsiteX3" fmla="*/ 0 w 6179069"/>
              <a:gd name="connsiteY3" fmla="*/ 3313325 h 3313325"/>
              <a:gd name="connsiteX4" fmla="*/ 1314450 w 6179069"/>
              <a:gd name="connsiteY4" fmla="*/ 0 h 3313325"/>
              <a:gd name="connsiteX0" fmla="*/ 1790700 w 6179069"/>
              <a:gd name="connsiteY0" fmla="*/ 0 h 3322850"/>
              <a:gd name="connsiteX1" fmla="*/ 6179069 w 6179069"/>
              <a:gd name="connsiteY1" fmla="*/ 9525 h 3322850"/>
              <a:gd name="connsiteX2" fmla="*/ 6179069 w 6179069"/>
              <a:gd name="connsiteY2" fmla="*/ 3322850 h 3322850"/>
              <a:gd name="connsiteX3" fmla="*/ 0 w 6179069"/>
              <a:gd name="connsiteY3" fmla="*/ 3322850 h 3322850"/>
              <a:gd name="connsiteX4" fmla="*/ 1790700 w 6179069"/>
              <a:gd name="connsiteY4" fmla="*/ 0 h 3322850"/>
              <a:gd name="connsiteX0" fmla="*/ 1285875 w 5674244"/>
              <a:gd name="connsiteY0" fmla="*/ 0 h 3322850"/>
              <a:gd name="connsiteX1" fmla="*/ 5674244 w 5674244"/>
              <a:gd name="connsiteY1" fmla="*/ 9525 h 3322850"/>
              <a:gd name="connsiteX2" fmla="*/ 5674244 w 5674244"/>
              <a:gd name="connsiteY2" fmla="*/ 3322850 h 3322850"/>
              <a:gd name="connsiteX3" fmla="*/ 0 w 5674244"/>
              <a:gd name="connsiteY3" fmla="*/ 3313325 h 3322850"/>
              <a:gd name="connsiteX4" fmla="*/ 1285875 w 5674244"/>
              <a:gd name="connsiteY4" fmla="*/ 0 h 3322850"/>
              <a:gd name="connsiteX0" fmla="*/ 731640 w 5674244"/>
              <a:gd name="connsiteY0" fmla="*/ 0 h 3322850"/>
              <a:gd name="connsiteX1" fmla="*/ 5674244 w 5674244"/>
              <a:gd name="connsiteY1" fmla="*/ 9525 h 3322850"/>
              <a:gd name="connsiteX2" fmla="*/ 5674244 w 5674244"/>
              <a:gd name="connsiteY2" fmla="*/ 3322850 h 3322850"/>
              <a:gd name="connsiteX3" fmla="*/ 0 w 5674244"/>
              <a:gd name="connsiteY3" fmla="*/ 3313325 h 3322850"/>
              <a:gd name="connsiteX4" fmla="*/ 731640 w 5674244"/>
              <a:gd name="connsiteY4" fmla="*/ 0 h 3322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74244" h="3322850">
                <a:moveTo>
                  <a:pt x="731640" y="0"/>
                </a:moveTo>
                <a:lnTo>
                  <a:pt x="5674244" y="9525"/>
                </a:lnTo>
                <a:lnTo>
                  <a:pt x="5674244" y="3322850"/>
                </a:lnTo>
                <a:lnTo>
                  <a:pt x="0" y="3313325"/>
                </a:lnTo>
                <a:lnTo>
                  <a:pt x="731640" y="0"/>
                </a:lnTo>
                <a:close/>
              </a:path>
            </a:pathLst>
          </a:custGeom>
          <a:gradFill flip="none" rotWithShape="1">
            <a:gsLst>
              <a:gs pos="0">
                <a:srgbClr val="160848"/>
              </a:gs>
              <a:gs pos="100000">
                <a:srgbClr val="0B0426">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a:p>
        </p:txBody>
      </p:sp>
      <p:sp>
        <p:nvSpPr>
          <p:cNvPr id="30" name="矩形 23">
            <a:extLst>
              <a:ext uri="{FF2B5EF4-FFF2-40B4-BE49-F238E27FC236}">
                <a16:creationId xmlns="" xmlns:a16="http://schemas.microsoft.com/office/drawing/2014/main" id="{895F77EF-4ED9-41B0-AC0D-8ED4EB7BA749}"/>
              </a:ext>
            </a:extLst>
          </p:cNvPr>
          <p:cNvSpPr/>
          <p:nvPr/>
        </p:nvSpPr>
        <p:spPr>
          <a:xfrm>
            <a:off x="1690762" y="1919443"/>
            <a:ext cx="8677125" cy="1893048"/>
          </a:xfrm>
          <a:custGeom>
            <a:avLst/>
            <a:gdLst>
              <a:gd name="connsiteX0" fmla="*/ 0 w 6179069"/>
              <a:gd name="connsiteY0" fmla="*/ 0 h 3313325"/>
              <a:gd name="connsiteX1" fmla="*/ 6179069 w 6179069"/>
              <a:gd name="connsiteY1" fmla="*/ 0 h 3313325"/>
              <a:gd name="connsiteX2" fmla="*/ 6179069 w 6179069"/>
              <a:gd name="connsiteY2" fmla="*/ 3313325 h 3313325"/>
              <a:gd name="connsiteX3" fmla="*/ 0 w 6179069"/>
              <a:gd name="connsiteY3" fmla="*/ 3313325 h 3313325"/>
              <a:gd name="connsiteX4" fmla="*/ 0 w 6179069"/>
              <a:gd name="connsiteY4" fmla="*/ 0 h 3313325"/>
              <a:gd name="connsiteX0" fmla="*/ 1314450 w 6179069"/>
              <a:gd name="connsiteY0" fmla="*/ 0 h 3313325"/>
              <a:gd name="connsiteX1" fmla="*/ 6179069 w 6179069"/>
              <a:gd name="connsiteY1" fmla="*/ 0 h 3313325"/>
              <a:gd name="connsiteX2" fmla="*/ 6179069 w 6179069"/>
              <a:gd name="connsiteY2" fmla="*/ 3313325 h 3313325"/>
              <a:gd name="connsiteX3" fmla="*/ 0 w 6179069"/>
              <a:gd name="connsiteY3" fmla="*/ 3313325 h 3313325"/>
              <a:gd name="connsiteX4" fmla="*/ 1314450 w 6179069"/>
              <a:gd name="connsiteY4" fmla="*/ 0 h 3313325"/>
              <a:gd name="connsiteX0" fmla="*/ 1790700 w 6179069"/>
              <a:gd name="connsiteY0" fmla="*/ 0 h 3322850"/>
              <a:gd name="connsiteX1" fmla="*/ 6179069 w 6179069"/>
              <a:gd name="connsiteY1" fmla="*/ 9525 h 3322850"/>
              <a:gd name="connsiteX2" fmla="*/ 6179069 w 6179069"/>
              <a:gd name="connsiteY2" fmla="*/ 3322850 h 3322850"/>
              <a:gd name="connsiteX3" fmla="*/ 0 w 6179069"/>
              <a:gd name="connsiteY3" fmla="*/ 3322850 h 3322850"/>
              <a:gd name="connsiteX4" fmla="*/ 1790700 w 6179069"/>
              <a:gd name="connsiteY4" fmla="*/ 0 h 3322850"/>
              <a:gd name="connsiteX0" fmla="*/ 1285875 w 5674244"/>
              <a:gd name="connsiteY0" fmla="*/ 0 h 3322850"/>
              <a:gd name="connsiteX1" fmla="*/ 5674244 w 5674244"/>
              <a:gd name="connsiteY1" fmla="*/ 9525 h 3322850"/>
              <a:gd name="connsiteX2" fmla="*/ 5674244 w 5674244"/>
              <a:gd name="connsiteY2" fmla="*/ 3322850 h 3322850"/>
              <a:gd name="connsiteX3" fmla="*/ 0 w 5674244"/>
              <a:gd name="connsiteY3" fmla="*/ 3313325 h 3322850"/>
              <a:gd name="connsiteX4" fmla="*/ 1285875 w 5674244"/>
              <a:gd name="connsiteY4" fmla="*/ 0 h 3322850"/>
              <a:gd name="connsiteX0" fmla="*/ 731640 w 5674244"/>
              <a:gd name="connsiteY0" fmla="*/ 0 h 3322850"/>
              <a:gd name="connsiteX1" fmla="*/ 5674244 w 5674244"/>
              <a:gd name="connsiteY1" fmla="*/ 9525 h 3322850"/>
              <a:gd name="connsiteX2" fmla="*/ 5674244 w 5674244"/>
              <a:gd name="connsiteY2" fmla="*/ 3322850 h 3322850"/>
              <a:gd name="connsiteX3" fmla="*/ 0 w 5674244"/>
              <a:gd name="connsiteY3" fmla="*/ 3313325 h 3322850"/>
              <a:gd name="connsiteX4" fmla="*/ 731640 w 5674244"/>
              <a:gd name="connsiteY4" fmla="*/ 0 h 3322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74244" h="3322850">
                <a:moveTo>
                  <a:pt x="731640" y="0"/>
                </a:moveTo>
                <a:lnTo>
                  <a:pt x="5674244" y="9525"/>
                </a:lnTo>
                <a:lnTo>
                  <a:pt x="5674244" y="3322850"/>
                </a:lnTo>
                <a:lnTo>
                  <a:pt x="0" y="3313325"/>
                </a:lnTo>
                <a:lnTo>
                  <a:pt x="731640" y="0"/>
                </a:lnTo>
                <a:close/>
              </a:path>
            </a:pathLst>
          </a:custGeom>
          <a:gradFill flip="none" rotWithShape="1">
            <a:gsLst>
              <a:gs pos="0">
                <a:schemeClr val="accent4">
                  <a:alpha val="60000"/>
                </a:schemeClr>
              </a:gs>
              <a:gs pos="100000">
                <a:srgbClr val="0B0426">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a:p>
        </p:txBody>
      </p:sp>
      <p:sp>
        <p:nvSpPr>
          <p:cNvPr id="2" name="矩形 1">
            <a:extLst>
              <a:ext uri="{FF2B5EF4-FFF2-40B4-BE49-F238E27FC236}">
                <a16:creationId xmlns="" xmlns:a16="http://schemas.microsoft.com/office/drawing/2014/main" id="{45D2856F-3316-4756-9DA5-749B575C03A3}"/>
              </a:ext>
            </a:extLst>
          </p:cNvPr>
          <p:cNvSpPr/>
          <p:nvPr/>
        </p:nvSpPr>
        <p:spPr>
          <a:xfrm>
            <a:off x="3006725" y="2002912"/>
            <a:ext cx="6178550" cy="1167692"/>
          </a:xfrm>
          <a:prstGeom prst="rect">
            <a:avLst/>
          </a:prstGeom>
        </p:spPr>
        <p:txBody>
          <a:bodyPr wrap="square">
            <a:spAutoFit/>
          </a:bodyPr>
          <a:lstStyle/>
          <a:p>
            <a:pPr>
              <a:lnSpc>
                <a:spcPct val="150000"/>
              </a:lnSpc>
            </a:pPr>
            <a:r>
              <a:rPr lang="zh-CN" altLang="en-US" sz="1200">
                <a:solidFill>
                  <a:schemeClr val="bg1">
                    <a:lumMod val="75000"/>
                  </a:schemeClr>
                </a:solidFill>
                <a:latin typeface="+mj-ea"/>
                <a:ea typeface="+mj-ea"/>
              </a:rPr>
              <a:t>电影</a:t>
            </a:r>
            <a:r>
              <a:rPr lang="en-US" altLang="zh-CN" sz="1200" dirty="0">
                <a:solidFill>
                  <a:schemeClr val="bg1">
                    <a:lumMod val="75000"/>
                  </a:schemeClr>
                </a:solidFill>
                <a:latin typeface="+mj-ea"/>
                <a:ea typeface="+mj-ea"/>
              </a:rPr>
              <a:t>《</a:t>
            </a:r>
            <a:r>
              <a:rPr lang="zh-CN" altLang="en-US" sz="1200">
                <a:solidFill>
                  <a:schemeClr val="bg1">
                    <a:lumMod val="75000"/>
                  </a:schemeClr>
                </a:solidFill>
                <a:latin typeface="+mj-ea"/>
                <a:ea typeface="+mj-ea"/>
              </a:rPr>
              <a:t>怪兽屋</a:t>
            </a:r>
            <a:r>
              <a:rPr lang="en-US" altLang="zh-CN" sz="1200" dirty="0">
                <a:solidFill>
                  <a:schemeClr val="bg1">
                    <a:lumMod val="75000"/>
                  </a:schemeClr>
                </a:solidFill>
                <a:latin typeface="+mj-ea"/>
                <a:ea typeface="+mj-ea"/>
              </a:rPr>
              <a:t>》</a:t>
            </a:r>
            <a:r>
              <a:rPr lang="zh-CN" altLang="en-US" sz="1200" dirty="0">
                <a:solidFill>
                  <a:schemeClr val="bg1">
                    <a:lumMod val="75000"/>
                  </a:schemeClr>
                </a:solidFill>
                <a:latin typeface="+mj-ea"/>
                <a:ea typeface="+mj-ea"/>
              </a:rPr>
              <a:t>表达的故事是中产阶级小孩与贫民老人之间的游戏，但其中没有资产阶级政客的虚情假意，故事充满的是儿童般的好奇心，以及对魔鬼的恨，对人类的爱。影片所要表达的仍然是人类在善的躯壳下、在友情和爱情的团结前提下定能胜恶的理念，但恶的原因是什么，这不由得引起观众对人性的更深层</a:t>
            </a:r>
            <a:r>
              <a:rPr lang="zh-CN" altLang="en-US" sz="1200">
                <a:solidFill>
                  <a:schemeClr val="bg1">
                    <a:lumMod val="75000"/>
                  </a:schemeClr>
                </a:solidFill>
                <a:latin typeface="+mj-ea"/>
                <a:ea typeface="+mj-ea"/>
              </a:rPr>
              <a:t>思考 。</a:t>
            </a:r>
            <a:endParaRPr lang="zh-CN" altLang="en-US" sz="1200" dirty="0">
              <a:solidFill>
                <a:schemeClr val="bg1">
                  <a:lumMod val="75000"/>
                </a:schemeClr>
              </a:solidFill>
              <a:latin typeface="+mj-ea"/>
              <a:ea typeface="+mj-ea"/>
            </a:endParaRPr>
          </a:p>
        </p:txBody>
      </p:sp>
      <p:sp>
        <p:nvSpPr>
          <p:cNvPr id="5" name="矩形 4">
            <a:extLst>
              <a:ext uri="{FF2B5EF4-FFF2-40B4-BE49-F238E27FC236}">
                <a16:creationId xmlns="" xmlns:a16="http://schemas.microsoft.com/office/drawing/2014/main" id="{22DBE426-5769-4BF1-8120-01A3639447A0}"/>
              </a:ext>
            </a:extLst>
          </p:cNvPr>
          <p:cNvSpPr/>
          <p:nvPr/>
        </p:nvSpPr>
        <p:spPr>
          <a:xfrm>
            <a:off x="3006725" y="4269356"/>
            <a:ext cx="6178550" cy="1171859"/>
          </a:xfrm>
          <a:prstGeom prst="rect">
            <a:avLst/>
          </a:prstGeom>
        </p:spPr>
        <p:txBody>
          <a:bodyPr wrap="square">
            <a:spAutoFit/>
          </a:bodyPr>
          <a:lstStyle/>
          <a:p>
            <a:pPr>
              <a:lnSpc>
                <a:spcPct val="150000"/>
              </a:lnSpc>
            </a:pPr>
            <a:r>
              <a:rPr lang="zh-CN" altLang="en-US" sz="1200" dirty="0">
                <a:solidFill>
                  <a:schemeClr val="bg1">
                    <a:lumMod val="75000"/>
                  </a:schemeClr>
                </a:solidFill>
              </a:rPr>
              <a:t>虽然被定义为惊悚电影，但是</a:t>
            </a:r>
            <a:r>
              <a:rPr lang="en-US" altLang="zh-CN" sz="1200" dirty="0">
                <a:solidFill>
                  <a:schemeClr val="bg1">
                    <a:lumMod val="75000"/>
                  </a:schemeClr>
                </a:solidFill>
              </a:rPr>
              <a:t>《</a:t>
            </a:r>
            <a:r>
              <a:rPr lang="zh-CN" altLang="en-US" sz="1200" dirty="0">
                <a:solidFill>
                  <a:schemeClr val="bg1">
                    <a:lumMod val="75000"/>
                  </a:schemeClr>
                </a:solidFill>
              </a:rPr>
              <a:t>怪物屋</a:t>
            </a:r>
            <a:r>
              <a:rPr lang="en-US" altLang="zh-CN" sz="1200" dirty="0">
                <a:solidFill>
                  <a:schemeClr val="bg1">
                    <a:lumMod val="75000"/>
                  </a:schemeClr>
                </a:solidFill>
              </a:rPr>
              <a:t>》</a:t>
            </a:r>
            <a:r>
              <a:rPr lang="zh-CN" altLang="en-US" sz="1200" dirty="0">
                <a:solidFill>
                  <a:schemeClr val="bg1">
                    <a:lumMod val="75000"/>
                  </a:schemeClr>
                </a:solidFill>
              </a:rPr>
              <a:t>是一部彻头彻尾的</a:t>
            </a:r>
            <a:r>
              <a:rPr lang="zh-CN" altLang="en-US" sz="1200" dirty="0">
                <a:solidFill>
                  <a:schemeClr val="bg1">
                    <a:lumMod val="75000"/>
                  </a:schemeClr>
                </a:solidFill>
                <a:latin typeface="+mj-ea"/>
                <a:ea typeface="+mj-ea"/>
              </a:rPr>
              <a:t>儿童片</a:t>
            </a:r>
            <a:r>
              <a:rPr lang="zh-CN" altLang="en-US" sz="1200" dirty="0">
                <a:solidFill>
                  <a:schemeClr val="bg1">
                    <a:lumMod val="75000"/>
                  </a:schemeClr>
                </a:solidFill>
              </a:rPr>
              <a:t>，展现了儿童的想象力。对于观众来说，该片勾起了他们对童年的回忆，每个人在年幼的时候，对于未知的伤害，毁灭一切的力量总有各种稀奇古怪的想法。该片能够让他们回想起他们小时候一些自以为是的</a:t>
            </a:r>
            <a:r>
              <a:rPr lang="zh-CN" altLang="en-US" sz="1200">
                <a:solidFill>
                  <a:schemeClr val="bg1">
                    <a:lumMod val="75000"/>
                  </a:schemeClr>
                </a:solidFill>
              </a:rPr>
              <a:t>神奇历险。</a:t>
            </a:r>
            <a:endParaRPr lang="zh-CN" altLang="en-US" sz="1200" dirty="0">
              <a:solidFill>
                <a:schemeClr val="bg1">
                  <a:lumMod val="75000"/>
                </a:schemeClr>
              </a:solidFill>
            </a:endParaRPr>
          </a:p>
        </p:txBody>
      </p:sp>
      <p:sp>
        <p:nvSpPr>
          <p:cNvPr id="21" name="矩形 20">
            <a:extLst>
              <a:ext uri="{FF2B5EF4-FFF2-40B4-BE49-F238E27FC236}">
                <a16:creationId xmlns="" xmlns:a16="http://schemas.microsoft.com/office/drawing/2014/main" id="{C2106277-7F34-4868-B8EE-10F981711734}"/>
              </a:ext>
            </a:extLst>
          </p:cNvPr>
          <p:cNvSpPr/>
          <p:nvPr/>
        </p:nvSpPr>
        <p:spPr>
          <a:xfrm>
            <a:off x="8179872" y="3158104"/>
            <a:ext cx="1005403" cy="338554"/>
          </a:xfrm>
          <a:prstGeom prst="rect">
            <a:avLst/>
          </a:prstGeom>
        </p:spPr>
        <p:txBody>
          <a:bodyPr wrap="none">
            <a:spAutoFit/>
          </a:bodyPr>
          <a:lstStyle/>
          <a:p>
            <a:r>
              <a:rPr lang="zh-CN" altLang="en-US" sz="1600">
                <a:solidFill>
                  <a:schemeClr val="bg1">
                    <a:lumMod val="75000"/>
                  </a:schemeClr>
                </a:solidFill>
              </a:rPr>
              <a:t>腾讯娱乐</a:t>
            </a:r>
            <a:endParaRPr lang="zh-CN" altLang="en-US" sz="1600"/>
          </a:p>
        </p:txBody>
      </p:sp>
      <p:sp>
        <p:nvSpPr>
          <p:cNvPr id="22" name="矩形 21">
            <a:extLst>
              <a:ext uri="{FF2B5EF4-FFF2-40B4-BE49-F238E27FC236}">
                <a16:creationId xmlns="" xmlns:a16="http://schemas.microsoft.com/office/drawing/2014/main" id="{17F6A6D8-FF0A-4D6B-B040-21EA18A3F680}"/>
              </a:ext>
            </a:extLst>
          </p:cNvPr>
          <p:cNvSpPr/>
          <p:nvPr/>
        </p:nvSpPr>
        <p:spPr>
          <a:xfrm>
            <a:off x="8385056" y="5419058"/>
            <a:ext cx="800219" cy="338554"/>
          </a:xfrm>
          <a:prstGeom prst="rect">
            <a:avLst/>
          </a:prstGeom>
        </p:spPr>
        <p:txBody>
          <a:bodyPr wrap="none">
            <a:spAutoFit/>
          </a:bodyPr>
          <a:lstStyle/>
          <a:p>
            <a:r>
              <a:rPr lang="zh-CN" altLang="en-US" sz="1600">
                <a:solidFill>
                  <a:schemeClr val="bg1">
                    <a:lumMod val="75000"/>
                  </a:schemeClr>
                </a:solidFill>
              </a:rPr>
              <a:t>新快报</a:t>
            </a:r>
            <a:endParaRPr lang="zh-CN" altLang="en-US" sz="1600"/>
          </a:p>
        </p:txBody>
      </p:sp>
      <p:cxnSp>
        <p:nvCxnSpPr>
          <p:cNvPr id="24" name="直接连接符 23">
            <a:extLst>
              <a:ext uri="{FF2B5EF4-FFF2-40B4-BE49-F238E27FC236}">
                <a16:creationId xmlns="" xmlns:a16="http://schemas.microsoft.com/office/drawing/2014/main" id="{CB9273E5-C695-440F-B3BD-F99C4A3BC253}"/>
              </a:ext>
            </a:extLst>
          </p:cNvPr>
          <p:cNvCxnSpPr>
            <a:cxnSpLocks/>
          </p:cNvCxnSpPr>
          <p:nvPr/>
        </p:nvCxnSpPr>
        <p:spPr>
          <a:xfrm>
            <a:off x="7505700" y="3327381"/>
            <a:ext cx="67417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 xmlns:a16="http://schemas.microsoft.com/office/drawing/2014/main" id="{56103E66-8161-4879-85FE-5F09EAB9C256}"/>
              </a:ext>
            </a:extLst>
          </p:cNvPr>
          <p:cNvCxnSpPr>
            <a:cxnSpLocks/>
          </p:cNvCxnSpPr>
          <p:nvPr/>
        </p:nvCxnSpPr>
        <p:spPr>
          <a:xfrm>
            <a:off x="7691834" y="5582513"/>
            <a:ext cx="67417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3" name="矩形 23">
            <a:extLst>
              <a:ext uri="{FF2B5EF4-FFF2-40B4-BE49-F238E27FC236}">
                <a16:creationId xmlns="" xmlns:a16="http://schemas.microsoft.com/office/drawing/2014/main" id="{AEAD47B7-B3CA-40D4-81B8-0D6F2BF415CF}"/>
              </a:ext>
            </a:extLst>
          </p:cNvPr>
          <p:cNvSpPr/>
          <p:nvPr/>
        </p:nvSpPr>
        <p:spPr>
          <a:xfrm>
            <a:off x="1555460" y="1736616"/>
            <a:ext cx="6012932" cy="1893049"/>
          </a:xfrm>
          <a:custGeom>
            <a:avLst/>
            <a:gdLst>
              <a:gd name="connsiteX0" fmla="*/ 0 w 6179069"/>
              <a:gd name="connsiteY0" fmla="*/ 0 h 3313325"/>
              <a:gd name="connsiteX1" fmla="*/ 6179069 w 6179069"/>
              <a:gd name="connsiteY1" fmla="*/ 0 h 3313325"/>
              <a:gd name="connsiteX2" fmla="*/ 6179069 w 6179069"/>
              <a:gd name="connsiteY2" fmla="*/ 3313325 h 3313325"/>
              <a:gd name="connsiteX3" fmla="*/ 0 w 6179069"/>
              <a:gd name="connsiteY3" fmla="*/ 3313325 h 3313325"/>
              <a:gd name="connsiteX4" fmla="*/ 0 w 6179069"/>
              <a:gd name="connsiteY4" fmla="*/ 0 h 3313325"/>
              <a:gd name="connsiteX0" fmla="*/ 1314450 w 6179069"/>
              <a:gd name="connsiteY0" fmla="*/ 0 h 3313325"/>
              <a:gd name="connsiteX1" fmla="*/ 6179069 w 6179069"/>
              <a:gd name="connsiteY1" fmla="*/ 0 h 3313325"/>
              <a:gd name="connsiteX2" fmla="*/ 6179069 w 6179069"/>
              <a:gd name="connsiteY2" fmla="*/ 3313325 h 3313325"/>
              <a:gd name="connsiteX3" fmla="*/ 0 w 6179069"/>
              <a:gd name="connsiteY3" fmla="*/ 3313325 h 3313325"/>
              <a:gd name="connsiteX4" fmla="*/ 1314450 w 6179069"/>
              <a:gd name="connsiteY4" fmla="*/ 0 h 3313325"/>
              <a:gd name="connsiteX0" fmla="*/ 1790700 w 6179069"/>
              <a:gd name="connsiteY0" fmla="*/ 0 h 3322850"/>
              <a:gd name="connsiteX1" fmla="*/ 6179069 w 6179069"/>
              <a:gd name="connsiteY1" fmla="*/ 9525 h 3322850"/>
              <a:gd name="connsiteX2" fmla="*/ 6179069 w 6179069"/>
              <a:gd name="connsiteY2" fmla="*/ 3322850 h 3322850"/>
              <a:gd name="connsiteX3" fmla="*/ 0 w 6179069"/>
              <a:gd name="connsiteY3" fmla="*/ 3322850 h 3322850"/>
              <a:gd name="connsiteX4" fmla="*/ 1790700 w 6179069"/>
              <a:gd name="connsiteY4" fmla="*/ 0 h 3322850"/>
              <a:gd name="connsiteX0" fmla="*/ 1285875 w 5674244"/>
              <a:gd name="connsiteY0" fmla="*/ 0 h 3322850"/>
              <a:gd name="connsiteX1" fmla="*/ 5674244 w 5674244"/>
              <a:gd name="connsiteY1" fmla="*/ 9525 h 3322850"/>
              <a:gd name="connsiteX2" fmla="*/ 5674244 w 5674244"/>
              <a:gd name="connsiteY2" fmla="*/ 3322850 h 3322850"/>
              <a:gd name="connsiteX3" fmla="*/ 0 w 5674244"/>
              <a:gd name="connsiteY3" fmla="*/ 3313325 h 3322850"/>
              <a:gd name="connsiteX4" fmla="*/ 1285875 w 5674244"/>
              <a:gd name="connsiteY4" fmla="*/ 0 h 3322850"/>
              <a:gd name="connsiteX0" fmla="*/ 1147486 w 5674244"/>
              <a:gd name="connsiteY0" fmla="*/ 10549 h 3313324"/>
              <a:gd name="connsiteX1" fmla="*/ 5674244 w 5674244"/>
              <a:gd name="connsiteY1" fmla="*/ -1 h 3313324"/>
              <a:gd name="connsiteX2" fmla="*/ 5674244 w 5674244"/>
              <a:gd name="connsiteY2" fmla="*/ 3313324 h 3313324"/>
              <a:gd name="connsiteX3" fmla="*/ 0 w 5674244"/>
              <a:gd name="connsiteY3" fmla="*/ 3303799 h 3313324"/>
              <a:gd name="connsiteX4" fmla="*/ 1147486 w 5674244"/>
              <a:gd name="connsiteY4" fmla="*/ 10549 h 3313324"/>
              <a:gd name="connsiteX0" fmla="*/ 1057601 w 5674244"/>
              <a:gd name="connsiteY0" fmla="*/ 10551 h 3313326"/>
              <a:gd name="connsiteX1" fmla="*/ 5674244 w 5674244"/>
              <a:gd name="connsiteY1" fmla="*/ 1 h 3313326"/>
              <a:gd name="connsiteX2" fmla="*/ 5674244 w 5674244"/>
              <a:gd name="connsiteY2" fmla="*/ 3313326 h 3313326"/>
              <a:gd name="connsiteX3" fmla="*/ 0 w 5674244"/>
              <a:gd name="connsiteY3" fmla="*/ 3303801 h 3313326"/>
              <a:gd name="connsiteX4" fmla="*/ 1057601 w 5674244"/>
              <a:gd name="connsiteY4" fmla="*/ 10551 h 33133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74244" h="3313326">
                <a:moveTo>
                  <a:pt x="1057601" y="10551"/>
                </a:moveTo>
                <a:lnTo>
                  <a:pt x="5674244" y="1"/>
                </a:lnTo>
                <a:lnTo>
                  <a:pt x="5674244" y="3313326"/>
                </a:lnTo>
                <a:lnTo>
                  <a:pt x="0" y="3303801"/>
                </a:lnTo>
                <a:lnTo>
                  <a:pt x="1057601" y="10551"/>
                </a:lnTo>
                <a:close/>
              </a:path>
            </a:pathLst>
          </a:custGeom>
          <a:noFill/>
          <a:ln w="25400">
            <a:gradFill>
              <a:gsLst>
                <a:gs pos="100000">
                  <a:srgbClr val="160848">
                    <a:alpha val="0"/>
                  </a:srgbClr>
                </a:gs>
                <a:gs pos="0">
                  <a:schemeClr val="accent4">
                    <a:alpha val="80000"/>
                  </a:schemeClr>
                </a:gs>
                <a:gs pos="55000">
                  <a:srgbClr val="160848"/>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23">
            <a:extLst>
              <a:ext uri="{FF2B5EF4-FFF2-40B4-BE49-F238E27FC236}">
                <a16:creationId xmlns="" xmlns:a16="http://schemas.microsoft.com/office/drawing/2014/main" id="{D4DE1F7F-44DC-4487-B742-BF3D651216D5}"/>
              </a:ext>
            </a:extLst>
          </p:cNvPr>
          <p:cNvSpPr/>
          <p:nvPr/>
        </p:nvSpPr>
        <p:spPr>
          <a:xfrm flipH="1">
            <a:off x="4619316" y="4102892"/>
            <a:ext cx="6012932" cy="1893049"/>
          </a:xfrm>
          <a:custGeom>
            <a:avLst/>
            <a:gdLst>
              <a:gd name="connsiteX0" fmla="*/ 0 w 6179069"/>
              <a:gd name="connsiteY0" fmla="*/ 0 h 3313325"/>
              <a:gd name="connsiteX1" fmla="*/ 6179069 w 6179069"/>
              <a:gd name="connsiteY1" fmla="*/ 0 h 3313325"/>
              <a:gd name="connsiteX2" fmla="*/ 6179069 w 6179069"/>
              <a:gd name="connsiteY2" fmla="*/ 3313325 h 3313325"/>
              <a:gd name="connsiteX3" fmla="*/ 0 w 6179069"/>
              <a:gd name="connsiteY3" fmla="*/ 3313325 h 3313325"/>
              <a:gd name="connsiteX4" fmla="*/ 0 w 6179069"/>
              <a:gd name="connsiteY4" fmla="*/ 0 h 3313325"/>
              <a:gd name="connsiteX0" fmla="*/ 1314450 w 6179069"/>
              <a:gd name="connsiteY0" fmla="*/ 0 h 3313325"/>
              <a:gd name="connsiteX1" fmla="*/ 6179069 w 6179069"/>
              <a:gd name="connsiteY1" fmla="*/ 0 h 3313325"/>
              <a:gd name="connsiteX2" fmla="*/ 6179069 w 6179069"/>
              <a:gd name="connsiteY2" fmla="*/ 3313325 h 3313325"/>
              <a:gd name="connsiteX3" fmla="*/ 0 w 6179069"/>
              <a:gd name="connsiteY3" fmla="*/ 3313325 h 3313325"/>
              <a:gd name="connsiteX4" fmla="*/ 1314450 w 6179069"/>
              <a:gd name="connsiteY4" fmla="*/ 0 h 3313325"/>
              <a:gd name="connsiteX0" fmla="*/ 1790700 w 6179069"/>
              <a:gd name="connsiteY0" fmla="*/ 0 h 3322850"/>
              <a:gd name="connsiteX1" fmla="*/ 6179069 w 6179069"/>
              <a:gd name="connsiteY1" fmla="*/ 9525 h 3322850"/>
              <a:gd name="connsiteX2" fmla="*/ 6179069 w 6179069"/>
              <a:gd name="connsiteY2" fmla="*/ 3322850 h 3322850"/>
              <a:gd name="connsiteX3" fmla="*/ 0 w 6179069"/>
              <a:gd name="connsiteY3" fmla="*/ 3322850 h 3322850"/>
              <a:gd name="connsiteX4" fmla="*/ 1790700 w 6179069"/>
              <a:gd name="connsiteY4" fmla="*/ 0 h 3322850"/>
              <a:gd name="connsiteX0" fmla="*/ 1285875 w 5674244"/>
              <a:gd name="connsiteY0" fmla="*/ 0 h 3322850"/>
              <a:gd name="connsiteX1" fmla="*/ 5674244 w 5674244"/>
              <a:gd name="connsiteY1" fmla="*/ 9525 h 3322850"/>
              <a:gd name="connsiteX2" fmla="*/ 5674244 w 5674244"/>
              <a:gd name="connsiteY2" fmla="*/ 3322850 h 3322850"/>
              <a:gd name="connsiteX3" fmla="*/ 0 w 5674244"/>
              <a:gd name="connsiteY3" fmla="*/ 3313325 h 3322850"/>
              <a:gd name="connsiteX4" fmla="*/ 1285875 w 5674244"/>
              <a:gd name="connsiteY4" fmla="*/ 0 h 3322850"/>
              <a:gd name="connsiteX0" fmla="*/ 1147486 w 5674244"/>
              <a:gd name="connsiteY0" fmla="*/ 10549 h 3313324"/>
              <a:gd name="connsiteX1" fmla="*/ 5674244 w 5674244"/>
              <a:gd name="connsiteY1" fmla="*/ -1 h 3313324"/>
              <a:gd name="connsiteX2" fmla="*/ 5674244 w 5674244"/>
              <a:gd name="connsiteY2" fmla="*/ 3313324 h 3313324"/>
              <a:gd name="connsiteX3" fmla="*/ 0 w 5674244"/>
              <a:gd name="connsiteY3" fmla="*/ 3303799 h 3313324"/>
              <a:gd name="connsiteX4" fmla="*/ 1147486 w 5674244"/>
              <a:gd name="connsiteY4" fmla="*/ 10549 h 3313324"/>
              <a:gd name="connsiteX0" fmla="*/ 1057601 w 5674244"/>
              <a:gd name="connsiteY0" fmla="*/ 10551 h 3313326"/>
              <a:gd name="connsiteX1" fmla="*/ 5674244 w 5674244"/>
              <a:gd name="connsiteY1" fmla="*/ 1 h 3313326"/>
              <a:gd name="connsiteX2" fmla="*/ 5674244 w 5674244"/>
              <a:gd name="connsiteY2" fmla="*/ 3313326 h 3313326"/>
              <a:gd name="connsiteX3" fmla="*/ 0 w 5674244"/>
              <a:gd name="connsiteY3" fmla="*/ 3303801 h 3313326"/>
              <a:gd name="connsiteX4" fmla="*/ 1057601 w 5674244"/>
              <a:gd name="connsiteY4" fmla="*/ 10551 h 33133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74244" h="3313326">
                <a:moveTo>
                  <a:pt x="1057601" y="10551"/>
                </a:moveTo>
                <a:lnTo>
                  <a:pt x="5674244" y="1"/>
                </a:lnTo>
                <a:lnTo>
                  <a:pt x="5674244" y="3313326"/>
                </a:lnTo>
                <a:lnTo>
                  <a:pt x="0" y="3303801"/>
                </a:lnTo>
                <a:lnTo>
                  <a:pt x="1057601" y="10551"/>
                </a:lnTo>
                <a:close/>
              </a:path>
            </a:pathLst>
          </a:custGeom>
          <a:noFill/>
          <a:ln w="25400">
            <a:gradFill>
              <a:gsLst>
                <a:gs pos="100000">
                  <a:srgbClr val="160848">
                    <a:alpha val="0"/>
                  </a:srgbClr>
                </a:gs>
                <a:gs pos="0">
                  <a:schemeClr val="accent4">
                    <a:alpha val="80000"/>
                  </a:schemeClr>
                </a:gs>
                <a:gs pos="55000">
                  <a:srgbClr val="160848"/>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4040784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包含 户外, 天空, 街道&#10;&#10;已生成极高可信度的说明">
            <a:extLst>
              <a:ext uri="{FF2B5EF4-FFF2-40B4-BE49-F238E27FC236}">
                <a16:creationId xmlns="" xmlns:a16="http://schemas.microsoft.com/office/drawing/2014/main" id="{F8DEB25B-9BAB-42AA-80AA-D49A0087CFE3}"/>
              </a:ext>
            </a:extLst>
          </p:cNvPr>
          <p:cNvPicPr>
            <a:picLocks noChangeAspect="1"/>
          </p:cNvPicPr>
          <p:nvPr/>
        </p:nvPicPr>
        <p:blipFill rotWithShape="1">
          <a:blip r:embed="rId2">
            <a:extLst>
              <a:ext uri="{28A0092B-C50C-407E-A947-70E740481C1C}">
                <a14:useLocalDpi xmlns:a14="http://schemas.microsoft.com/office/drawing/2010/main" val="0"/>
              </a:ext>
            </a:extLst>
          </a:blip>
          <a:srcRect t="7813" b="7813"/>
          <a:stretch/>
        </p:blipFill>
        <p:spPr>
          <a:xfrm>
            <a:off x="0" y="0"/>
            <a:ext cx="12192000" cy="6858000"/>
          </a:xfrm>
          <a:prstGeom prst="rect">
            <a:avLst/>
          </a:prstGeom>
        </p:spPr>
      </p:pic>
      <p:sp>
        <p:nvSpPr>
          <p:cNvPr id="20" name="矩形 19">
            <a:extLst>
              <a:ext uri="{FF2B5EF4-FFF2-40B4-BE49-F238E27FC236}">
                <a16:creationId xmlns="" xmlns:a16="http://schemas.microsoft.com/office/drawing/2014/main" id="{3713924C-69C5-4560-983A-EAC4A0E47891}"/>
              </a:ext>
            </a:extLst>
          </p:cNvPr>
          <p:cNvSpPr/>
          <p:nvPr/>
        </p:nvSpPr>
        <p:spPr>
          <a:xfrm>
            <a:off x="0" y="0"/>
            <a:ext cx="12192000" cy="6858000"/>
          </a:xfrm>
          <a:prstGeom prst="rect">
            <a:avLst/>
          </a:prstGeom>
          <a:gradFill>
            <a:gsLst>
              <a:gs pos="100000">
                <a:schemeClr val="tx1">
                  <a:alpha val="0"/>
                </a:schemeClr>
              </a:gs>
              <a:gs pos="0">
                <a:srgbClr val="08031B"/>
              </a:gs>
              <a:gs pos="57000">
                <a:srgbClr val="0F0535">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48864F95-FF18-4728-9C51-D19E2B6CC9E9}"/>
              </a:ext>
            </a:extLst>
          </p:cNvPr>
          <p:cNvSpPr/>
          <p:nvPr/>
        </p:nvSpPr>
        <p:spPr>
          <a:xfrm>
            <a:off x="0" y="0"/>
            <a:ext cx="12192001" cy="6858000"/>
          </a:xfrm>
          <a:prstGeom prst="rect">
            <a:avLst/>
          </a:prstGeom>
          <a:gradFill flip="none" rotWithShape="1">
            <a:gsLst>
              <a:gs pos="70000">
                <a:srgbClr val="08031B">
                  <a:alpha val="80000"/>
                </a:srgbClr>
              </a:gs>
              <a:gs pos="0">
                <a:srgbClr val="0F0535">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 xmlns:a16="http://schemas.microsoft.com/office/drawing/2014/main" id="{F6A640F7-7998-4EED-9813-B88BB476377C}"/>
              </a:ext>
            </a:extLst>
          </p:cNvPr>
          <p:cNvSpPr/>
          <p:nvPr/>
        </p:nvSpPr>
        <p:spPr>
          <a:xfrm>
            <a:off x="0" y="1"/>
            <a:ext cx="6413500" cy="6858000"/>
          </a:xfrm>
          <a:prstGeom prst="rect">
            <a:avLst/>
          </a:prstGeom>
          <a:gradFill>
            <a:gsLst>
              <a:gs pos="50000">
                <a:srgbClr val="7030A0">
                  <a:alpha val="0"/>
                </a:srgbClr>
              </a:gs>
              <a:gs pos="100000">
                <a:srgbClr val="532476">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sp>
        <p:nvSpPr>
          <p:cNvPr id="18" name="矩形 17">
            <a:extLst>
              <a:ext uri="{FF2B5EF4-FFF2-40B4-BE49-F238E27FC236}">
                <a16:creationId xmlns="" xmlns:a16="http://schemas.microsoft.com/office/drawing/2014/main" id="{C87F11EF-2A21-4291-80B2-9C0F2EF99AB4}"/>
              </a:ext>
            </a:extLst>
          </p:cNvPr>
          <p:cNvSpPr/>
          <p:nvPr/>
        </p:nvSpPr>
        <p:spPr>
          <a:xfrm flipH="1">
            <a:off x="5778500" y="0"/>
            <a:ext cx="6413500" cy="6858000"/>
          </a:xfrm>
          <a:prstGeom prst="rect">
            <a:avLst/>
          </a:prstGeom>
          <a:gradFill>
            <a:gsLst>
              <a:gs pos="50000">
                <a:srgbClr val="7030A0">
                  <a:alpha val="0"/>
                </a:srgbClr>
              </a:gs>
              <a:gs pos="100000">
                <a:srgbClr val="532476">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a:p>
            <a:pPr algn="ctr"/>
            <a:endParaRPr lang="zh-CN" altLang="en-US"/>
          </a:p>
        </p:txBody>
      </p:sp>
      <p:sp>
        <p:nvSpPr>
          <p:cNvPr id="19" name="矩形 18">
            <a:extLst>
              <a:ext uri="{FF2B5EF4-FFF2-40B4-BE49-F238E27FC236}">
                <a16:creationId xmlns="" xmlns:a16="http://schemas.microsoft.com/office/drawing/2014/main" id="{4FF4A462-5899-4BC1-B9DA-A33E61AF7E4A}"/>
              </a:ext>
            </a:extLst>
          </p:cNvPr>
          <p:cNvSpPr/>
          <p:nvPr/>
        </p:nvSpPr>
        <p:spPr>
          <a:xfrm>
            <a:off x="0" y="5219700"/>
            <a:ext cx="12192001" cy="1638299"/>
          </a:xfrm>
          <a:prstGeom prst="rect">
            <a:avLst/>
          </a:prstGeom>
          <a:gradFill>
            <a:gsLst>
              <a:gs pos="100000">
                <a:srgbClr val="FFC000">
                  <a:alpha val="20000"/>
                </a:srgbClr>
              </a:gs>
              <a:gs pos="0">
                <a:srgbClr val="0F0535">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descr="图片包含 物体&#10;&#10;已生成高可信度的说明">
            <a:extLst>
              <a:ext uri="{FF2B5EF4-FFF2-40B4-BE49-F238E27FC236}">
                <a16:creationId xmlns="" xmlns:a16="http://schemas.microsoft.com/office/drawing/2014/main" id="{CA9CE16D-64F0-47FE-8295-321E62C795EF}"/>
              </a:ext>
            </a:extLst>
          </p:cNvPr>
          <p:cNvPicPr>
            <a:picLocks noChangeAspect="1"/>
          </p:cNvPicPr>
          <p:nvPr/>
        </p:nvPicPr>
        <p:blipFill rotWithShape="1">
          <a:blip r:embed="rId3">
            <a:extLst>
              <a:ext uri="{28A0092B-C50C-407E-A947-70E740481C1C}">
                <a14:useLocalDpi xmlns:a14="http://schemas.microsoft.com/office/drawing/2010/main" val="0"/>
              </a:ext>
            </a:extLst>
          </a:blip>
          <a:srcRect l="6254" t="11782" r="6516" b="49884"/>
          <a:stretch/>
        </p:blipFill>
        <p:spPr>
          <a:xfrm>
            <a:off x="1305064" y="-650875"/>
            <a:ext cx="9581872" cy="5956300"/>
          </a:xfrm>
          <a:prstGeom prst="rect">
            <a:avLst/>
          </a:prstGeom>
        </p:spPr>
      </p:pic>
    </p:spTree>
    <p:extLst>
      <p:ext uri="{BB962C8B-B14F-4D97-AF65-F5344CB8AC3E}">
        <p14:creationId xmlns:p14="http://schemas.microsoft.com/office/powerpoint/2010/main" val="18248676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 xmlns:a16="http://schemas.microsoft.com/office/drawing/2014/main" id="{F6C5D2F3-3348-486D-8E51-CFBD2A238E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a:extLst>
              <a:ext uri="{FF2B5EF4-FFF2-40B4-BE49-F238E27FC236}">
                <a16:creationId xmlns="" xmlns:a16="http://schemas.microsoft.com/office/drawing/2014/main" id="{EC23BC43-8449-48D3-9F9B-E80B8D913107}"/>
              </a:ext>
            </a:extLst>
          </p:cNvPr>
          <p:cNvSpPr txBox="1"/>
          <p:nvPr/>
        </p:nvSpPr>
        <p:spPr>
          <a:xfrm>
            <a:off x="6146165" y="4718685"/>
            <a:ext cx="5352747" cy="400110"/>
          </a:xfrm>
          <a:prstGeom prst="rect">
            <a:avLst/>
          </a:prstGeom>
          <a:noFill/>
        </p:spPr>
        <p:txBody>
          <a:bodyPr wrap="none" rtlCol="0">
            <a:spAutoFit/>
          </a:bodyPr>
          <a:lstStyle/>
          <a:p>
            <a:r>
              <a:rPr lang="zh-CN" altLang="en-US" sz="2000" spc="200">
                <a:solidFill>
                  <a:schemeClr val="tx1">
                    <a:lumMod val="85000"/>
                    <a:lumOff val="15000"/>
                  </a:schemeClr>
                </a:solidFill>
                <a:latin typeface="苹方 细体" panose="020B0200000000000000" pitchFamily="34" charset="-122"/>
                <a:ea typeface="苹方 细体" panose="020B0200000000000000" pitchFamily="34" charset="-122"/>
              </a:rPr>
              <a:t>高端 </a:t>
            </a:r>
            <a:r>
              <a:rPr lang="en-US" altLang="zh-CN" sz="2000" spc="200">
                <a:solidFill>
                  <a:schemeClr val="tx1">
                    <a:lumMod val="85000"/>
                    <a:lumOff val="15000"/>
                  </a:schemeClr>
                </a:solidFill>
                <a:latin typeface="苹方 细体" panose="020B0200000000000000" pitchFamily="34" charset="-122"/>
                <a:ea typeface="苹方 细体" panose="020B0200000000000000" pitchFamily="34" charset="-122"/>
              </a:rPr>
              <a:t>/ </a:t>
            </a:r>
            <a:r>
              <a:rPr lang="zh-CN" altLang="en-US" sz="2000" spc="200">
                <a:solidFill>
                  <a:schemeClr val="tx1">
                    <a:lumMod val="85000"/>
                    <a:lumOff val="15000"/>
                  </a:schemeClr>
                </a:solidFill>
                <a:latin typeface="苹方 细体" panose="020B0200000000000000" pitchFamily="34" charset="-122"/>
                <a:ea typeface="苹方 细体" panose="020B0200000000000000" pitchFamily="34" charset="-122"/>
              </a:rPr>
              <a:t>大气 </a:t>
            </a:r>
            <a:r>
              <a:rPr lang="en-US" altLang="zh-CN" sz="2000" spc="200">
                <a:solidFill>
                  <a:schemeClr val="tx1">
                    <a:lumMod val="85000"/>
                    <a:lumOff val="15000"/>
                  </a:schemeClr>
                </a:solidFill>
                <a:latin typeface="苹方 细体" panose="020B0200000000000000" pitchFamily="34" charset="-122"/>
                <a:ea typeface="苹方 细体" panose="020B0200000000000000" pitchFamily="34" charset="-122"/>
              </a:rPr>
              <a:t>/ </a:t>
            </a:r>
            <a:r>
              <a:rPr lang="zh-CN" altLang="en-US" sz="2000" spc="200">
                <a:solidFill>
                  <a:schemeClr val="tx1">
                    <a:lumMod val="85000"/>
                    <a:lumOff val="15000"/>
                  </a:schemeClr>
                </a:solidFill>
                <a:latin typeface="苹方 细体" panose="020B0200000000000000" pitchFamily="34" charset="-122"/>
                <a:ea typeface="苹方 细体" panose="020B0200000000000000" pitchFamily="34" charset="-122"/>
              </a:rPr>
              <a:t>时尚 </a:t>
            </a:r>
            <a:r>
              <a:rPr lang="en-US" altLang="zh-CN" sz="2000" spc="200">
                <a:solidFill>
                  <a:schemeClr val="tx1">
                    <a:lumMod val="85000"/>
                    <a:lumOff val="15000"/>
                  </a:schemeClr>
                </a:solidFill>
                <a:latin typeface="苹方 细体" panose="020B0200000000000000" pitchFamily="34" charset="-122"/>
                <a:ea typeface="苹方 细体" panose="020B0200000000000000" pitchFamily="34" charset="-122"/>
              </a:rPr>
              <a:t>/ </a:t>
            </a:r>
            <a:r>
              <a:rPr lang="zh-CN" altLang="en-US" sz="2000" spc="200">
                <a:solidFill>
                  <a:schemeClr val="tx1">
                    <a:lumMod val="85000"/>
                    <a:lumOff val="15000"/>
                  </a:schemeClr>
                </a:solidFill>
                <a:latin typeface="苹方 细体" panose="020B0200000000000000" pitchFamily="34" charset="-122"/>
                <a:ea typeface="苹方 细体" panose="020B0200000000000000" pitchFamily="34" charset="-122"/>
              </a:rPr>
              <a:t>炫酷 </a:t>
            </a:r>
            <a:r>
              <a:rPr lang="en-US" altLang="zh-CN" sz="2000" spc="200">
                <a:solidFill>
                  <a:schemeClr val="tx1">
                    <a:lumMod val="85000"/>
                    <a:lumOff val="15000"/>
                  </a:schemeClr>
                </a:solidFill>
                <a:latin typeface="苹方 细体" panose="020B0200000000000000" pitchFamily="34" charset="-122"/>
                <a:ea typeface="苹方 细体" panose="020B0200000000000000" pitchFamily="34" charset="-122"/>
              </a:rPr>
              <a:t>/ </a:t>
            </a:r>
            <a:r>
              <a:rPr lang="zh-CN" altLang="en-US" sz="2000" spc="200">
                <a:solidFill>
                  <a:schemeClr val="tx1">
                    <a:lumMod val="85000"/>
                    <a:lumOff val="15000"/>
                  </a:schemeClr>
                </a:solidFill>
                <a:latin typeface="苹方 细体" panose="020B0200000000000000" pitchFamily="34" charset="-122"/>
                <a:ea typeface="苹方 细体" panose="020B0200000000000000" pitchFamily="34" charset="-122"/>
              </a:rPr>
              <a:t>吊</a:t>
            </a:r>
            <a:r>
              <a:rPr lang="zh-CN" altLang="en-US" sz="2000" spc="200" dirty="0">
                <a:solidFill>
                  <a:schemeClr val="tx1">
                    <a:lumMod val="85000"/>
                    <a:lumOff val="15000"/>
                  </a:schemeClr>
                </a:solidFill>
                <a:latin typeface="苹方 细体" panose="020B0200000000000000" pitchFamily="34" charset="-122"/>
                <a:ea typeface="苹方 细体" panose="020B0200000000000000" pitchFamily="34" charset="-122"/>
              </a:rPr>
              <a:t>炸天音响</a:t>
            </a:r>
            <a:endParaRPr lang="en-US" sz="2000" spc="200" dirty="0">
              <a:solidFill>
                <a:schemeClr val="tx1">
                  <a:lumMod val="85000"/>
                  <a:lumOff val="15000"/>
                </a:schemeClr>
              </a:solidFill>
              <a:latin typeface="苹方 细体" panose="020B0200000000000000" pitchFamily="34" charset="-122"/>
              <a:ea typeface="苹方 细体" panose="020B0200000000000000" pitchFamily="34" charset="-122"/>
            </a:endParaRPr>
          </a:p>
        </p:txBody>
      </p:sp>
      <p:sp>
        <p:nvSpPr>
          <p:cNvPr id="5" name="文本框 4">
            <a:extLst>
              <a:ext uri="{FF2B5EF4-FFF2-40B4-BE49-F238E27FC236}">
                <a16:creationId xmlns="" xmlns:a16="http://schemas.microsoft.com/office/drawing/2014/main" id="{71F70530-3DCD-475C-A213-BC188E379B32}"/>
              </a:ext>
            </a:extLst>
          </p:cNvPr>
          <p:cNvSpPr txBox="1"/>
          <p:nvPr/>
        </p:nvSpPr>
        <p:spPr>
          <a:xfrm>
            <a:off x="6017743" y="2687380"/>
            <a:ext cx="4416594" cy="784830"/>
          </a:xfrm>
          <a:prstGeom prst="rect">
            <a:avLst/>
          </a:prstGeom>
          <a:noFill/>
        </p:spPr>
        <p:txBody>
          <a:bodyPr wrap="none" rtlCol="0">
            <a:spAutoFit/>
          </a:bodyPr>
          <a:lstStyle/>
          <a:p>
            <a:r>
              <a:rPr lang="zh-CN" altLang="en-US" sz="4500">
                <a:latin typeface="苹方 特粗" panose="020B0800000000000000" pitchFamily="34" charset="-122"/>
                <a:ea typeface="苹方 特粗" panose="020B0800000000000000" pitchFamily="34" charset="-122"/>
              </a:rPr>
              <a:t>音乐</a:t>
            </a:r>
            <a:r>
              <a:rPr lang="en-US" altLang="zh-CN" sz="4500">
                <a:latin typeface="苹方 特粗" panose="020B0800000000000000" pitchFamily="34" charset="-122"/>
                <a:ea typeface="苹方 特粗" panose="020B0800000000000000" pitchFamily="34" charset="-122"/>
              </a:rPr>
              <a:t> </a:t>
            </a:r>
            <a:r>
              <a:rPr lang="zh-CN" altLang="en-US" sz="4500">
                <a:latin typeface="苹方 特粗" panose="020B0800000000000000" pitchFamily="34" charset="-122"/>
                <a:ea typeface="苹方 特粗" panose="020B0800000000000000" pitchFamily="34" charset="-122"/>
              </a:rPr>
              <a:t>悦</a:t>
            </a:r>
            <a:r>
              <a:rPr lang="zh-CN" altLang="en-US" sz="4500" dirty="0">
                <a:latin typeface="苹方 特粗" panose="020B0800000000000000" pitchFamily="34" charset="-122"/>
                <a:ea typeface="苹方 特粗" panose="020B0800000000000000" pitchFamily="34" charset="-122"/>
              </a:rPr>
              <a:t>你</a:t>
            </a:r>
            <a:r>
              <a:rPr lang="zh-CN" altLang="en-US" sz="4500">
                <a:latin typeface="苹方 特粗" panose="020B0800000000000000" pitchFamily="34" charset="-122"/>
                <a:ea typeface="苹方 特粗" panose="020B0800000000000000" pitchFamily="34" charset="-122"/>
              </a:rPr>
              <a:t>而动。</a:t>
            </a:r>
            <a:endParaRPr lang="en-US" sz="4500" dirty="0">
              <a:latin typeface="苹方 特粗" panose="020B0800000000000000" pitchFamily="34" charset="-122"/>
              <a:ea typeface="苹方 特粗" panose="020B0800000000000000" pitchFamily="34" charset="-122"/>
            </a:endParaRPr>
          </a:p>
        </p:txBody>
      </p:sp>
      <p:sp>
        <p:nvSpPr>
          <p:cNvPr id="7" name="矩形 6">
            <a:extLst>
              <a:ext uri="{FF2B5EF4-FFF2-40B4-BE49-F238E27FC236}">
                <a16:creationId xmlns="" xmlns:a16="http://schemas.microsoft.com/office/drawing/2014/main" id="{A890098B-BEA5-4F49-AF75-CE9A40A7180E}"/>
              </a:ext>
            </a:extLst>
          </p:cNvPr>
          <p:cNvSpPr/>
          <p:nvPr/>
        </p:nvSpPr>
        <p:spPr>
          <a:xfrm>
            <a:off x="6065368" y="1766466"/>
            <a:ext cx="2234907" cy="1015663"/>
          </a:xfrm>
          <a:prstGeom prst="rect">
            <a:avLst/>
          </a:prstGeom>
        </p:spPr>
        <p:txBody>
          <a:bodyPr wrap="none">
            <a:spAutoFit/>
          </a:bodyPr>
          <a:lstStyle/>
          <a:p>
            <a:r>
              <a:rPr lang="en-US" altLang="zh-CN" sz="6000">
                <a:latin typeface="苹方 特粗" panose="020B0800000000000000" pitchFamily="34" charset="-122"/>
                <a:ea typeface="苹方 特粗" panose="020B0800000000000000" pitchFamily="34" charset="-122"/>
              </a:rPr>
              <a:t>2018,</a:t>
            </a:r>
            <a:endParaRPr lang="zh-CN" altLang="en-US" sz="6000">
              <a:latin typeface="苹方 特粗" panose="020B0800000000000000" pitchFamily="34" charset="-122"/>
              <a:ea typeface="苹方 特粗" panose="020B0800000000000000" pitchFamily="34" charset="-122"/>
            </a:endParaRPr>
          </a:p>
        </p:txBody>
      </p:sp>
      <p:sp>
        <p:nvSpPr>
          <p:cNvPr id="21" name="椭圆 20">
            <a:extLst>
              <a:ext uri="{FF2B5EF4-FFF2-40B4-BE49-F238E27FC236}">
                <a16:creationId xmlns="" xmlns:a16="http://schemas.microsoft.com/office/drawing/2014/main" id="{6E6EC1F0-5A85-4B00-ADA0-2A8C216053A5}"/>
              </a:ext>
            </a:extLst>
          </p:cNvPr>
          <p:cNvSpPr/>
          <p:nvPr/>
        </p:nvSpPr>
        <p:spPr>
          <a:xfrm>
            <a:off x="6215063" y="3825087"/>
            <a:ext cx="233363" cy="233363"/>
          </a:xfrm>
          <a:prstGeom prst="ellipse">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 xmlns:a16="http://schemas.microsoft.com/office/drawing/2014/main" id="{6CCF4D1D-4013-4081-B025-76C4A5AB3027}"/>
              </a:ext>
            </a:extLst>
          </p:cNvPr>
          <p:cNvSpPr/>
          <p:nvPr/>
        </p:nvSpPr>
        <p:spPr>
          <a:xfrm>
            <a:off x="6215063" y="3977487"/>
            <a:ext cx="233363" cy="233363"/>
          </a:xfrm>
          <a:prstGeom prst="ellipse">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5064543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 xmlns:a16="http://schemas.microsoft.com/office/drawing/2014/main" id="{205A365A-9FCB-4D4A-B54F-426BE22371F8}"/>
              </a:ext>
            </a:extLst>
          </p:cNvPr>
          <p:cNvSpPr/>
          <p:nvPr/>
        </p:nvSpPr>
        <p:spPr>
          <a:xfrm>
            <a:off x="0" y="0"/>
            <a:ext cx="12192000" cy="6858000"/>
          </a:xfrm>
          <a:prstGeom prst="rect">
            <a:avLst/>
          </a:prstGeom>
          <a:gradFill flip="none" rotWithShape="1">
            <a:gsLst>
              <a:gs pos="100000">
                <a:srgbClr val="F3F3F3"/>
              </a:gs>
              <a:gs pos="40000">
                <a:schemeClr val="bg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a:extLst>
              <a:ext uri="{FF2B5EF4-FFF2-40B4-BE49-F238E27FC236}">
                <a16:creationId xmlns="" xmlns:a16="http://schemas.microsoft.com/office/drawing/2014/main" id="{0BE2935A-588E-46D2-9F2F-441CAF4FD3FA}"/>
              </a:ext>
            </a:extLst>
          </p:cNvPr>
          <p:cNvSpPr/>
          <p:nvPr/>
        </p:nvSpPr>
        <p:spPr>
          <a:xfrm>
            <a:off x="876017" y="1631733"/>
            <a:ext cx="2492990" cy="4235667"/>
          </a:xfrm>
          <a:prstGeom prst="roundRect">
            <a:avLst>
              <a:gd name="adj" fmla="val 8098"/>
            </a:avLst>
          </a:prstGeom>
          <a:solidFill>
            <a:schemeClr val="bg1"/>
          </a:solidFill>
          <a:ln>
            <a:noFill/>
          </a:ln>
          <a:effectLst>
            <a:outerShdw blurRad="381000" dist="381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a:extLst>
              <a:ext uri="{FF2B5EF4-FFF2-40B4-BE49-F238E27FC236}">
                <a16:creationId xmlns="" xmlns:a16="http://schemas.microsoft.com/office/drawing/2014/main" id="{5172D5FC-3647-4026-9D33-19EC2F9CDF94}"/>
              </a:ext>
            </a:extLst>
          </p:cNvPr>
          <p:cNvSpPr/>
          <p:nvPr/>
        </p:nvSpPr>
        <p:spPr>
          <a:xfrm>
            <a:off x="4849505" y="1631733"/>
            <a:ext cx="2492990" cy="4235667"/>
          </a:xfrm>
          <a:prstGeom prst="roundRect">
            <a:avLst>
              <a:gd name="adj" fmla="val 8098"/>
            </a:avLst>
          </a:prstGeom>
          <a:solidFill>
            <a:schemeClr val="bg1"/>
          </a:solidFill>
          <a:ln>
            <a:noFill/>
          </a:ln>
          <a:effectLst>
            <a:outerShdw blurRad="381000" dist="381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a:extLst>
              <a:ext uri="{FF2B5EF4-FFF2-40B4-BE49-F238E27FC236}">
                <a16:creationId xmlns="" xmlns:a16="http://schemas.microsoft.com/office/drawing/2014/main" id="{5D67F6C3-3D11-40C7-A8C9-F21A9209E58E}"/>
              </a:ext>
            </a:extLst>
          </p:cNvPr>
          <p:cNvSpPr/>
          <p:nvPr/>
        </p:nvSpPr>
        <p:spPr>
          <a:xfrm>
            <a:off x="8822993" y="1631733"/>
            <a:ext cx="2492990" cy="4235667"/>
          </a:xfrm>
          <a:prstGeom prst="roundRect">
            <a:avLst>
              <a:gd name="adj" fmla="val 8098"/>
            </a:avLst>
          </a:prstGeom>
          <a:solidFill>
            <a:schemeClr val="bg1"/>
          </a:solidFill>
          <a:ln>
            <a:noFill/>
          </a:ln>
          <a:effectLst>
            <a:outerShdw blurRad="381000" dist="381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 xmlns:a16="http://schemas.microsoft.com/office/drawing/2014/main" id="{97B0542B-07AD-4F0B-A7C9-F290FFC7CC30}"/>
              </a:ext>
            </a:extLst>
          </p:cNvPr>
          <p:cNvSpPr txBox="1"/>
          <p:nvPr/>
        </p:nvSpPr>
        <p:spPr>
          <a:xfrm>
            <a:off x="5234226" y="503953"/>
            <a:ext cx="1723549" cy="553998"/>
          </a:xfrm>
          <a:prstGeom prst="rect">
            <a:avLst/>
          </a:prstGeom>
          <a:noFill/>
        </p:spPr>
        <p:txBody>
          <a:bodyPr wrap="none" rtlCol="0">
            <a:spAutoFit/>
          </a:bodyPr>
          <a:lstStyle/>
          <a:p>
            <a:pPr algn="ctr"/>
            <a:r>
              <a:rPr lang="zh-CN" altLang="en-US" sz="3000" dirty="0">
                <a:latin typeface="苹方 常规" panose="020B0300000000000000" pitchFamily="34" charset="-122"/>
                <a:ea typeface="苹方 常规" panose="020B0300000000000000" pitchFamily="34" charset="-122"/>
              </a:rPr>
              <a:t>产品分类</a:t>
            </a:r>
            <a:endParaRPr lang="en-US" sz="3000" dirty="0">
              <a:latin typeface="苹方 常规" panose="020B0300000000000000" pitchFamily="34" charset="-122"/>
              <a:ea typeface="苹方 常规" panose="020B0300000000000000" pitchFamily="34" charset="-122"/>
            </a:endParaRPr>
          </a:p>
        </p:txBody>
      </p:sp>
      <p:sp>
        <p:nvSpPr>
          <p:cNvPr id="3" name="文本框 2">
            <a:extLst>
              <a:ext uri="{FF2B5EF4-FFF2-40B4-BE49-F238E27FC236}">
                <a16:creationId xmlns="" xmlns:a16="http://schemas.microsoft.com/office/drawing/2014/main" id="{0922AE60-F1A6-4089-8B92-CC761E5BF52E}"/>
              </a:ext>
            </a:extLst>
          </p:cNvPr>
          <p:cNvSpPr txBox="1"/>
          <p:nvPr/>
        </p:nvSpPr>
        <p:spPr>
          <a:xfrm>
            <a:off x="9085873" y="4876847"/>
            <a:ext cx="1980029" cy="307777"/>
          </a:xfrm>
          <a:prstGeom prst="rect">
            <a:avLst/>
          </a:prstGeom>
          <a:noFill/>
        </p:spPr>
        <p:txBody>
          <a:bodyPr wrap="none" rtlCol="0">
            <a:spAutoFit/>
          </a:bodyPr>
          <a:lstStyle/>
          <a:p>
            <a:r>
              <a:rPr lang="zh-CN" altLang="en-US" sz="1400" dirty="0">
                <a:latin typeface="苹方 中等" panose="020B0400000000000000" pitchFamily="34" charset="-122"/>
                <a:ea typeface="苹方 中等" panose="020B0400000000000000" pitchFamily="34" charset="-122"/>
              </a:rPr>
              <a:t>入耳式降噪音通话耳机</a:t>
            </a:r>
            <a:endParaRPr lang="en-US" sz="1400" dirty="0">
              <a:latin typeface="苹方 中等" panose="020B0400000000000000" pitchFamily="34" charset="-122"/>
              <a:ea typeface="苹方 中等" panose="020B0400000000000000" pitchFamily="34" charset="-122"/>
            </a:endParaRPr>
          </a:p>
        </p:txBody>
      </p:sp>
      <p:sp>
        <p:nvSpPr>
          <p:cNvPr id="4" name="文本框 3">
            <a:extLst>
              <a:ext uri="{FF2B5EF4-FFF2-40B4-BE49-F238E27FC236}">
                <a16:creationId xmlns="" xmlns:a16="http://schemas.microsoft.com/office/drawing/2014/main" id="{6DEE2583-4240-4231-9259-7A8BF0572A9A}"/>
              </a:ext>
            </a:extLst>
          </p:cNvPr>
          <p:cNvSpPr txBox="1"/>
          <p:nvPr/>
        </p:nvSpPr>
        <p:spPr>
          <a:xfrm>
            <a:off x="5075848" y="4876847"/>
            <a:ext cx="1980029" cy="307777"/>
          </a:xfrm>
          <a:prstGeom prst="rect">
            <a:avLst/>
          </a:prstGeom>
          <a:noFill/>
        </p:spPr>
        <p:txBody>
          <a:bodyPr wrap="none" rtlCol="0">
            <a:spAutoFit/>
          </a:bodyPr>
          <a:lstStyle/>
          <a:p>
            <a:r>
              <a:rPr lang="zh-CN" altLang="en-US" sz="1400" dirty="0">
                <a:latin typeface="苹方 中等" panose="020B0400000000000000" pitchFamily="34" charset="-122"/>
                <a:ea typeface="苹方 中等" panose="020B0400000000000000" pitchFamily="34" charset="-122"/>
              </a:rPr>
              <a:t>头戴式炫酷立体声耳机</a:t>
            </a:r>
            <a:endParaRPr lang="en-US" sz="1400" dirty="0">
              <a:latin typeface="苹方 中等" panose="020B0400000000000000" pitchFamily="34" charset="-122"/>
              <a:ea typeface="苹方 中等" panose="020B0400000000000000" pitchFamily="34" charset="-122"/>
            </a:endParaRPr>
          </a:p>
        </p:txBody>
      </p:sp>
      <p:sp>
        <p:nvSpPr>
          <p:cNvPr id="5" name="文本框 4">
            <a:extLst>
              <a:ext uri="{FF2B5EF4-FFF2-40B4-BE49-F238E27FC236}">
                <a16:creationId xmlns="" xmlns:a16="http://schemas.microsoft.com/office/drawing/2014/main" id="{5268BC72-DE14-409E-BA64-D1A3701648CC}"/>
              </a:ext>
            </a:extLst>
          </p:cNvPr>
          <p:cNvSpPr txBox="1"/>
          <p:nvPr/>
        </p:nvSpPr>
        <p:spPr>
          <a:xfrm>
            <a:off x="1132498" y="4876847"/>
            <a:ext cx="1980029" cy="307777"/>
          </a:xfrm>
          <a:prstGeom prst="rect">
            <a:avLst/>
          </a:prstGeom>
          <a:noFill/>
        </p:spPr>
        <p:txBody>
          <a:bodyPr wrap="none" rtlCol="0">
            <a:spAutoFit/>
          </a:bodyPr>
          <a:lstStyle/>
          <a:p>
            <a:r>
              <a:rPr lang="zh-CN" altLang="en-US" sz="1400" dirty="0">
                <a:latin typeface="苹方 中等" panose="020B0400000000000000" pitchFamily="34" charset="-122"/>
                <a:ea typeface="苹方 中等" panose="020B0400000000000000" pitchFamily="34" charset="-122"/>
              </a:rPr>
              <a:t>环绕式重音立体声音响</a:t>
            </a:r>
            <a:endParaRPr lang="en-US" sz="1400" dirty="0">
              <a:latin typeface="苹方 中等" panose="020B0400000000000000" pitchFamily="34" charset="-122"/>
              <a:ea typeface="苹方 中等" panose="020B0400000000000000" pitchFamily="34" charset="-122"/>
            </a:endParaRPr>
          </a:p>
        </p:txBody>
      </p:sp>
      <p:pic>
        <p:nvPicPr>
          <p:cNvPr id="9" name="图片 8" descr="图片包含 电子产品, 耳机&#10;&#10;已生成极高可信度的说明">
            <a:extLst>
              <a:ext uri="{FF2B5EF4-FFF2-40B4-BE49-F238E27FC236}">
                <a16:creationId xmlns="" xmlns:a16="http://schemas.microsoft.com/office/drawing/2014/main" id="{9EC98861-02F5-44E7-A5AC-80058CBF1E2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00599" y="1813457"/>
            <a:ext cx="2590802" cy="2590800"/>
          </a:xfrm>
          <a:prstGeom prst="rect">
            <a:avLst/>
          </a:prstGeom>
        </p:spPr>
      </p:pic>
      <p:pic>
        <p:nvPicPr>
          <p:cNvPr id="11" name="图片 10">
            <a:extLst>
              <a:ext uri="{FF2B5EF4-FFF2-40B4-BE49-F238E27FC236}">
                <a16:creationId xmlns="" xmlns:a16="http://schemas.microsoft.com/office/drawing/2014/main" id="{694CFCFC-DCE6-4AF7-BF34-D7FE231D4FD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5940" y="1652558"/>
            <a:ext cx="3669786" cy="2525764"/>
          </a:xfrm>
          <a:prstGeom prst="rect">
            <a:avLst/>
          </a:prstGeom>
        </p:spPr>
      </p:pic>
      <p:pic>
        <p:nvPicPr>
          <p:cNvPr id="7" name="图片 6" descr="图片包含 天空&#10;&#10;已生成极高可信度的说明">
            <a:extLst>
              <a:ext uri="{FF2B5EF4-FFF2-40B4-BE49-F238E27FC236}">
                <a16:creationId xmlns="" xmlns:a16="http://schemas.microsoft.com/office/drawing/2014/main" id="{91F0F077-39A3-4105-854A-CCFCD168FE4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15344" y="1802996"/>
            <a:ext cx="2714656" cy="2714654"/>
          </a:xfrm>
          <a:prstGeom prst="rect">
            <a:avLst/>
          </a:prstGeom>
        </p:spPr>
      </p:pic>
      <p:sp>
        <p:nvSpPr>
          <p:cNvPr id="19" name="矩形: 圆角 18">
            <a:extLst>
              <a:ext uri="{FF2B5EF4-FFF2-40B4-BE49-F238E27FC236}">
                <a16:creationId xmlns="" xmlns:a16="http://schemas.microsoft.com/office/drawing/2014/main" id="{9945660F-2BEF-4E44-89C7-ABF3427BA359}"/>
              </a:ext>
            </a:extLst>
          </p:cNvPr>
          <p:cNvSpPr/>
          <p:nvPr/>
        </p:nvSpPr>
        <p:spPr>
          <a:xfrm>
            <a:off x="1068368" y="4816434"/>
            <a:ext cx="2108289" cy="428602"/>
          </a:xfrm>
          <a:prstGeom prst="roundRect">
            <a:avLst>
              <a:gd name="adj" fmla="val 50000"/>
            </a:avLst>
          </a:prstGeom>
          <a:noFill/>
          <a:ln>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 xmlns:a16="http://schemas.microsoft.com/office/drawing/2014/main" id="{CB05B7A0-CF9C-4EDC-8234-EFB130313EBC}"/>
              </a:ext>
            </a:extLst>
          </p:cNvPr>
          <p:cNvSpPr/>
          <p:nvPr/>
        </p:nvSpPr>
        <p:spPr>
          <a:xfrm>
            <a:off x="5011718" y="4816434"/>
            <a:ext cx="2108289" cy="428602"/>
          </a:xfrm>
          <a:prstGeom prst="roundRect">
            <a:avLst>
              <a:gd name="adj" fmla="val 50000"/>
            </a:avLst>
          </a:prstGeom>
          <a:noFill/>
          <a:ln>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 xmlns:a16="http://schemas.microsoft.com/office/drawing/2014/main" id="{7B32E573-305F-4B3A-97B8-666E1B6F2727}"/>
              </a:ext>
            </a:extLst>
          </p:cNvPr>
          <p:cNvSpPr/>
          <p:nvPr/>
        </p:nvSpPr>
        <p:spPr>
          <a:xfrm>
            <a:off x="9021743" y="4816434"/>
            <a:ext cx="2108289" cy="428602"/>
          </a:xfrm>
          <a:prstGeom prst="roundRect">
            <a:avLst>
              <a:gd name="adj" fmla="val 50000"/>
            </a:avLst>
          </a:prstGeom>
          <a:noFill/>
          <a:ln>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 xmlns:a16="http://schemas.microsoft.com/office/drawing/2014/main" id="{9AA4BB6C-B678-4EF1-B532-563535704C33}"/>
              </a:ext>
            </a:extLst>
          </p:cNvPr>
          <p:cNvSpPr txBox="1"/>
          <p:nvPr/>
        </p:nvSpPr>
        <p:spPr>
          <a:xfrm>
            <a:off x="5605321" y="5389167"/>
            <a:ext cx="981359" cy="276999"/>
          </a:xfrm>
          <a:prstGeom prst="rect">
            <a:avLst/>
          </a:prstGeom>
          <a:noFill/>
        </p:spPr>
        <p:txBody>
          <a:bodyPr wrap="none" rtlCol="0">
            <a:spAutoFit/>
          </a:bodyPr>
          <a:lstStyle/>
          <a:p>
            <a:r>
              <a:rPr lang="en-US" sz="1200">
                <a:latin typeface="苹方 细体" panose="020B0200000000000000" pitchFamily="34" charset="-122"/>
                <a:ea typeface="苹方 细体" panose="020B0200000000000000" pitchFamily="34" charset="-122"/>
              </a:rPr>
              <a:t>RMB 3,061</a:t>
            </a:r>
            <a:endParaRPr lang="en-US" sz="1200" dirty="0">
              <a:latin typeface="苹方 细体" panose="020B0200000000000000" pitchFamily="34" charset="-122"/>
              <a:ea typeface="苹方 细体" panose="020B0200000000000000" pitchFamily="34" charset="-122"/>
            </a:endParaRPr>
          </a:p>
        </p:txBody>
      </p:sp>
      <p:sp>
        <p:nvSpPr>
          <p:cNvPr id="23" name="文本框 22">
            <a:extLst>
              <a:ext uri="{FF2B5EF4-FFF2-40B4-BE49-F238E27FC236}">
                <a16:creationId xmlns="" xmlns:a16="http://schemas.microsoft.com/office/drawing/2014/main" id="{6F25723F-284C-4601-8A70-B721D58FFC33}"/>
              </a:ext>
            </a:extLst>
          </p:cNvPr>
          <p:cNvSpPr txBox="1"/>
          <p:nvPr/>
        </p:nvSpPr>
        <p:spPr>
          <a:xfrm>
            <a:off x="1631833" y="5389167"/>
            <a:ext cx="981359" cy="276999"/>
          </a:xfrm>
          <a:prstGeom prst="rect">
            <a:avLst/>
          </a:prstGeom>
          <a:noFill/>
        </p:spPr>
        <p:txBody>
          <a:bodyPr wrap="none" rtlCol="0">
            <a:spAutoFit/>
          </a:bodyPr>
          <a:lstStyle/>
          <a:p>
            <a:r>
              <a:rPr lang="en-US" sz="1200">
                <a:latin typeface="苹方 细体" panose="020B0200000000000000" pitchFamily="34" charset="-122"/>
                <a:ea typeface="苹方 细体" panose="020B0200000000000000" pitchFamily="34" charset="-122"/>
              </a:rPr>
              <a:t>RMB 1,574</a:t>
            </a:r>
            <a:endParaRPr lang="en-US" sz="1200" dirty="0">
              <a:latin typeface="苹方 细体" panose="020B0200000000000000" pitchFamily="34" charset="-122"/>
              <a:ea typeface="苹方 细体" panose="020B0200000000000000" pitchFamily="34" charset="-122"/>
            </a:endParaRPr>
          </a:p>
        </p:txBody>
      </p:sp>
      <p:sp>
        <p:nvSpPr>
          <p:cNvPr id="24" name="文本框 23">
            <a:extLst>
              <a:ext uri="{FF2B5EF4-FFF2-40B4-BE49-F238E27FC236}">
                <a16:creationId xmlns="" xmlns:a16="http://schemas.microsoft.com/office/drawing/2014/main" id="{B2EC6E2C-C71A-401D-BBA4-68C723515C3C}"/>
              </a:ext>
            </a:extLst>
          </p:cNvPr>
          <p:cNvSpPr txBox="1"/>
          <p:nvPr/>
        </p:nvSpPr>
        <p:spPr>
          <a:xfrm>
            <a:off x="9578809" y="5389167"/>
            <a:ext cx="981359" cy="276999"/>
          </a:xfrm>
          <a:prstGeom prst="rect">
            <a:avLst/>
          </a:prstGeom>
          <a:noFill/>
        </p:spPr>
        <p:txBody>
          <a:bodyPr wrap="none" rtlCol="0">
            <a:spAutoFit/>
          </a:bodyPr>
          <a:lstStyle/>
          <a:p>
            <a:r>
              <a:rPr lang="en-US" sz="1200">
                <a:latin typeface="苹方 细体" panose="020B0200000000000000" pitchFamily="34" charset="-122"/>
                <a:ea typeface="苹方 细体" panose="020B0200000000000000" pitchFamily="34" charset="-122"/>
              </a:rPr>
              <a:t>RMB 1,475</a:t>
            </a:r>
            <a:endParaRPr lang="en-US" sz="1200" dirty="0">
              <a:latin typeface="苹方 细体" panose="020B0200000000000000" pitchFamily="34" charset="-122"/>
              <a:ea typeface="苹方 细体" panose="020B0200000000000000" pitchFamily="34" charset="-122"/>
            </a:endParaRPr>
          </a:p>
        </p:txBody>
      </p:sp>
      <p:cxnSp>
        <p:nvCxnSpPr>
          <p:cNvPr id="28" name="直接连接符 27">
            <a:extLst>
              <a:ext uri="{FF2B5EF4-FFF2-40B4-BE49-F238E27FC236}">
                <a16:creationId xmlns="" xmlns:a16="http://schemas.microsoft.com/office/drawing/2014/main" id="{94E829ED-9CC1-4B97-B1DB-DFDB4C6E70DA}"/>
              </a:ext>
            </a:extLst>
          </p:cNvPr>
          <p:cNvCxnSpPr>
            <a:cxnSpLocks/>
          </p:cNvCxnSpPr>
          <p:nvPr/>
        </p:nvCxnSpPr>
        <p:spPr>
          <a:xfrm>
            <a:off x="5591175" y="1088868"/>
            <a:ext cx="100965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84708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 xmlns:a16="http://schemas.microsoft.com/office/drawing/2014/main" id="{A7D068A4-764A-4479-A91E-F5CBE0F694FC}"/>
              </a:ext>
            </a:extLst>
          </p:cNvPr>
          <p:cNvPicPr>
            <a:picLocks noChangeAspect="1"/>
          </p:cNvPicPr>
          <p:nvPr/>
        </p:nvPicPr>
        <p:blipFill rotWithShape="1">
          <a:blip r:embed="rId2">
            <a:extLst>
              <a:ext uri="{28A0092B-C50C-407E-A947-70E740481C1C}">
                <a14:useLocalDpi xmlns:a14="http://schemas.microsoft.com/office/drawing/2010/main" val="0"/>
              </a:ext>
            </a:extLst>
          </a:blip>
          <a:srcRect b="1345"/>
          <a:stretch/>
        </p:blipFill>
        <p:spPr>
          <a:xfrm rot="5400000">
            <a:off x="2666999" y="-2666998"/>
            <a:ext cx="6858001" cy="12192002"/>
          </a:xfrm>
          <a:prstGeom prst="rect">
            <a:avLst/>
          </a:prstGeom>
        </p:spPr>
      </p:pic>
      <p:sp>
        <p:nvSpPr>
          <p:cNvPr id="21" name="矩形 20">
            <a:extLst>
              <a:ext uri="{FF2B5EF4-FFF2-40B4-BE49-F238E27FC236}">
                <a16:creationId xmlns="" xmlns:a16="http://schemas.microsoft.com/office/drawing/2014/main" id="{7F0F4DF3-D090-4A2A-9399-2B3247D6FB75}"/>
              </a:ext>
            </a:extLst>
          </p:cNvPr>
          <p:cNvSpPr/>
          <p:nvPr/>
        </p:nvSpPr>
        <p:spPr>
          <a:xfrm>
            <a:off x="1" y="0"/>
            <a:ext cx="12192000" cy="6857998"/>
          </a:xfrm>
          <a:prstGeom prst="rect">
            <a:avLst/>
          </a:prstGeom>
          <a:gradFill>
            <a:gsLst>
              <a:gs pos="0">
                <a:schemeClr val="tx1">
                  <a:alpha val="90000"/>
                </a:schemeClr>
              </a:gs>
              <a:gs pos="100000">
                <a:schemeClr val="tx1">
                  <a:alpha val="6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 xmlns:a16="http://schemas.microsoft.com/office/drawing/2014/main" id="{F32F5925-EA7A-4BF0-A834-C77BCC8C7389}"/>
              </a:ext>
            </a:extLst>
          </p:cNvPr>
          <p:cNvGrpSpPr/>
          <p:nvPr/>
        </p:nvGrpSpPr>
        <p:grpSpPr>
          <a:xfrm>
            <a:off x="4099314" y="116565"/>
            <a:ext cx="4272335" cy="1944283"/>
            <a:chOff x="3563477" y="205996"/>
            <a:chExt cx="4272335" cy="1944283"/>
          </a:xfrm>
        </p:grpSpPr>
        <p:sp>
          <p:nvSpPr>
            <p:cNvPr id="2" name="文本框 1">
              <a:extLst>
                <a:ext uri="{FF2B5EF4-FFF2-40B4-BE49-F238E27FC236}">
                  <a16:creationId xmlns="" xmlns:a16="http://schemas.microsoft.com/office/drawing/2014/main" id="{9663EDD0-9737-47B7-93E2-2C080D6697F2}"/>
                </a:ext>
              </a:extLst>
            </p:cNvPr>
            <p:cNvSpPr txBox="1"/>
            <p:nvPr/>
          </p:nvSpPr>
          <p:spPr>
            <a:xfrm>
              <a:off x="3563477" y="296868"/>
              <a:ext cx="1467068" cy="1631216"/>
            </a:xfrm>
            <a:prstGeom prst="rect">
              <a:avLst/>
            </a:prstGeom>
            <a:noFill/>
          </p:spPr>
          <p:txBody>
            <a:bodyPr wrap="none" rtlCol="0">
              <a:spAutoFit/>
            </a:bodyPr>
            <a:lstStyle/>
            <a:p>
              <a:r>
                <a:rPr lang="zh-CN" altLang="en-US" sz="10000">
                  <a:gradFill>
                    <a:gsLst>
                      <a:gs pos="0">
                        <a:srgbClr val="FFF8DB"/>
                      </a:gs>
                      <a:gs pos="80000">
                        <a:srgbClr val="B2854E"/>
                      </a:gs>
                    </a:gsLst>
                    <a:lin ang="0" scaled="0"/>
                  </a:gradFill>
                  <a:latin typeface="禹卫书法行书简体&#10;" panose="02000603000000000000" pitchFamily="2" charset="-122"/>
                  <a:ea typeface="禹卫书法行书简体&#10;" panose="02000603000000000000" pitchFamily="2" charset="-122"/>
                </a:rPr>
                <a:t>活</a:t>
              </a:r>
              <a:endParaRPr lang="zh-CN" altLang="en-US" sz="10000" dirty="0">
                <a:gradFill>
                  <a:gsLst>
                    <a:gs pos="0">
                      <a:srgbClr val="FFF8DB"/>
                    </a:gs>
                    <a:gs pos="80000">
                      <a:srgbClr val="B2854E"/>
                    </a:gs>
                  </a:gsLst>
                  <a:lin ang="0" scaled="0"/>
                </a:gradFill>
                <a:latin typeface="禹卫书法行书简体&#10;" panose="02000603000000000000" pitchFamily="2" charset="-122"/>
                <a:ea typeface="禹卫书法行书简体&#10;" panose="02000603000000000000" pitchFamily="2" charset="-122"/>
              </a:endParaRPr>
            </a:p>
          </p:txBody>
        </p:sp>
        <p:sp>
          <p:nvSpPr>
            <p:cNvPr id="6" name="文本框 5">
              <a:extLst>
                <a:ext uri="{FF2B5EF4-FFF2-40B4-BE49-F238E27FC236}">
                  <a16:creationId xmlns="" xmlns:a16="http://schemas.microsoft.com/office/drawing/2014/main" id="{81E24092-FB6F-4BAF-931D-9C2DF1D87AC8}"/>
                </a:ext>
              </a:extLst>
            </p:cNvPr>
            <p:cNvSpPr txBox="1"/>
            <p:nvPr/>
          </p:nvSpPr>
          <p:spPr>
            <a:xfrm>
              <a:off x="4647691" y="848704"/>
              <a:ext cx="1082348" cy="1169551"/>
            </a:xfrm>
            <a:prstGeom prst="rect">
              <a:avLst/>
            </a:prstGeom>
            <a:noFill/>
          </p:spPr>
          <p:txBody>
            <a:bodyPr wrap="none" rtlCol="0">
              <a:spAutoFit/>
            </a:bodyPr>
            <a:lstStyle/>
            <a:p>
              <a:r>
                <a:rPr lang="zh-CN" altLang="en-US" sz="7000">
                  <a:gradFill>
                    <a:gsLst>
                      <a:gs pos="0">
                        <a:srgbClr val="FFF8DB"/>
                      </a:gs>
                      <a:gs pos="80000">
                        <a:srgbClr val="B2854E"/>
                      </a:gs>
                    </a:gsLst>
                    <a:lin ang="0" scaled="0"/>
                  </a:gradFill>
                  <a:latin typeface="禹卫书法行书简体&#10;" panose="02000603000000000000" pitchFamily="2" charset="-122"/>
                  <a:ea typeface="禹卫书法行书简体&#10;" panose="02000603000000000000" pitchFamily="2" charset="-122"/>
                </a:rPr>
                <a:t>动</a:t>
              </a:r>
              <a:endParaRPr lang="zh-CN" altLang="en-US" sz="7000" dirty="0">
                <a:gradFill>
                  <a:gsLst>
                    <a:gs pos="0">
                      <a:srgbClr val="FFF8DB"/>
                    </a:gs>
                    <a:gs pos="80000">
                      <a:srgbClr val="B2854E"/>
                    </a:gs>
                  </a:gsLst>
                  <a:lin ang="0" scaled="0"/>
                </a:gradFill>
                <a:latin typeface="禹卫书法行书简体&#10;" panose="02000603000000000000" pitchFamily="2" charset="-122"/>
                <a:ea typeface="禹卫书法行书简体&#10;" panose="02000603000000000000" pitchFamily="2" charset="-122"/>
              </a:endParaRPr>
            </a:p>
          </p:txBody>
        </p:sp>
        <p:sp>
          <p:nvSpPr>
            <p:cNvPr id="7" name="文本框 6">
              <a:extLst>
                <a:ext uri="{FF2B5EF4-FFF2-40B4-BE49-F238E27FC236}">
                  <a16:creationId xmlns="" xmlns:a16="http://schemas.microsoft.com/office/drawing/2014/main" id="{64002335-BE88-425D-B451-A5AC09652E3D}"/>
                </a:ext>
              </a:extLst>
            </p:cNvPr>
            <p:cNvSpPr txBox="1"/>
            <p:nvPr/>
          </p:nvSpPr>
          <p:spPr>
            <a:xfrm>
              <a:off x="5526223" y="205996"/>
              <a:ext cx="1467068" cy="1631216"/>
            </a:xfrm>
            <a:prstGeom prst="rect">
              <a:avLst/>
            </a:prstGeom>
            <a:noFill/>
          </p:spPr>
          <p:txBody>
            <a:bodyPr wrap="none" rtlCol="0">
              <a:spAutoFit/>
            </a:bodyPr>
            <a:lstStyle/>
            <a:p>
              <a:r>
                <a:rPr lang="zh-CN" altLang="en-US" sz="10000">
                  <a:gradFill>
                    <a:gsLst>
                      <a:gs pos="0">
                        <a:srgbClr val="FFF8DB"/>
                      </a:gs>
                      <a:gs pos="80000">
                        <a:srgbClr val="B2854E"/>
                      </a:gs>
                    </a:gsLst>
                    <a:lin ang="0" scaled="0"/>
                  </a:gradFill>
                  <a:latin typeface="禹卫书法行书简体&#10;" panose="02000603000000000000" pitchFamily="2" charset="-122"/>
                  <a:ea typeface="禹卫书法行书简体&#10;" panose="02000603000000000000" pitchFamily="2" charset="-122"/>
                </a:rPr>
                <a:t>概</a:t>
              </a:r>
              <a:endParaRPr lang="zh-CN" altLang="en-US" sz="10000" dirty="0">
                <a:gradFill>
                  <a:gsLst>
                    <a:gs pos="0">
                      <a:srgbClr val="FFF8DB"/>
                    </a:gs>
                    <a:gs pos="80000">
                      <a:srgbClr val="B2854E"/>
                    </a:gs>
                  </a:gsLst>
                  <a:lin ang="0" scaled="0"/>
                </a:gradFill>
                <a:latin typeface="禹卫书法行书简体&#10;" panose="02000603000000000000" pitchFamily="2" charset="-122"/>
                <a:ea typeface="禹卫书法行书简体&#10;" panose="02000603000000000000" pitchFamily="2" charset="-122"/>
              </a:endParaRPr>
            </a:p>
          </p:txBody>
        </p:sp>
        <p:sp>
          <p:nvSpPr>
            <p:cNvPr id="8" name="文本框 7">
              <a:extLst>
                <a:ext uri="{FF2B5EF4-FFF2-40B4-BE49-F238E27FC236}">
                  <a16:creationId xmlns="" xmlns:a16="http://schemas.microsoft.com/office/drawing/2014/main" id="{28267269-63F3-44E5-8227-B6D210259FAF}"/>
                </a:ext>
              </a:extLst>
            </p:cNvPr>
            <p:cNvSpPr txBox="1"/>
            <p:nvPr/>
          </p:nvSpPr>
          <p:spPr>
            <a:xfrm>
              <a:off x="6753464" y="980728"/>
              <a:ext cx="1082348" cy="1169551"/>
            </a:xfrm>
            <a:prstGeom prst="rect">
              <a:avLst/>
            </a:prstGeom>
            <a:noFill/>
          </p:spPr>
          <p:txBody>
            <a:bodyPr wrap="none" rtlCol="0">
              <a:spAutoFit/>
            </a:bodyPr>
            <a:lstStyle/>
            <a:p>
              <a:r>
                <a:rPr lang="zh-CN" altLang="en-US" sz="7000">
                  <a:gradFill>
                    <a:gsLst>
                      <a:gs pos="0">
                        <a:srgbClr val="FFF8DB"/>
                      </a:gs>
                      <a:gs pos="80000">
                        <a:srgbClr val="B2854E"/>
                      </a:gs>
                    </a:gsLst>
                    <a:lin ang="0" scaled="0"/>
                  </a:gradFill>
                  <a:latin typeface="禹卫书法行书简体&#10;" panose="02000603000000000000" pitchFamily="2" charset="-122"/>
                  <a:ea typeface="禹卫书法行书简体&#10;" panose="02000603000000000000" pitchFamily="2" charset="-122"/>
                </a:rPr>
                <a:t>述</a:t>
              </a:r>
              <a:endParaRPr lang="zh-CN" altLang="en-US" sz="7000" dirty="0">
                <a:gradFill>
                  <a:gsLst>
                    <a:gs pos="0">
                      <a:srgbClr val="FFF8DB"/>
                    </a:gs>
                    <a:gs pos="80000">
                      <a:srgbClr val="B2854E"/>
                    </a:gs>
                  </a:gsLst>
                  <a:lin ang="0" scaled="0"/>
                </a:gradFill>
                <a:latin typeface="禹卫书法行书简体&#10;" panose="02000603000000000000" pitchFamily="2" charset="-122"/>
                <a:ea typeface="禹卫书法行书简体&#10;" panose="02000603000000000000" pitchFamily="2" charset="-122"/>
              </a:endParaRPr>
            </a:p>
          </p:txBody>
        </p:sp>
      </p:grpSp>
      <p:sp>
        <p:nvSpPr>
          <p:cNvPr id="108" name="椭圆 107">
            <a:extLst>
              <a:ext uri="{FF2B5EF4-FFF2-40B4-BE49-F238E27FC236}">
                <a16:creationId xmlns="" xmlns:a16="http://schemas.microsoft.com/office/drawing/2014/main" id="{BE8854E1-CF5F-473C-8467-7F27851EE6EC}"/>
              </a:ext>
            </a:extLst>
          </p:cNvPr>
          <p:cNvSpPr/>
          <p:nvPr/>
        </p:nvSpPr>
        <p:spPr>
          <a:xfrm rot="5400000">
            <a:off x="349467" y="-1516967"/>
            <a:ext cx="11645466" cy="11645462"/>
          </a:xfrm>
          <a:prstGeom prst="ellipse">
            <a:avLst/>
          </a:prstGeom>
          <a:gradFill flip="none" rotWithShape="1">
            <a:gsLst>
              <a:gs pos="100000">
                <a:srgbClr val="FFF8DB">
                  <a:alpha val="30000"/>
                </a:srgbClr>
              </a:gs>
              <a:gs pos="55000">
                <a:srgbClr val="FFF8DB">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9" name="图片 58" descr="图片包含 树, 物体, 户外&#10;&#10;已生成高可信度的说明">
            <a:extLst>
              <a:ext uri="{FF2B5EF4-FFF2-40B4-BE49-F238E27FC236}">
                <a16:creationId xmlns="" xmlns:a16="http://schemas.microsoft.com/office/drawing/2014/main" id="{ACE89A9F-2D0F-4845-B497-9BEF31B77C1E}"/>
              </a:ext>
            </a:extLst>
          </p:cNvPr>
          <p:cNvPicPr>
            <a:picLocks noChangeAspect="1"/>
          </p:cNvPicPr>
          <p:nvPr/>
        </p:nvPicPr>
        <p:blipFill rotWithShape="1">
          <a:blip r:embed="rId3">
            <a:extLst>
              <a:ext uri="{28A0092B-C50C-407E-A947-70E740481C1C}">
                <a14:useLocalDpi xmlns:a14="http://schemas.microsoft.com/office/drawing/2010/main" val="0"/>
              </a:ext>
            </a:extLst>
          </a:blip>
          <a:srcRect t="38283" b="12714"/>
          <a:stretch/>
        </p:blipFill>
        <p:spPr>
          <a:xfrm rot="403522">
            <a:off x="3744847" y="-6768"/>
            <a:ext cx="4702305" cy="2304255"/>
          </a:xfrm>
          <a:prstGeom prst="rect">
            <a:avLst/>
          </a:prstGeom>
        </p:spPr>
      </p:pic>
      <p:sp>
        <p:nvSpPr>
          <p:cNvPr id="73" name="矩形 72">
            <a:extLst>
              <a:ext uri="{FF2B5EF4-FFF2-40B4-BE49-F238E27FC236}">
                <a16:creationId xmlns="" xmlns:a16="http://schemas.microsoft.com/office/drawing/2014/main" id="{27DDDE8F-4D54-4437-A3DC-81478026DA8B}"/>
              </a:ext>
            </a:extLst>
          </p:cNvPr>
          <p:cNvSpPr/>
          <p:nvPr/>
        </p:nvSpPr>
        <p:spPr>
          <a:xfrm>
            <a:off x="-1" y="3913288"/>
            <a:ext cx="12192003" cy="2944712"/>
          </a:xfrm>
          <a:prstGeom prst="rect">
            <a:avLst/>
          </a:prstGeom>
          <a:gradFill>
            <a:gsLst>
              <a:gs pos="100000">
                <a:srgbClr val="B2854E">
                  <a:alpha val="40000"/>
                </a:srgbClr>
              </a:gs>
              <a:gs pos="30000">
                <a:srgbClr val="B2854E">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p>
          <a:p>
            <a:pPr algn="ctr"/>
            <a:endParaRPr lang="zh-CN" altLang="en-US" dirty="0"/>
          </a:p>
        </p:txBody>
      </p:sp>
      <p:sp>
        <p:nvSpPr>
          <p:cNvPr id="88" name="椭圆 87">
            <a:extLst>
              <a:ext uri="{FF2B5EF4-FFF2-40B4-BE49-F238E27FC236}">
                <a16:creationId xmlns="" xmlns:a16="http://schemas.microsoft.com/office/drawing/2014/main" id="{C15D4FCF-8E92-4114-9229-97BF408066A4}"/>
              </a:ext>
            </a:extLst>
          </p:cNvPr>
          <p:cNvSpPr/>
          <p:nvPr/>
        </p:nvSpPr>
        <p:spPr>
          <a:xfrm rot="5400000">
            <a:off x="3787140" y="1920705"/>
            <a:ext cx="4770120" cy="4770118"/>
          </a:xfrm>
          <a:prstGeom prst="ellipse">
            <a:avLst/>
          </a:prstGeom>
          <a:gradFill flip="none" rotWithShape="1">
            <a:gsLst>
              <a:gs pos="100000">
                <a:srgbClr val="FFF8DB">
                  <a:alpha val="50000"/>
                </a:srgbClr>
              </a:gs>
              <a:gs pos="55000">
                <a:srgbClr val="FFF8DB">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a:extLst>
              <a:ext uri="{FF2B5EF4-FFF2-40B4-BE49-F238E27FC236}">
                <a16:creationId xmlns="" xmlns:a16="http://schemas.microsoft.com/office/drawing/2014/main" id="{1C168539-856E-4482-AA6F-C8F436A82D94}"/>
              </a:ext>
            </a:extLst>
          </p:cNvPr>
          <p:cNvCxnSpPr>
            <a:cxnSpLocks/>
          </p:cNvCxnSpPr>
          <p:nvPr/>
        </p:nvCxnSpPr>
        <p:spPr>
          <a:xfrm>
            <a:off x="7365371" y="887464"/>
            <a:ext cx="1100583" cy="0"/>
          </a:xfrm>
          <a:prstGeom prst="line">
            <a:avLst/>
          </a:prstGeom>
          <a:ln>
            <a:gradFill>
              <a:gsLst>
                <a:gs pos="0">
                  <a:srgbClr val="FFF8DB">
                    <a:alpha val="60000"/>
                  </a:srgbClr>
                </a:gs>
                <a:gs pos="70000">
                  <a:srgbClr val="FFF8DB">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 xmlns:a16="http://schemas.microsoft.com/office/drawing/2014/main" id="{0A03A91F-535A-4C0A-AFBA-16A8FFDAA77A}"/>
              </a:ext>
            </a:extLst>
          </p:cNvPr>
          <p:cNvCxnSpPr>
            <a:cxnSpLocks/>
          </p:cNvCxnSpPr>
          <p:nvPr/>
        </p:nvCxnSpPr>
        <p:spPr>
          <a:xfrm>
            <a:off x="7974254" y="1340768"/>
            <a:ext cx="1079878" cy="0"/>
          </a:xfrm>
          <a:prstGeom prst="line">
            <a:avLst/>
          </a:prstGeom>
          <a:ln>
            <a:gradFill>
              <a:gsLst>
                <a:gs pos="0">
                  <a:srgbClr val="FFF8DB">
                    <a:alpha val="60000"/>
                  </a:srgbClr>
                </a:gs>
                <a:gs pos="70000">
                  <a:srgbClr val="FFF8DB">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 xmlns:a16="http://schemas.microsoft.com/office/drawing/2014/main" id="{2A5F0A85-1A2D-4A8B-8D8A-D2315D1B486B}"/>
              </a:ext>
            </a:extLst>
          </p:cNvPr>
          <p:cNvCxnSpPr>
            <a:cxnSpLocks/>
          </p:cNvCxnSpPr>
          <p:nvPr/>
        </p:nvCxnSpPr>
        <p:spPr>
          <a:xfrm flipH="1">
            <a:off x="3003495" y="1484784"/>
            <a:ext cx="1602431" cy="0"/>
          </a:xfrm>
          <a:prstGeom prst="line">
            <a:avLst/>
          </a:prstGeom>
          <a:ln>
            <a:gradFill>
              <a:gsLst>
                <a:gs pos="0">
                  <a:srgbClr val="FFF8DB">
                    <a:alpha val="60000"/>
                  </a:srgbClr>
                </a:gs>
                <a:gs pos="70000">
                  <a:srgbClr val="FFF8DB">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 xmlns:a16="http://schemas.microsoft.com/office/drawing/2014/main" id="{6F4F5D0F-968D-4F4C-A93D-7A2156FD3ECC}"/>
              </a:ext>
            </a:extLst>
          </p:cNvPr>
          <p:cNvCxnSpPr>
            <a:cxnSpLocks/>
          </p:cNvCxnSpPr>
          <p:nvPr/>
        </p:nvCxnSpPr>
        <p:spPr>
          <a:xfrm flipH="1">
            <a:off x="4007768" y="980728"/>
            <a:ext cx="362257" cy="0"/>
          </a:xfrm>
          <a:prstGeom prst="line">
            <a:avLst/>
          </a:prstGeom>
          <a:ln>
            <a:gradFill>
              <a:gsLst>
                <a:gs pos="0">
                  <a:srgbClr val="FFF8DB">
                    <a:alpha val="60000"/>
                  </a:srgbClr>
                </a:gs>
                <a:gs pos="70000">
                  <a:srgbClr val="FFF8DB">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 xmlns:a16="http://schemas.microsoft.com/office/drawing/2014/main" id="{76CC46B5-48C7-4735-996B-003236B30873}"/>
              </a:ext>
            </a:extLst>
          </p:cNvPr>
          <p:cNvCxnSpPr>
            <a:cxnSpLocks/>
          </p:cNvCxnSpPr>
          <p:nvPr/>
        </p:nvCxnSpPr>
        <p:spPr>
          <a:xfrm>
            <a:off x="5981041" y="1737269"/>
            <a:ext cx="907047" cy="0"/>
          </a:xfrm>
          <a:prstGeom prst="line">
            <a:avLst/>
          </a:prstGeom>
          <a:ln>
            <a:gradFill>
              <a:gsLst>
                <a:gs pos="0">
                  <a:srgbClr val="FFF8DB">
                    <a:alpha val="60000"/>
                  </a:srgbClr>
                </a:gs>
                <a:gs pos="70000">
                  <a:srgbClr val="FFF8DB">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 xmlns:a16="http://schemas.microsoft.com/office/drawing/2014/main" id="{E70BA85B-9BE6-4571-A30C-B48716F3C564}"/>
              </a:ext>
            </a:extLst>
          </p:cNvPr>
          <p:cNvCxnSpPr>
            <a:cxnSpLocks/>
          </p:cNvCxnSpPr>
          <p:nvPr/>
        </p:nvCxnSpPr>
        <p:spPr>
          <a:xfrm flipH="1">
            <a:off x="5639347" y="620688"/>
            <a:ext cx="801217" cy="0"/>
          </a:xfrm>
          <a:prstGeom prst="line">
            <a:avLst/>
          </a:prstGeom>
          <a:ln>
            <a:gradFill>
              <a:gsLst>
                <a:gs pos="0">
                  <a:srgbClr val="FFF8DB">
                    <a:alpha val="60000"/>
                  </a:srgbClr>
                </a:gs>
                <a:gs pos="70000">
                  <a:srgbClr val="FFF8DB">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 xmlns:a16="http://schemas.microsoft.com/office/drawing/2014/main" id="{6DE52330-33DD-4D26-822F-19D1373C413A}"/>
              </a:ext>
            </a:extLst>
          </p:cNvPr>
          <p:cNvCxnSpPr>
            <a:cxnSpLocks/>
          </p:cNvCxnSpPr>
          <p:nvPr/>
        </p:nvCxnSpPr>
        <p:spPr>
          <a:xfrm flipH="1">
            <a:off x="5170987" y="1196752"/>
            <a:ext cx="285481" cy="0"/>
          </a:xfrm>
          <a:prstGeom prst="line">
            <a:avLst/>
          </a:prstGeom>
          <a:ln>
            <a:gradFill>
              <a:gsLst>
                <a:gs pos="0">
                  <a:srgbClr val="FFF8DB">
                    <a:alpha val="60000"/>
                  </a:srgbClr>
                </a:gs>
                <a:gs pos="70000">
                  <a:srgbClr val="FFF8DB">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4" name="文本框 53">
            <a:extLst>
              <a:ext uri="{FF2B5EF4-FFF2-40B4-BE49-F238E27FC236}">
                <a16:creationId xmlns="" xmlns:a16="http://schemas.microsoft.com/office/drawing/2014/main" id="{7A4757AD-72F8-4424-95A6-976F469A0B34}"/>
              </a:ext>
            </a:extLst>
          </p:cNvPr>
          <p:cNvSpPr txBox="1"/>
          <p:nvPr/>
        </p:nvSpPr>
        <p:spPr>
          <a:xfrm>
            <a:off x="5280392" y="2682397"/>
            <a:ext cx="1631216" cy="553998"/>
          </a:xfrm>
          <a:prstGeom prst="rect">
            <a:avLst/>
          </a:prstGeom>
          <a:noFill/>
        </p:spPr>
        <p:txBody>
          <a:bodyPr wrap="none" lIns="0" rtlCol="0">
            <a:spAutoFit/>
          </a:bodyPr>
          <a:lstStyle/>
          <a:p>
            <a:r>
              <a:rPr lang="zh-CN" altLang="en-US" sz="3000" dirty="0">
                <a:gradFill>
                  <a:gsLst>
                    <a:gs pos="0">
                      <a:srgbClr val="FFF8DB"/>
                    </a:gs>
                    <a:gs pos="80000">
                      <a:srgbClr val="B2854E"/>
                    </a:gs>
                  </a:gsLst>
                  <a:lin ang="0" scaled="0"/>
                </a:gradFill>
                <a:latin typeface="方正风雅宋简体" panose="02000000000000000000" pitchFamily="2" charset="-122"/>
                <a:ea typeface="方正风雅宋简体" panose="02000000000000000000" pitchFamily="2" charset="-122"/>
              </a:rPr>
              <a:t>活动背景</a:t>
            </a:r>
          </a:p>
        </p:txBody>
      </p:sp>
      <p:sp>
        <p:nvSpPr>
          <p:cNvPr id="64" name="文本框 63">
            <a:extLst>
              <a:ext uri="{FF2B5EF4-FFF2-40B4-BE49-F238E27FC236}">
                <a16:creationId xmlns="" xmlns:a16="http://schemas.microsoft.com/office/drawing/2014/main" id="{15AF5544-2F0C-45D8-9118-C0307551000A}"/>
              </a:ext>
            </a:extLst>
          </p:cNvPr>
          <p:cNvSpPr txBox="1"/>
          <p:nvPr/>
        </p:nvSpPr>
        <p:spPr>
          <a:xfrm>
            <a:off x="4526438" y="3140968"/>
            <a:ext cx="3139124" cy="1106008"/>
          </a:xfrm>
          <a:prstGeom prst="rect">
            <a:avLst/>
          </a:prstGeom>
          <a:noFill/>
        </p:spPr>
        <p:txBody>
          <a:bodyPr wrap="square" lIns="0" rtlCol="0">
            <a:spAutoFit/>
          </a:bodyPr>
          <a:lstStyle/>
          <a:p>
            <a:pPr>
              <a:lnSpc>
                <a:spcPct val="120000"/>
              </a:lnSpc>
            </a:pPr>
            <a:r>
              <a:rPr lang="zh-CN" altLang="en-US" sz="1400" dirty="0">
                <a:solidFill>
                  <a:srgbClr val="FFF8DB"/>
                </a:solidFill>
                <a:latin typeface="+mn-ea"/>
              </a:rPr>
              <a:t>对</a:t>
            </a:r>
            <a:r>
              <a:rPr lang="en-US" altLang="zh-CN" sz="1400" dirty="0">
                <a:solidFill>
                  <a:srgbClr val="FFF8DB"/>
                </a:solidFill>
                <a:latin typeface="+mn-ea"/>
              </a:rPr>
              <a:t>2018</a:t>
            </a:r>
            <a:r>
              <a:rPr lang="zh-CN" altLang="en-US" sz="1400" dirty="0">
                <a:solidFill>
                  <a:srgbClr val="FFF8DB"/>
                </a:solidFill>
                <a:latin typeface="+mn-ea"/>
              </a:rPr>
              <a:t>年公司的工作成绩进行总结，展望公司</a:t>
            </a:r>
            <a:r>
              <a:rPr lang="en-US" altLang="zh-CN" sz="1400" dirty="0">
                <a:solidFill>
                  <a:srgbClr val="FFF8DB"/>
                </a:solidFill>
                <a:latin typeface="+mn-ea"/>
              </a:rPr>
              <a:t>2019</a:t>
            </a:r>
            <a:r>
              <a:rPr lang="zh-CN" altLang="en-US" sz="1400" dirty="0">
                <a:solidFill>
                  <a:srgbClr val="FFF8DB"/>
                </a:solidFill>
                <a:latin typeface="+mn-ea"/>
              </a:rPr>
              <a:t>年的发展愿</a:t>
            </a:r>
            <a:r>
              <a:rPr lang="zh-CN" altLang="en-US" sz="1400">
                <a:solidFill>
                  <a:srgbClr val="FFF8DB"/>
                </a:solidFill>
                <a:latin typeface="+mn-ea"/>
              </a:rPr>
              <a:t>景，丰富</a:t>
            </a:r>
            <a:r>
              <a:rPr lang="zh-CN" altLang="en-US" sz="1400" dirty="0">
                <a:solidFill>
                  <a:srgbClr val="FFF8DB"/>
                </a:solidFill>
                <a:latin typeface="+mn-ea"/>
              </a:rPr>
              <a:t>员工企业文化生活，激发员工热情，增强员工的内部凝聚力。</a:t>
            </a:r>
          </a:p>
        </p:txBody>
      </p:sp>
      <p:sp>
        <p:nvSpPr>
          <p:cNvPr id="69" name="文本框 68">
            <a:extLst>
              <a:ext uri="{FF2B5EF4-FFF2-40B4-BE49-F238E27FC236}">
                <a16:creationId xmlns="" xmlns:a16="http://schemas.microsoft.com/office/drawing/2014/main" id="{7D63802E-3B37-4CBF-87F5-8A3290E5E35B}"/>
              </a:ext>
            </a:extLst>
          </p:cNvPr>
          <p:cNvSpPr txBox="1"/>
          <p:nvPr/>
        </p:nvSpPr>
        <p:spPr>
          <a:xfrm>
            <a:off x="5280392" y="4788295"/>
            <a:ext cx="1631216" cy="553998"/>
          </a:xfrm>
          <a:prstGeom prst="rect">
            <a:avLst/>
          </a:prstGeom>
          <a:noFill/>
        </p:spPr>
        <p:txBody>
          <a:bodyPr wrap="none" lIns="0" rtlCol="0">
            <a:spAutoFit/>
          </a:bodyPr>
          <a:lstStyle/>
          <a:p>
            <a:r>
              <a:rPr lang="zh-CN" altLang="en-US" sz="3000">
                <a:gradFill>
                  <a:gsLst>
                    <a:gs pos="0">
                      <a:srgbClr val="FFF8DB"/>
                    </a:gs>
                    <a:gs pos="80000">
                      <a:srgbClr val="B2854E"/>
                    </a:gs>
                  </a:gsLst>
                  <a:lin ang="0" scaled="0"/>
                </a:gradFill>
                <a:latin typeface="方正风雅宋简体" panose="02000000000000000000" pitchFamily="2" charset="-122"/>
                <a:ea typeface="方正风雅宋简体" panose="02000000000000000000" pitchFamily="2" charset="-122"/>
              </a:rPr>
              <a:t>活动意义</a:t>
            </a:r>
            <a:endParaRPr lang="zh-CN" altLang="en-US" sz="3000" dirty="0">
              <a:gradFill>
                <a:gsLst>
                  <a:gs pos="0">
                    <a:srgbClr val="FFF8DB"/>
                  </a:gs>
                  <a:gs pos="80000">
                    <a:srgbClr val="B2854E"/>
                  </a:gs>
                </a:gsLst>
                <a:lin ang="0" scaled="0"/>
              </a:gradFill>
              <a:latin typeface="方正风雅宋简体" panose="02000000000000000000" pitchFamily="2" charset="-122"/>
              <a:ea typeface="方正风雅宋简体" panose="02000000000000000000" pitchFamily="2" charset="-122"/>
            </a:endParaRPr>
          </a:p>
        </p:txBody>
      </p:sp>
      <p:sp>
        <p:nvSpPr>
          <p:cNvPr id="87" name="文本框 86">
            <a:extLst>
              <a:ext uri="{FF2B5EF4-FFF2-40B4-BE49-F238E27FC236}">
                <a16:creationId xmlns="" xmlns:a16="http://schemas.microsoft.com/office/drawing/2014/main" id="{0E97B52D-47C0-42EB-A068-44D95A7E6000}"/>
              </a:ext>
            </a:extLst>
          </p:cNvPr>
          <p:cNvSpPr txBox="1"/>
          <p:nvPr/>
        </p:nvSpPr>
        <p:spPr>
          <a:xfrm>
            <a:off x="4526438" y="5229200"/>
            <a:ext cx="3139124" cy="588944"/>
          </a:xfrm>
          <a:prstGeom prst="rect">
            <a:avLst/>
          </a:prstGeom>
          <a:noFill/>
        </p:spPr>
        <p:txBody>
          <a:bodyPr wrap="square" lIns="0" rtlCol="0">
            <a:spAutoFit/>
          </a:bodyPr>
          <a:lstStyle/>
          <a:p>
            <a:pPr>
              <a:lnSpc>
                <a:spcPct val="120000"/>
              </a:lnSpc>
            </a:pPr>
            <a:r>
              <a:rPr lang="zh-CN" altLang="en-US" sz="1400">
                <a:solidFill>
                  <a:srgbClr val="FFF8DB"/>
                </a:solidFill>
                <a:latin typeface="+mn-ea"/>
              </a:rPr>
              <a:t>丰富员工企业文化生活，激发员工热情，增强员工的内部凝聚力。</a:t>
            </a:r>
            <a:endParaRPr lang="zh-CN" altLang="en-US" sz="1400" dirty="0">
              <a:solidFill>
                <a:srgbClr val="FFF8DB"/>
              </a:solidFill>
              <a:latin typeface="+mn-ea"/>
            </a:endParaRPr>
          </a:p>
        </p:txBody>
      </p:sp>
      <p:sp>
        <p:nvSpPr>
          <p:cNvPr id="89" name="图形 55">
            <a:extLst>
              <a:ext uri="{FF2B5EF4-FFF2-40B4-BE49-F238E27FC236}">
                <a16:creationId xmlns="" xmlns:a16="http://schemas.microsoft.com/office/drawing/2014/main" id="{0E5BF3D5-C6D4-496B-B444-E2148C3293E9}"/>
              </a:ext>
            </a:extLst>
          </p:cNvPr>
          <p:cNvSpPr/>
          <p:nvPr/>
        </p:nvSpPr>
        <p:spPr>
          <a:xfrm>
            <a:off x="5932912" y="2438729"/>
            <a:ext cx="326176" cy="337938"/>
          </a:xfrm>
          <a:custGeom>
            <a:avLst/>
            <a:gdLst>
              <a:gd name="connsiteX0" fmla="*/ 1440929 w 1547812"/>
              <a:gd name="connsiteY0" fmla="*/ 544388 h 1603623"/>
              <a:gd name="connsiteX1" fmla="*/ 912291 w 1547812"/>
              <a:gd name="connsiteY1" fmla="*/ 831329 h 1603623"/>
              <a:gd name="connsiteX2" fmla="*/ 833710 w 1547812"/>
              <a:gd name="connsiteY2" fmla="*/ 968251 h 1603623"/>
              <a:gd name="connsiteX3" fmla="*/ 833710 w 1547812"/>
              <a:gd name="connsiteY3" fmla="*/ 1523082 h 1603623"/>
              <a:gd name="connsiteX4" fmla="*/ 940866 w 1547812"/>
              <a:gd name="connsiteY4" fmla="*/ 1594519 h 1603623"/>
              <a:gd name="connsiteX5" fmla="*/ 1469504 w 1547812"/>
              <a:gd name="connsiteY5" fmla="*/ 1307579 h 1603623"/>
              <a:gd name="connsiteX6" fmla="*/ 1548085 w 1547812"/>
              <a:gd name="connsiteY6" fmla="*/ 1170657 h 1603623"/>
              <a:gd name="connsiteX7" fmla="*/ 1548085 w 1547812"/>
              <a:gd name="connsiteY7" fmla="*/ 617016 h 1603623"/>
              <a:gd name="connsiteX8" fmla="*/ 1440929 w 1547812"/>
              <a:gd name="connsiteY8" fmla="*/ 544388 h 1603623"/>
              <a:gd name="connsiteX9" fmla="*/ 636066 w 1547812"/>
              <a:gd name="connsiteY9" fmla="*/ 830138 h 1603623"/>
              <a:gd name="connsiteX10" fmla="*/ 107429 w 1547812"/>
              <a:gd name="connsiteY10" fmla="*/ 544388 h 1603623"/>
              <a:gd name="connsiteX11" fmla="*/ 273 w 1547812"/>
              <a:gd name="connsiteY11" fmla="*/ 615826 h 1603623"/>
              <a:gd name="connsiteX12" fmla="*/ 273 w 1547812"/>
              <a:gd name="connsiteY12" fmla="*/ 1173038 h 1603623"/>
              <a:gd name="connsiteX13" fmla="*/ 78854 w 1547812"/>
              <a:gd name="connsiteY13" fmla="*/ 1309960 h 1603623"/>
              <a:gd name="connsiteX14" fmla="*/ 607491 w 1547812"/>
              <a:gd name="connsiteY14" fmla="*/ 1595710 h 1603623"/>
              <a:gd name="connsiteX15" fmla="*/ 714648 w 1547812"/>
              <a:gd name="connsiteY15" fmla="*/ 1523082 h 1603623"/>
              <a:gd name="connsiteX16" fmla="*/ 714648 w 1547812"/>
              <a:gd name="connsiteY16" fmla="*/ 967060 h 1603623"/>
              <a:gd name="connsiteX17" fmla="*/ 636066 w 1547812"/>
              <a:gd name="connsiteY17" fmla="*/ 830138 h 1603623"/>
              <a:gd name="connsiteX18" fmla="*/ 1392113 w 1547812"/>
              <a:gd name="connsiteY18" fmla="*/ 414610 h 1603623"/>
              <a:gd name="connsiteX19" fmla="*/ 1426641 w 1547812"/>
              <a:gd name="connsiteY19" fmla="*/ 357460 h 1603623"/>
              <a:gd name="connsiteX20" fmla="*/ 1392113 w 1547812"/>
              <a:gd name="connsiteY20" fmla="*/ 300310 h 1603623"/>
              <a:gd name="connsiteX21" fmla="*/ 853951 w 1547812"/>
              <a:gd name="connsiteY21" fmla="*/ 19323 h 1603623"/>
              <a:gd name="connsiteX22" fmla="*/ 772988 w 1547812"/>
              <a:gd name="connsiteY22" fmla="*/ 273 h 1603623"/>
              <a:gd name="connsiteX23" fmla="*/ 692026 w 1547812"/>
              <a:gd name="connsiteY23" fmla="*/ 19323 h 1603623"/>
              <a:gd name="connsiteX24" fmla="*/ 153863 w 1547812"/>
              <a:gd name="connsiteY24" fmla="*/ 299119 h 1603623"/>
              <a:gd name="connsiteX25" fmla="*/ 119335 w 1547812"/>
              <a:gd name="connsiteY25" fmla="*/ 356269 h 1603623"/>
              <a:gd name="connsiteX26" fmla="*/ 153863 w 1547812"/>
              <a:gd name="connsiteY26" fmla="*/ 414610 h 1603623"/>
              <a:gd name="connsiteX27" fmla="*/ 692026 w 1547812"/>
              <a:gd name="connsiteY27" fmla="*/ 694407 h 1603623"/>
              <a:gd name="connsiteX28" fmla="*/ 772988 w 1547812"/>
              <a:gd name="connsiteY28" fmla="*/ 713457 h 1603623"/>
              <a:gd name="connsiteX29" fmla="*/ 853951 w 1547812"/>
              <a:gd name="connsiteY29" fmla="*/ 694407 h 1603623"/>
              <a:gd name="connsiteX30" fmla="*/ 1392113 w 1547812"/>
              <a:gd name="connsiteY30" fmla="*/ 414610 h 1603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547812" h="1603623">
                <a:moveTo>
                  <a:pt x="1440929" y="544388"/>
                </a:moveTo>
                <a:lnTo>
                  <a:pt x="912291" y="831329"/>
                </a:lnTo>
                <a:cubicBezTo>
                  <a:pt x="863476" y="857523"/>
                  <a:pt x="833710" y="909910"/>
                  <a:pt x="833710" y="968251"/>
                </a:cubicBezTo>
                <a:lnTo>
                  <a:pt x="833710" y="1523082"/>
                </a:lnTo>
                <a:cubicBezTo>
                  <a:pt x="833710" y="1582613"/>
                  <a:pt x="892051" y="1621904"/>
                  <a:pt x="940866" y="1594519"/>
                </a:cubicBezTo>
                <a:lnTo>
                  <a:pt x="1469504" y="1307579"/>
                </a:lnTo>
                <a:cubicBezTo>
                  <a:pt x="1517129" y="1281385"/>
                  <a:pt x="1548085" y="1228998"/>
                  <a:pt x="1548085" y="1170657"/>
                </a:cubicBezTo>
                <a:lnTo>
                  <a:pt x="1548085" y="617016"/>
                </a:lnTo>
                <a:cubicBezTo>
                  <a:pt x="1548085" y="556294"/>
                  <a:pt x="1489744" y="518194"/>
                  <a:pt x="1440929" y="544388"/>
                </a:cubicBezTo>
                <a:close/>
                <a:moveTo>
                  <a:pt x="636066" y="830138"/>
                </a:moveTo>
                <a:lnTo>
                  <a:pt x="107429" y="544388"/>
                </a:lnTo>
                <a:cubicBezTo>
                  <a:pt x="58613" y="518194"/>
                  <a:pt x="273" y="556294"/>
                  <a:pt x="273" y="615826"/>
                </a:cubicBezTo>
                <a:lnTo>
                  <a:pt x="273" y="1173038"/>
                </a:lnTo>
                <a:cubicBezTo>
                  <a:pt x="273" y="1231379"/>
                  <a:pt x="30038" y="1283766"/>
                  <a:pt x="78854" y="1309960"/>
                </a:cubicBezTo>
                <a:lnTo>
                  <a:pt x="607491" y="1595710"/>
                </a:lnTo>
                <a:cubicBezTo>
                  <a:pt x="656307" y="1621904"/>
                  <a:pt x="714648" y="1582613"/>
                  <a:pt x="714648" y="1523082"/>
                </a:cubicBezTo>
                <a:lnTo>
                  <a:pt x="714648" y="967060"/>
                </a:lnTo>
                <a:cubicBezTo>
                  <a:pt x="714648" y="908719"/>
                  <a:pt x="684882" y="856332"/>
                  <a:pt x="636066" y="830138"/>
                </a:cubicBezTo>
                <a:close/>
                <a:moveTo>
                  <a:pt x="1392113" y="414610"/>
                </a:moveTo>
                <a:cubicBezTo>
                  <a:pt x="1417116" y="401513"/>
                  <a:pt x="1429023" y="378891"/>
                  <a:pt x="1426641" y="357460"/>
                </a:cubicBezTo>
                <a:cubicBezTo>
                  <a:pt x="1429023" y="334838"/>
                  <a:pt x="1417116" y="313407"/>
                  <a:pt x="1392113" y="300310"/>
                </a:cubicBezTo>
                <a:lnTo>
                  <a:pt x="853951" y="19323"/>
                </a:lnTo>
                <a:cubicBezTo>
                  <a:pt x="830138" y="6226"/>
                  <a:pt x="801563" y="273"/>
                  <a:pt x="772988" y="273"/>
                </a:cubicBezTo>
                <a:cubicBezTo>
                  <a:pt x="744413" y="273"/>
                  <a:pt x="715838" y="6226"/>
                  <a:pt x="692026" y="19323"/>
                </a:cubicBezTo>
                <a:lnTo>
                  <a:pt x="153863" y="299119"/>
                </a:lnTo>
                <a:cubicBezTo>
                  <a:pt x="128860" y="312216"/>
                  <a:pt x="118144" y="334838"/>
                  <a:pt x="119335" y="356269"/>
                </a:cubicBezTo>
                <a:cubicBezTo>
                  <a:pt x="118144" y="378891"/>
                  <a:pt x="128860" y="401513"/>
                  <a:pt x="153863" y="414610"/>
                </a:cubicBezTo>
                <a:lnTo>
                  <a:pt x="692026" y="694407"/>
                </a:lnTo>
                <a:cubicBezTo>
                  <a:pt x="715838" y="707504"/>
                  <a:pt x="744413" y="713457"/>
                  <a:pt x="772988" y="713457"/>
                </a:cubicBezTo>
                <a:cubicBezTo>
                  <a:pt x="801563" y="713457"/>
                  <a:pt x="830138" y="707504"/>
                  <a:pt x="853951" y="694407"/>
                </a:cubicBezTo>
                <a:lnTo>
                  <a:pt x="1392113" y="414610"/>
                </a:lnTo>
                <a:close/>
              </a:path>
            </a:pathLst>
          </a:custGeom>
          <a:gradFill>
            <a:gsLst>
              <a:gs pos="0">
                <a:srgbClr val="B2854E"/>
              </a:gs>
              <a:gs pos="90000">
                <a:srgbClr val="FFF8DB">
                  <a:alpha val="0"/>
                </a:srgbClr>
              </a:gs>
            </a:gsLst>
            <a:lin ang="5400000" scaled="0"/>
          </a:gradFill>
          <a:ln w="1860" cap="flat">
            <a:noFill/>
            <a:prstDash val="solid"/>
            <a:miter/>
          </a:ln>
        </p:spPr>
        <p:txBody>
          <a:bodyPr rtlCol="0" anchor="ctr"/>
          <a:lstStyle/>
          <a:p>
            <a:endParaRPr lang="zh-CN" altLang="en-US"/>
          </a:p>
        </p:txBody>
      </p:sp>
      <p:sp>
        <p:nvSpPr>
          <p:cNvPr id="90" name="lightbulb-with-bolt-sign_44446">
            <a:extLst>
              <a:ext uri="{FF2B5EF4-FFF2-40B4-BE49-F238E27FC236}">
                <a16:creationId xmlns="" xmlns:a16="http://schemas.microsoft.com/office/drawing/2014/main" id="{292BB740-F86A-4CF0-B5C9-984D1A2E4D30}"/>
              </a:ext>
            </a:extLst>
          </p:cNvPr>
          <p:cNvSpPr>
            <a:spLocks noChangeAspect="1"/>
          </p:cNvSpPr>
          <p:nvPr/>
        </p:nvSpPr>
        <p:spPr bwMode="auto">
          <a:xfrm>
            <a:off x="5881189" y="4487940"/>
            <a:ext cx="429622" cy="456878"/>
          </a:xfrm>
          <a:custGeom>
            <a:avLst/>
            <a:gdLst>
              <a:gd name="connsiteX0" fmla="*/ 254274 w 570592"/>
              <a:gd name="connsiteY0" fmla="*/ 495344 h 606792"/>
              <a:gd name="connsiteX1" fmla="*/ 254274 w 570592"/>
              <a:gd name="connsiteY1" fmla="*/ 520211 h 606792"/>
              <a:gd name="connsiteX2" fmla="*/ 316388 w 570592"/>
              <a:gd name="connsiteY2" fmla="*/ 520211 h 606792"/>
              <a:gd name="connsiteX3" fmla="*/ 316388 w 570592"/>
              <a:gd name="connsiteY3" fmla="*/ 495344 h 606792"/>
              <a:gd name="connsiteX4" fmla="*/ 462463 w 570592"/>
              <a:gd name="connsiteY4" fmla="*/ 362283 h 606792"/>
              <a:gd name="connsiteX5" fmla="*/ 474842 w 570592"/>
              <a:gd name="connsiteY5" fmla="*/ 365597 h 606792"/>
              <a:gd name="connsiteX6" fmla="*/ 523225 w 570592"/>
              <a:gd name="connsiteY6" fmla="*/ 393462 h 606792"/>
              <a:gd name="connsiteX7" fmla="*/ 534773 w 570592"/>
              <a:gd name="connsiteY7" fmla="*/ 408449 h 606792"/>
              <a:gd name="connsiteX8" fmla="*/ 532282 w 570592"/>
              <a:gd name="connsiteY8" fmla="*/ 427201 h 606792"/>
              <a:gd name="connsiteX9" fmla="*/ 510846 w 570592"/>
              <a:gd name="connsiteY9" fmla="*/ 439552 h 606792"/>
              <a:gd name="connsiteX10" fmla="*/ 498467 w 570592"/>
              <a:gd name="connsiteY10" fmla="*/ 436238 h 606792"/>
              <a:gd name="connsiteX11" fmla="*/ 450084 w 570592"/>
              <a:gd name="connsiteY11" fmla="*/ 408373 h 606792"/>
              <a:gd name="connsiteX12" fmla="*/ 438536 w 570592"/>
              <a:gd name="connsiteY12" fmla="*/ 393386 h 606792"/>
              <a:gd name="connsiteX13" fmla="*/ 441027 w 570592"/>
              <a:gd name="connsiteY13" fmla="*/ 374634 h 606792"/>
              <a:gd name="connsiteX14" fmla="*/ 462463 w 570592"/>
              <a:gd name="connsiteY14" fmla="*/ 362283 h 606792"/>
              <a:gd name="connsiteX15" fmla="*/ 107993 w 570592"/>
              <a:gd name="connsiteY15" fmla="*/ 362283 h 606792"/>
              <a:gd name="connsiteX16" fmla="*/ 129500 w 570592"/>
              <a:gd name="connsiteY16" fmla="*/ 374634 h 606792"/>
              <a:gd name="connsiteX17" fmla="*/ 131991 w 570592"/>
              <a:gd name="connsiteY17" fmla="*/ 393386 h 606792"/>
              <a:gd name="connsiteX18" fmla="*/ 120445 w 570592"/>
              <a:gd name="connsiteY18" fmla="*/ 408449 h 606792"/>
              <a:gd name="connsiteX19" fmla="*/ 72147 w 570592"/>
              <a:gd name="connsiteY19" fmla="*/ 436238 h 606792"/>
              <a:gd name="connsiteX20" fmla="*/ 59696 w 570592"/>
              <a:gd name="connsiteY20" fmla="*/ 439552 h 606792"/>
              <a:gd name="connsiteX21" fmla="*/ 38264 w 570592"/>
              <a:gd name="connsiteY21" fmla="*/ 427201 h 606792"/>
              <a:gd name="connsiteX22" fmla="*/ 47320 w 570592"/>
              <a:gd name="connsiteY22" fmla="*/ 393462 h 606792"/>
              <a:gd name="connsiteX23" fmla="*/ 95617 w 570592"/>
              <a:gd name="connsiteY23" fmla="*/ 365672 h 606792"/>
              <a:gd name="connsiteX24" fmla="*/ 107993 w 570592"/>
              <a:gd name="connsiteY24" fmla="*/ 362283 h 606792"/>
              <a:gd name="connsiteX25" fmla="*/ 489992 w 570592"/>
              <a:gd name="connsiteY25" fmla="*/ 260034 h 606792"/>
              <a:gd name="connsiteX26" fmla="*/ 545838 w 570592"/>
              <a:gd name="connsiteY26" fmla="*/ 260034 h 606792"/>
              <a:gd name="connsiteX27" fmla="*/ 570592 w 570592"/>
              <a:gd name="connsiteY27" fmla="*/ 284840 h 606792"/>
              <a:gd name="connsiteX28" fmla="*/ 545838 w 570592"/>
              <a:gd name="connsiteY28" fmla="*/ 309571 h 606792"/>
              <a:gd name="connsiteX29" fmla="*/ 489992 w 570592"/>
              <a:gd name="connsiteY29" fmla="*/ 309571 h 606792"/>
              <a:gd name="connsiteX30" fmla="*/ 465238 w 570592"/>
              <a:gd name="connsiteY30" fmla="*/ 284840 h 606792"/>
              <a:gd name="connsiteX31" fmla="*/ 489992 w 570592"/>
              <a:gd name="connsiteY31" fmla="*/ 260034 h 606792"/>
              <a:gd name="connsiteX32" fmla="*/ 24829 w 570592"/>
              <a:gd name="connsiteY32" fmla="*/ 260034 h 606792"/>
              <a:gd name="connsiteX33" fmla="*/ 80600 w 570592"/>
              <a:gd name="connsiteY33" fmla="*/ 260034 h 606792"/>
              <a:gd name="connsiteX34" fmla="*/ 105354 w 570592"/>
              <a:gd name="connsiteY34" fmla="*/ 284840 h 606792"/>
              <a:gd name="connsiteX35" fmla="*/ 80600 w 570592"/>
              <a:gd name="connsiteY35" fmla="*/ 309571 h 606792"/>
              <a:gd name="connsiteX36" fmla="*/ 24829 w 570592"/>
              <a:gd name="connsiteY36" fmla="*/ 309571 h 606792"/>
              <a:gd name="connsiteX37" fmla="*/ 0 w 570592"/>
              <a:gd name="connsiteY37" fmla="*/ 284840 h 606792"/>
              <a:gd name="connsiteX38" fmla="*/ 24829 w 570592"/>
              <a:gd name="connsiteY38" fmla="*/ 260034 h 606792"/>
              <a:gd name="connsiteX39" fmla="*/ 285185 w 570592"/>
              <a:gd name="connsiteY39" fmla="*/ 185305 h 606792"/>
              <a:gd name="connsiteX40" fmla="*/ 325864 w 570592"/>
              <a:gd name="connsiteY40" fmla="*/ 185305 h 606792"/>
              <a:gd name="connsiteX41" fmla="*/ 331902 w 570592"/>
              <a:gd name="connsiteY41" fmla="*/ 193972 h 606792"/>
              <a:gd name="connsiteX42" fmla="*/ 308506 w 570592"/>
              <a:gd name="connsiteY42" fmla="*/ 257959 h 606792"/>
              <a:gd name="connsiteX43" fmla="*/ 314543 w 570592"/>
              <a:gd name="connsiteY43" fmla="*/ 266626 h 606792"/>
              <a:gd name="connsiteX44" fmla="*/ 328959 w 570592"/>
              <a:gd name="connsiteY44" fmla="*/ 266626 h 606792"/>
              <a:gd name="connsiteX45" fmla="*/ 332657 w 570592"/>
              <a:gd name="connsiteY45" fmla="*/ 274012 h 606792"/>
              <a:gd name="connsiteX46" fmla="*/ 253487 w 570592"/>
              <a:gd name="connsiteY46" fmla="*/ 378395 h 606792"/>
              <a:gd name="connsiteX47" fmla="*/ 249109 w 570592"/>
              <a:gd name="connsiteY47" fmla="*/ 376586 h 606792"/>
              <a:gd name="connsiteX48" fmla="*/ 257336 w 570592"/>
              <a:gd name="connsiteY48" fmla="*/ 313580 h 606792"/>
              <a:gd name="connsiteX49" fmla="*/ 249260 w 570592"/>
              <a:gd name="connsiteY49" fmla="*/ 304385 h 606792"/>
              <a:gd name="connsiteX50" fmla="*/ 241562 w 570592"/>
              <a:gd name="connsiteY50" fmla="*/ 304385 h 606792"/>
              <a:gd name="connsiteX51" fmla="*/ 235524 w 570592"/>
              <a:gd name="connsiteY51" fmla="*/ 295718 h 606792"/>
              <a:gd name="connsiteX52" fmla="*/ 272732 w 570592"/>
              <a:gd name="connsiteY52" fmla="*/ 193972 h 606792"/>
              <a:gd name="connsiteX53" fmla="*/ 285185 w 570592"/>
              <a:gd name="connsiteY53" fmla="*/ 185305 h 606792"/>
              <a:gd name="connsiteX54" fmla="*/ 285293 w 570592"/>
              <a:gd name="connsiteY54" fmla="*/ 160925 h 606792"/>
              <a:gd name="connsiteX55" fmla="*/ 161215 w 570592"/>
              <a:gd name="connsiteY55" fmla="*/ 284882 h 606792"/>
              <a:gd name="connsiteX56" fmla="*/ 230273 w 570592"/>
              <a:gd name="connsiteY56" fmla="*/ 395199 h 606792"/>
              <a:gd name="connsiteX57" fmla="*/ 250877 w 570592"/>
              <a:gd name="connsiteY57" fmla="*/ 405447 h 606792"/>
              <a:gd name="connsiteX58" fmla="*/ 254274 w 570592"/>
              <a:gd name="connsiteY58" fmla="*/ 407105 h 606792"/>
              <a:gd name="connsiteX59" fmla="*/ 254274 w 570592"/>
              <a:gd name="connsiteY59" fmla="*/ 410948 h 606792"/>
              <a:gd name="connsiteX60" fmla="*/ 254274 w 570592"/>
              <a:gd name="connsiteY60" fmla="*/ 445912 h 606792"/>
              <a:gd name="connsiteX61" fmla="*/ 316388 w 570592"/>
              <a:gd name="connsiteY61" fmla="*/ 445912 h 606792"/>
              <a:gd name="connsiteX62" fmla="*/ 316388 w 570592"/>
              <a:gd name="connsiteY62" fmla="*/ 410948 h 606792"/>
              <a:gd name="connsiteX63" fmla="*/ 316388 w 570592"/>
              <a:gd name="connsiteY63" fmla="*/ 407105 h 606792"/>
              <a:gd name="connsiteX64" fmla="*/ 319785 w 570592"/>
              <a:gd name="connsiteY64" fmla="*/ 405447 h 606792"/>
              <a:gd name="connsiteX65" fmla="*/ 340313 w 570592"/>
              <a:gd name="connsiteY65" fmla="*/ 395199 h 606792"/>
              <a:gd name="connsiteX66" fmla="*/ 409371 w 570592"/>
              <a:gd name="connsiteY66" fmla="*/ 284882 h 606792"/>
              <a:gd name="connsiteX67" fmla="*/ 285293 w 570592"/>
              <a:gd name="connsiteY67" fmla="*/ 160925 h 606792"/>
              <a:gd name="connsiteX68" fmla="*/ 510845 w 570592"/>
              <a:gd name="connsiteY68" fmla="*/ 130052 h 606792"/>
              <a:gd name="connsiteX69" fmla="*/ 532282 w 570592"/>
              <a:gd name="connsiteY69" fmla="*/ 142414 h 606792"/>
              <a:gd name="connsiteX70" fmla="*/ 534773 w 570592"/>
              <a:gd name="connsiteY70" fmla="*/ 161184 h 606792"/>
              <a:gd name="connsiteX71" fmla="*/ 523224 w 570592"/>
              <a:gd name="connsiteY71" fmla="*/ 176185 h 606792"/>
              <a:gd name="connsiteX72" fmla="*/ 474839 w 570592"/>
              <a:gd name="connsiteY72" fmla="*/ 204075 h 606792"/>
              <a:gd name="connsiteX73" fmla="*/ 462460 w 570592"/>
              <a:gd name="connsiteY73" fmla="*/ 207392 h 606792"/>
              <a:gd name="connsiteX74" fmla="*/ 441098 w 570592"/>
              <a:gd name="connsiteY74" fmla="*/ 195030 h 606792"/>
              <a:gd name="connsiteX75" fmla="*/ 438532 w 570592"/>
              <a:gd name="connsiteY75" fmla="*/ 176260 h 606792"/>
              <a:gd name="connsiteX76" fmla="*/ 450081 w 570592"/>
              <a:gd name="connsiteY76" fmla="*/ 161259 h 606792"/>
              <a:gd name="connsiteX77" fmla="*/ 498541 w 570592"/>
              <a:gd name="connsiteY77" fmla="*/ 133293 h 606792"/>
              <a:gd name="connsiteX78" fmla="*/ 510845 w 570592"/>
              <a:gd name="connsiteY78" fmla="*/ 130052 h 606792"/>
              <a:gd name="connsiteX79" fmla="*/ 59770 w 570592"/>
              <a:gd name="connsiteY79" fmla="*/ 129981 h 606792"/>
              <a:gd name="connsiteX80" fmla="*/ 72070 w 570592"/>
              <a:gd name="connsiteY80" fmla="*/ 133297 h 606792"/>
              <a:gd name="connsiteX81" fmla="*/ 120440 w 570592"/>
              <a:gd name="connsiteY81" fmla="*/ 161262 h 606792"/>
              <a:gd name="connsiteX82" fmla="*/ 132061 w 570592"/>
              <a:gd name="connsiteY82" fmla="*/ 176261 h 606792"/>
              <a:gd name="connsiteX83" fmla="*/ 129571 w 570592"/>
              <a:gd name="connsiteY83" fmla="*/ 195030 h 606792"/>
              <a:gd name="connsiteX84" fmla="*/ 108064 w 570592"/>
              <a:gd name="connsiteY84" fmla="*/ 207391 h 606792"/>
              <a:gd name="connsiteX85" fmla="*/ 95689 w 570592"/>
              <a:gd name="connsiteY85" fmla="*/ 204075 h 606792"/>
              <a:gd name="connsiteX86" fmla="*/ 47319 w 570592"/>
              <a:gd name="connsiteY86" fmla="*/ 176186 h 606792"/>
              <a:gd name="connsiteX87" fmla="*/ 38263 w 570592"/>
              <a:gd name="connsiteY87" fmla="*/ 142418 h 606792"/>
              <a:gd name="connsiteX88" fmla="*/ 59770 w 570592"/>
              <a:gd name="connsiteY88" fmla="*/ 129981 h 606792"/>
              <a:gd name="connsiteX89" fmla="*/ 285293 w 570592"/>
              <a:gd name="connsiteY89" fmla="*/ 111493 h 606792"/>
              <a:gd name="connsiteX90" fmla="*/ 458957 w 570592"/>
              <a:gd name="connsiteY90" fmla="*/ 284882 h 606792"/>
              <a:gd name="connsiteX91" fmla="*/ 365899 w 570592"/>
              <a:gd name="connsiteY91" fmla="*/ 437623 h 606792"/>
              <a:gd name="connsiteX92" fmla="*/ 365899 w 570592"/>
              <a:gd name="connsiteY92" fmla="*/ 526390 h 606792"/>
              <a:gd name="connsiteX93" fmla="*/ 328313 w 570592"/>
              <a:gd name="connsiteY93" fmla="*/ 569266 h 606792"/>
              <a:gd name="connsiteX94" fmla="*/ 285293 w 570592"/>
              <a:gd name="connsiteY94" fmla="*/ 606792 h 606792"/>
              <a:gd name="connsiteX95" fmla="*/ 242349 w 570592"/>
              <a:gd name="connsiteY95" fmla="*/ 569266 h 606792"/>
              <a:gd name="connsiteX96" fmla="*/ 204688 w 570592"/>
              <a:gd name="connsiteY96" fmla="*/ 526314 h 606792"/>
              <a:gd name="connsiteX97" fmla="*/ 204688 w 570592"/>
              <a:gd name="connsiteY97" fmla="*/ 437623 h 606792"/>
              <a:gd name="connsiteX98" fmla="*/ 111705 w 570592"/>
              <a:gd name="connsiteY98" fmla="*/ 284882 h 606792"/>
              <a:gd name="connsiteX99" fmla="*/ 285293 w 570592"/>
              <a:gd name="connsiteY99" fmla="*/ 111493 h 606792"/>
              <a:gd name="connsiteX100" fmla="*/ 415515 w 570592"/>
              <a:gd name="connsiteY100" fmla="*/ 34859 h 606792"/>
              <a:gd name="connsiteX101" fmla="*/ 427892 w 570592"/>
              <a:gd name="connsiteY101" fmla="*/ 38099 h 606792"/>
              <a:gd name="connsiteX102" fmla="*/ 439439 w 570592"/>
              <a:gd name="connsiteY102" fmla="*/ 53171 h 606792"/>
              <a:gd name="connsiteX103" fmla="*/ 436949 w 570592"/>
              <a:gd name="connsiteY103" fmla="*/ 71859 h 606792"/>
              <a:gd name="connsiteX104" fmla="*/ 409024 w 570592"/>
              <a:gd name="connsiteY104" fmla="*/ 120163 h 606792"/>
              <a:gd name="connsiteX105" fmla="*/ 387590 w 570592"/>
              <a:gd name="connsiteY105" fmla="*/ 132522 h 606792"/>
              <a:gd name="connsiteX106" fmla="*/ 375213 w 570592"/>
              <a:gd name="connsiteY106" fmla="*/ 129206 h 606792"/>
              <a:gd name="connsiteX107" fmla="*/ 363666 w 570592"/>
              <a:gd name="connsiteY107" fmla="*/ 114210 h 606792"/>
              <a:gd name="connsiteX108" fmla="*/ 366156 w 570592"/>
              <a:gd name="connsiteY108" fmla="*/ 95446 h 606792"/>
              <a:gd name="connsiteX109" fmla="*/ 394081 w 570592"/>
              <a:gd name="connsiteY109" fmla="*/ 47142 h 606792"/>
              <a:gd name="connsiteX110" fmla="*/ 415515 w 570592"/>
              <a:gd name="connsiteY110" fmla="*/ 34859 h 606792"/>
              <a:gd name="connsiteX111" fmla="*/ 155005 w 570592"/>
              <a:gd name="connsiteY111" fmla="*/ 34789 h 606792"/>
              <a:gd name="connsiteX112" fmla="*/ 176517 w 570592"/>
              <a:gd name="connsiteY112" fmla="*/ 47148 h 606792"/>
              <a:gd name="connsiteX113" fmla="*/ 204370 w 570592"/>
              <a:gd name="connsiteY113" fmla="*/ 95376 h 606792"/>
              <a:gd name="connsiteX114" fmla="*/ 206860 w 570592"/>
              <a:gd name="connsiteY114" fmla="*/ 114140 h 606792"/>
              <a:gd name="connsiteX115" fmla="*/ 195236 w 570592"/>
              <a:gd name="connsiteY115" fmla="*/ 129136 h 606792"/>
              <a:gd name="connsiteX116" fmla="*/ 182933 w 570592"/>
              <a:gd name="connsiteY116" fmla="*/ 132452 h 606792"/>
              <a:gd name="connsiteX117" fmla="*/ 161421 w 570592"/>
              <a:gd name="connsiteY117" fmla="*/ 120093 h 606792"/>
              <a:gd name="connsiteX118" fmla="*/ 133568 w 570592"/>
              <a:gd name="connsiteY118" fmla="*/ 71865 h 606792"/>
              <a:gd name="connsiteX119" fmla="*/ 131078 w 570592"/>
              <a:gd name="connsiteY119" fmla="*/ 53176 h 606792"/>
              <a:gd name="connsiteX120" fmla="*/ 142626 w 570592"/>
              <a:gd name="connsiteY120" fmla="*/ 38180 h 606792"/>
              <a:gd name="connsiteX121" fmla="*/ 155005 w 570592"/>
              <a:gd name="connsiteY121" fmla="*/ 34789 h 606792"/>
              <a:gd name="connsiteX122" fmla="*/ 285297 w 570592"/>
              <a:gd name="connsiteY122" fmla="*/ 0 h 606792"/>
              <a:gd name="connsiteX123" fmla="*/ 310065 w 570592"/>
              <a:gd name="connsiteY123" fmla="*/ 24721 h 606792"/>
              <a:gd name="connsiteX124" fmla="*/ 310065 w 570592"/>
              <a:gd name="connsiteY124" fmla="*/ 80492 h 606792"/>
              <a:gd name="connsiteX125" fmla="*/ 285297 w 570592"/>
              <a:gd name="connsiteY125" fmla="*/ 105213 h 606792"/>
              <a:gd name="connsiteX126" fmla="*/ 260528 w 570592"/>
              <a:gd name="connsiteY126" fmla="*/ 80492 h 606792"/>
              <a:gd name="connsiteX127" fmla="*/ 260528 w 570592"/>
              <a:gd name="connsiteY127" fmla="*/ 24721 h 606792"/>
              <a:gd name="connsiteX128" fmla="*/ 285297 w 570592"/>
              <a:gd name="connsiteY128" fmla="*/ 0 h 606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570592" h="606792">
                <a:moveTo>
                  <a:pt x="254274" y="495344"/>
                </a:moveTo>
                <a:lnTo>
                  <a:pt x="254274" y="520211"/>
                </a:lnTo>
                <a:lnTo>
                  <a:pt x="316388" y="520211"/>
                </a:lnTo>
                <a:lnTo>
                  <a:pt x="316388" y="495344"/>
                </a:lnTo>
                <a:close/>
                <a:moveTo>
                  <a:pt x="462463" y="362283"/>
                </a:moveTo>
                <a:cubicBezTo>
                  <a:pt x="466841" y="362283"/>
                  <a:pt x="471068" y="363413"/>
                  <a:pt x="474842" y="365597"/>
                </a:cubicBezTo>
                <a:lnTo>
                  <a:pt x="523225" y="393462"/>
                </a:lnTo>
                <a:cubicBezTo>
                  <a:pt x="528961" y="396775"/>
                  <a:pt x="533112" y="402122"/>
                  <a:pt x="534773" y="408449"/>
                </a:cubicBezTo>
                <a:cubicBezTo>
                  <a:pt x="536509" y="414850"/>
                  <a:pt x="535603" y="421553"/>
                  <a:pt x="532282" y="427201"/>
                </a:cubicBezTo>
                <a:cubicBezTo>
                  <a:pt x="527904" y="434883"/>
                  <a:pt x="519677" y="439552"/>
                  <a:pt x="510846" y="439552"/>
                </a:cubicBezTo>
                <a:cubicBezTo>
                  <a:pt x="506543" y="439552"/>
                  <a:pt x="502241" y="438422"/>
                  <a:pt x="498467" y="436238"/>
                </a:cubicBezTo>
                <a:lnTo>
                  <a:pt x="450084" y="408373"/>
                </a:lnTo>
                <a:cubicBezTo>
                  <a:pt x="444348" y="405060"/>
                  <a:pt x="440272" y="399788"/>
                  <a:pt x="438536" y="393386"/>
                </a:cubicBezTo>
                <a:cubicBezTo>
                  <a:pt x="436800" y="386985"/>
                  <a:pt x="437706" y="380358"/>
                  <a:pt x="441027" y="374634"/>
                </a:cubicBezTo>
                <a:cubicBezTo>
                  <a:pt x="445405" y="367028"/>
                  <a:pt x="453632" y="362283"/>
                  <a:pt x="462463" y="362283"/>
                </a:cubicBezTo>
                <a:close/>
                <a:moveTo>
                  <a:pt x="107993" y="362283"/>
                </a:moveTo>
                <a:cubicBezTo>
                  <a:pt x="116822" y="362283"/>
                  <a:pt x="125048" y="367028"/>
                  <a:pt x="129500" y="374634"/>
                </a:cubicBezTo>
                <a:cubicBezTo>
                  <a:pt x="132821" y="380358"/>
                  <a:pt x="133651" y="387060"/>
                  <a:pt x="131991" y="393386"/>
                </a:cubicBezTo>
                <a:cubicBezTo>
                  <a:pt x="130255" y="399788"/>
                  <a:pt x="126180" y="405135"/>
                  <a:pt x="120445" y="408449"/>
                </a:cubicBezTo>
                <a:lnTo>
                  <a:pt x="72147" y="436238"/>
                </a:lnTo>
                <a:cubicBezTo>
                  <a:pt x="68374" y="438422"/>
                  <a:pt x="64073" y="439552"/>
                  <a:pt x="59696" y="439552"/>
                </a:cubicBezTo>
                <a:cubicBezTo>
                  <a:pt x="50942" y="439552"/>
                  <a:pt x="42716" y="434883"/>
                  <a:pt x="38264" y="427201"/>
                </a:cubicBezTo>
                <a:cubicBezTo>
                  <a:pt x="31472" y="415453"/>
                  <a:pt x="35472" y="400315"/>
                  <a:pt x="47320" y="393462"/>
                </a:cubicBezTo>
                <a:lnTo>
                  <a:pt x="95617" y="365672"/>
                </a:lnTo>
                <a:cubicBezTo>
                  <a:pt x="99390" y="363488"/>
                  <a:pt x="103692" y="362283"/>
                  <a:pt x="107993" y="362283"/>
                </a:cubicBezTo>
                <a:close/>
                <a:moveTo>
                  <a:pt x="489992" y="260034"/>
                </a:moveTo>
                <a:lnTo>
                  <a:pt x="545838" y="260034"/>
                </a:lnTo>
                <a:cubicBezTo>
                  <a:pt x="559498" y="260034"/>
                  <a:pt x="570592" y="271193"/>
                  <a:pt x="570592" y="284840"/>
                </a:cubicBezTo>
                <a:cubicBezTo>
                  <a:pt x="570592" y="298487"/>
                  <a:pt x="559498" y="309571"/>
                  <a:pt x="545838" y="309571"/>
                </a:cubicBezTo>
                <a:lnTo>
                  <a:pt x="489992" y="309571"/>
                </a:lnTo>
                <a:cubicBezTo>
                  <a:pt x="476332" y="309571"/>
                  <a:pt x="465238" y="298487"/>
                  <a:pt x="465238" y="284840"/>
                </a:cubicBezTo>
                <a:cubicBezTo>
                  <a:pt x="465238" y="271193"/>
                  <a:pt x="476332" y="260034"/>
                  <a:pt x="489992" y="260034"/>
                </a:cubicBezTo>
                <a:close/>
                <a:moveTo>
                  <a:pt x="24829" y="260034"/>
                </a:moveTo>
                <a:lnTo>
                  <a:pt x="80600" y="260034"/>
                </a:lnTo>
                <a:cubicBezTo>
                  <a:pt x="94260" y="260034"/>
                  <a:pt x="105354" y="271193"/>
                  <a:pt x="105354" y="284840"/>
                </a:cubicBezTo>
                <a:cubicBezTo>
                  <a:pt x="105354" y="298412"/>
                  <a:pt x="94260" y="309571"/>
                  <a:pt x="80600" y="309571"/>
                </a:cubicBezTo>
                <a:lnTo>
                  <a:pt x="24829" y="309571"/>
                </a:lnTo>
                <a:cubicBezTo>
                  <a:pt x="11169" y="309571"/>
                  <a:pt x="0" y="298487"/>
                  <a:pt x="0" y="284840"/>
                </a:cubicBezTo>
                <a:cubicBezTo>
                  <a:pt x="0" y="271193"/>
                  <a:pt x="11169" y="260034"/>
                  <a:pt x="24829" y="260034"/>
                </a:cubicBezTo>
                <a:close/>
                <a:moveTo>
                  <a:pt x="285185" y="185305"/>
                </a:moveTo>
                <a:lnTo>
                  <a:pt x="325864" y="185305"/>
                </a:lnTo>
                <a:cubicBezTo>
                  <a:pt x="330996" y="185305"/>
                  <a:pt x="333713" y="189224"/>
                  <a:pt x="331902" y="193972"/>
                </a:cubicBezTo>
                <a:lnTo>
                  <a:pt x="308506" y="257959"/>
                </a:lnTo>
                <a:cubicBezTo>
                  <a:pt x="306770" y="262782"/>
                  <a:pt x="309487" y="266626"/>
                  <a:pt x="314543" y="266626"/>
                </a:cubicBezTo>
                <a:lnTo>
                  <a:pt x="328959" y="266626"/>
                </a:lnTo>
                <a:cubicBezTo>
                  <a:pt x="334091" y="266626"/>
                  <a:pt x="335751" y="269942"/>
                  <a:pt x="332657" y="274012"/>
                </a:cubicBezTo>
                <a:lnTo>
                  <a:pt x="253487" y="378395"/>
                </a:lnTo>
                <a:cubicBezTo>
                  <a:pt x="250392" y="382465"/>
                  <a:pt x="248430" y="381636"/>
                  <a:pt x="249109" y="376586"/>
                </a:cubicBezTo>
                <a:lnTo>
                  <a:pt x="257336" y="313580"/>
                </a:lnTo>
                <a:cubicBezTo>
                  <a:pt x="258015" y="308530"/>
                  <a:pt x="254392" y="304385"/>
                  <a:pt x="249260" y="304385"/>
                </a:cubicBezTo>
                <a:lnTo>
                  <a:pt x="241562" y="304385"/>
                </a:lnTo>
                <a:cubicBezTo>
                  <a:pt x="236430" y="304385"/>
                  <a:pt x="233713" y="300541"/>
                  <a:pt x="235524" y="295718"/>
                </a:cubicBezTo>
                <a:lnTo>
                  <a:pt x="272732" y="193972"/>
                </a:lnTo>
                <a:cubicBezTo>
                  <a:pt x="274543" y="189224"/>
                  <a:pt x="280053" y="185305"/>
                  <a:pt x="285185" y="185305"/>
                </a:cubicBezTo>
                <a:close/>
                <a:moveTo>
                  <a:pt x="285293" y="160925"/>
                </a:moveTo>
                <a:cubicBezTo>
                  <a:pt x="216915" y="160925"/>
                  <a:pt x="161215" y="216536"/>
                  <a:pt x="161215" y="284882"/>
                </a:cubicBezTo>
                <a:cubicBezTo>
                  <a:pt x="161215" y="331601"/>
                  <a:pt x="187706" y="373874"/>
                  <a:pt x="230273" y="395199"/>
                </a:cubicBezTo>
                <a:lnTo>
                  <a:pt x="250877" y="405447"/>
                </a:lnTo>
                <a:lnTo>
                  <a:pt x="254274" y="407105"/>
                </a:lnTo>
                <a:lnTo>
                  <a:pt x="254274" y="410948"/>
                </a:lnTo>
                <a:lnTo>
                  <a:pt x="254274" y="445912"/>
                </a:lnTo>
                <a:lnTo>
                  <a:pt x="316388" y="445912"/>
                </a:lnTo>
                <a:lnTo>
                  <a:pt x="316388" y="410948"/>
                </a:lnTo>
                <a:lnTo>
                  <a:pt x="316388" y="407105"/>
                </a:lnTo>
                <a:lnTo>
                  <a:pt x="319785" y="405447"/>
                </a:lnTo>
                <a:lnTo>
                  <a:pt x="340313" y="395199"/>
                </a:lnTo>
                <a:cubicBezTo>
                  <a:pt x="382956" y="373874"/>
                  <a:pt x="409371" y="331601"/>
                  <a:pt x="409371" y="284882"/>
                </a:cubicBezTo>
                <a:cubicBezTo>
                  <a:pt x="409371" y="216536"/>
                  <a:pt x="353747" y="160925"/>
                  <a:pt x="285293" y="160925"/>
                </a:cubicBezTo>
                <a:close/>
                <a:moveTo>
                  <a:pt x="510845" y="130052"/>
                </a:moveTo>
                <a:cubicBezTo>
                  <a:pt x="519752" y="130052"/>
                  <a:pt x="527979" y="134801"/>
                  <a:pt x="532282" y="142414"/>
                </a:cubicBezTo>
                <a:cubicBezTo>
                  <a:pt x="535603" y="148143"/>
                  <a:pt x="536509" y="154777"/>
                  <a:pt x="534773" y="161184"/>
                </a:cubicBezTo>
                <a:cubicBezTo>
                  <a:pt x="533112" y="167516"/>
                  <a:pt x="528961" y="172868"/>
                  <a:pt x="523224" y="176185"/>
                </a:cubicBezTo>
                <a:lnTo>
                  <a:pt x="474839" y="204075"/>
                </a:lnTo>
                <a:cubicBezTo>
                  <a:pt x="471065" y="206261"/>
                  <a:pt x="466762" y="207392"/>
                  <a:pt x="462460" y="207392"/>
                </a:cubicBezTo>
                <a:cubicBezTo>
                  <a:pt x="453628" y="207392"/>
                  <a:pt x="445401" y="202643"/>
                  <a:pt x="441098" y="195030"/>
                </a:cubicBezTo>
                <a:cubicBezTo>
                  <a:pt x="437777" y="189301"/>
                  <a:pt x="436871" y="182667"/>
                  <a:pt x="438532" y="176260"/>
                </a:cubicBezTo>
                <a:cubicBezTo>
                  <a:pt x="440268" y="169853"/>
                  <a:pt x="444419" y="164501"/>
                  <a:pt x="450081" y="161259"/>
                </a:cubicBezTo>
                <a:lnTo>
                  <a:pt x="498541" y="133293"/>
                </a:lnTo>
                <a:cubicBezTo>
                  <a:pt x="502315" y="131183"/>
                  <a:pt x="506542" y="130052"/>
                  <a:pt x="510845" y="130052"/>
                </a:cubicBezTo>
                <a:close/>
                <a:moveTo>
                  <a:pt x="59770" y="129981"/>
                </a:moveTo>
                <a:cubicBezTo>
                  <a:pt x="64071" y="129981"/>
                  <a:pt x="68297" y="131187"/>
                  <a:pt x="72070" y="133297"/>
                </a:cubicBezTo>
                <a:lnTo>
                  <a:pt x="120440" y="161262"/>
                </a:lnTo>
                <a:cubicBezTo>
                  <a:pt x="126175" y="164578"/>
                  <a:pt x="130325" y="169854"/>
                  <a:pt x="132061" y="176261"/>
                </a:cubicBezTo>
                <a:cubicBezTo>
                  <a:pt x="133721" y="182668"/>
                  <a:pt x="132891" y="189301"/>
                  <a:pt x="129571" y="195030"/>
                </a:cubicBezTo>
                <a:cubicBezTo>
                  <a:pt x="125119" y="202642"/>
                  <a:pt x="116893" y="207391"/>
                  <a:pt x="108064" y="207391"/>
                </a:cubicBezTo>
                <a:cubicBezTo>
                  <a:pt x="103763" y="207391"/>
                  <a:pt x="99462" y="206260"/>
                  <a:pt x="95689" y="204075"/>
                </a:cubicBezTo>
                <a:lnTo>
                  <a:pt x="47319" y="176186"/>
                </a:lnTo>
                <a:cubicBezTo>
                  <a:pt x="35547" y="169327"/>
                  <a:pt x="31472" y="154176"/>
                  <a:pt x="38263" y="142418"/>
                </a:cubicBezTo>
                <a:cubicBezTo>
                  <a:pt x="42640" y="134730"/>
                  <a:pt x="50865" y="129981"/>
                  <a:pt x="59770" y="129981"/>
                </a:cubicBezTo>
                <a:close/>
                <a:moveTo>
                  <a:pt x="285293" y="111493"/>
                </a:moveTo>
                <a:cubicBezTo>
                  <a:pt x="381069" y="111493"/>
                  <a:pt x="458957" y="189258"/>
                  <a:pt x="458957" y="284882"/>
                </a:cubicBezTo>
                <a:cubicBezTo>
                  <a:pt x="458957" y="349233"/>
                  <a:pt x="423409" y="407406"/>
                  <a:pt x="365899" y="437623"/>
                </a:cubicBezTo>
                <a:lnTo>
                  <a:pt x="365899" y="526390"/>
                </a:lnTo>
                <a:cubicBezTo>
                  <a:pt x="365899" y="548242"/>
                  <a:pt x="349521" y="566478"/>
                  <a:pt x="328313" y="569266"/>
                </a:cubicBezTo>
                <a:cubicBezTo>
                  <a:pt x="325445" y="590440"/>
                  <a:pt x="307256" y="606792"/>
                  <a:pt x="285293" y="606792"/>
                </a:cubicBezTo>
                <a:cubicBezTo>
                  <a:pt x="263331" y="606792"/>
                  <a:pt x="245142" y="590440"/>
                  <a:pt x="242349" y="569266"/>
                </a:cubicBezTo>
                <a:cubicBezTo>
                  <a:pt x="221141" y="566478"/>
                  <a:pt x="204688" y="548242"/>
                  <a:pt x="204688" y="526314"/>
                </a:cubicBezTo>
                <a:lnTo>
                  <a:pt x="204688" y="437623"/>
                </a:lnTo>
                <a:cubicBezTo>
                  <a:pt x="147253" y="407406"/>
                  <a:pt x="111705" y="349233"/>
                  <a:pt x="111705" y="284882"/>
                </a:cubicBezTo>
                <a:cubicBezTo>
                  <a:pt x="111705" y="189258"/>
                  <a:pt x="189593" y="111493"/>
                  <a:pt x="285293" y="111493"/>
                </a:cubicBezTo>
                <a:close/>
                <a:moveTo>
                  <a:pt x="415515" y="34859"/>
                </a:moveTo>
                <a:cubicBezTo>
                  <a:pt x="419817" y="34859"/>
                  <a:pt x="424118" y="35989"/>
                  <a:pt x="427892" y="38099"/>
                </a:cubicBezTo>
                <a:cubicBezTo>
                  <a:pt x="433628" y="41415"/>
                  <a:pt x="437703" y="46765"/>
                  <a:pt x="439439" y="53171"/>
                </a:cubicBezTo>
                <a:cubicBezTo>
                  <a:pt x="441175" y="59576"/>
                  <a:pt x="440269" y="66208"/>
                  <a:pt x="436949" y="71859"/>
                </a:cubicBezTo>
                <a:lnTo>
                  <a:pt x="409024" y="120163"/>
                </a:lnTo>
                <a:cubicBezTo>
                  <a:pt x="404647" y="127774"/>
                  <a:pt x="396420" y="132522"/>
                  <a:pt x="387590" y="132522"/>
                </a:cubicBezTo>
                <a:cubicBezTo>
                  <a:pt x="383213" y="132522"/>
                  <a:pt x="378987" y="131392"/>
                  <a:pt x="375213" y="129206"/>
                </a:cubicBezTo>
                <a:cubicBezTo>
                  <a:pt x="369477" y="125966"/>
                  <a:pt x="365402" y="120616"/>
                  <a:pt x="363666" y="114210"/>
                </a:cubicBezTo>
                <a:cubicBezTo>
                  <a:pt x="361930" y="107805"/>
                  <a:pt x="362836" y="101173"/>
                  <a:pt x="366156" y="95446"/>
                </a:cubicBezTo>
                <a:lnTo>
                  <a:pt x="394081" y="47142"/>
                </a:lnTo>
                <a:cubicBezTo>
                  <a:pt x="398458" y="39607"/>
                  <a:pt x="406685" y="34859"/>
                  <a:pt x="415515" y="34859"/>
                </a:cubicBezTo>
                <a:close/>
                <a:moveTo>
                  <a:pt x="155005" y="34789"/>
                </a:moveTo>
                <a:cubicBezTo>
                  <a:pt x="163761" y="34789"/>
                  <a:pt x="171988" y="39537"/>
                  <a:pt x="176517" y="47148"/>
                </a:cubicBezTo>
                <a:lnTo>
                  <a:pt x="204370" y="95376"/>
                </a:lnTo>
                <a:cubicBezTo>
                  <a:pt x="207691" y="101103"/>
                  <a:pt x="208521" y="107735"/>
                  <a:pt x="206860" y="114140"/>
                </a:cubicBezTo>
                <a:cubicBezTo>
                  <a:pt x="205124" y="120546"/>
                  <a:pt x="201048" y="125821"/>
                  <a:pt x="195236" y="129136"/>
                </a:cubicBezTo>
                <a:cubicBezTo>
                  <a:pt x="191538" y="131322"/>
                  <a:pt x="187235" y="132452"/>
                  <a:pt x="182933" y="132452"/>
                </a:cubicBezTo>
                <a:cubicBezTo>
                  <a:pt x="174102" y="132452"/>
                  <a:pt x="165874" y="127704"/>
                  <a:pt x="161421" y="120093"/>
                </a:cubicBezTo>
                <a:lnTo>
                  <a:pt x="133568" y="71865"/>
                </a:lnTo>
                <a:cubicBezTo>
                  <a:pt x="130247" y="66213"/>
                  <a:pt x="129417" y="59506"/>
                  <a:pt x="131078" y="53176"/>
                </a:cubicBezTo>
                <a:cubicBezTo>
                  <a:pt x="132814" y="46771"/>
                  <a:pt x="136890" y="41420"/>
                  <a:pt x="142626" y="38180"/>
                </a:cubicBezTo>
                <a:cubicBezTo>
                  <a:pt x="146400" y="35995"/>
                  <a:pt x="150627" y="34789"/>
                  <a:pt x="155005" y="34789"/>
                </a:cubicBezTo>
                <a:close/>
                <a:moveTo>
                  <a:pt x="285297" y="0"/>
                </a:moveTo>
                <a:cubicBezTo>
                  <a:pt x="298964" y="0"/>
                  <a:pt x="310065" y="11079"/>
                  <a:pt x="310065" y="24721"/>
                </a:cubicBezTo>
                <a:lnTo>
                  <a:pt x="310065" y="80492"/>
                </a:lnTo>
                <a:cubicBezTo>
                  <a:pt x="310065" y="94134"/>
                  <a:pt x="298964" y="105213"/>
                  <a:pt x="285297" y="105213"/>
                </a:cubicBezTo>
                <a:cubicBezTo>
                  <a:pt x="271629" y="105213"/>
                  <a:pt x="260528" y="94134"/>
                  <a:pt x="260528" y="80492"/>
                </a:cubicBezTo>
                <a:lnTo>
                  <a:pt x="260528" y="24721"/>
                </a:lnTo>
                <a:cubicBezTo>
                  <a:pt x="260528" y="11079"/>
                  <a:pt x="271629" y="0"/>
                  <a:pt x="285297" y="0"/>
                </a:cubicBezTo>
                <a:close/>
              </a:path>
            </a:pathLst>
          </a:custGeom>
          <a:gradFill>
            <a:gsLst>
              <a:gs pos="0">
                <a:srgbClr val="B2854E"/>
              </a:gs>
              <a:gs pos="90000">
                <a:srgbClr val="FFF8DB">
                  <a:alpha val="0"/>
                </a:srgbClr>
              </a:gs>
            </a:gsLst>
            <a:lin ang="5400000" scaled="0"/>
          </a:gradFill>
          <a:ln>
            <a:noFill/>
          </a:ln>
        </p:spPr>
      </p:sp>
      <p:sp>
        <p:nvSpPr>
          <p:cNvPr id="91" name="文本框 90">
            <a:extLst>
              <a:ext uri="{FF2B5EF4-FFF2-40B4-BE49-F238E27FC236}">
                <a16:creationId xmlns="" xmlns:a16="http://schemas.microsoft.com/office/drawing/2014/main" id="{07D849A4-AFC6-4B49-A553-8C4B38B15A65}"/>
              </a:ext>
            </a:extLst>
          </p:cNvPr>
          <p:cNvSpPr txBox="1"/>
          <p:nvPr/>
        </p:nvSpPr>
        <p:spPr>
          <a:xfrm>
            <a:off x="1122083" y="2526787"/>
            <a:ext cx="1631216" cy="553998"/>
          </a:xfrm>
          <a:prstGeom prst="rect">
            <a:avLst/>
          </a:prstGeom>
          <a:noFill/>
        </p:spPr>
        <p:txBody>
          <a:bodyPr wrap="none" lIns="0" rtlCol="0">
            <a:spAutoFit/>
          </a:bodyPr>
          <a:lstStyle/>
          <a:p>
            <a:r>
              <a:rPr lang="zh-CN" altLang="en-US" sz="3000" dirty="0">
                <a:gradFill>
                  <a:gsLst>
                    <a:gs pos="0">
                      <a:srgbClr val="FFF8DB"/>
                    </a:gs>
                    <a:gs pos="80000">
                      <a:srgbClr val="B2854E"/>
                    </a:gs>
                  </a:gsLst>
                  <a:lin ang="0" scaled="0"/>
                </a:gradFill>
                <a:latin typeface="方正风雅宋简体" panose="02000000000000000000" pitchFamily="2" charset="-122"/>
                <a:ea typeface="方正风雅宋简体" panose="02000000000000000000" pitchFamily="2" charset="-122"/>
              </a:rPr>
              <a:t>活动时间</a:t>
            </a:r>
          </a:p>
        </p:txBody>
      </p:sp>
      <p:sp>
        <p:nvSpPr>
          <p:cNvPr id="92" name="文本框 91">
            <a:extLst>
              <a:ext uri="{FF2B5EF4-FFF2-40B4-BE49-F238E27FC236}">
                <a16:creationId xmlns="" xmlns:a16="http://schemas.microsoft.com/office/drawing/2014/main" id="{E0E90266-FF90-43F7-A299-A9815F4DD37E}"/>
              </a:ext>
            </a:extLst>
          </p:cNvPr>
          <p:cNvSpPr txBox="1"/>
          <p:nvPr/>
        </p:nvSpPr>
        <p:spPr>
          <a:xfrm>
            <a:off x="1040330" y="3027661"/>
            <a:ext cx="1794722" cy="307777"/>
          </a:xfrm>
          <a:prstGeom prst="rect">
            <a:avLst/>
          </a:prstGeom>
          <a:noFill/>
        </p:spPr>
        <p:txBody>
          <a:bodyPr wrap="none" lIns="0" rtlCol="0">
            <a:spAutoFit/>
          </a:bodyPr>
          <a:lstStyle/>
          <a:p>
            <a:r>
              <a:rPr lang="zh-CN" altLang="en-US" sz="1400" dirty="0">
                <a:solidFill>
                  <a:srgbClr val="FFF8DB"/>
                </a:solidFill>
              </a:rPr>
              <a:t>周日 </a:t>
            </a:r>
            <a:r>
              <a:rPr lang="en-US" altLang="zh-CN" sz="1400" dirty="0">
                <a:solidFill>
                  <a:srgbClr val="FFF8DB"/>
                </a:solidFill>
              </a:rPr>
              <a:t>(SUN)    </a:t>
            </a:r>
            <a:r>
              <a:rPr lang="zh-CN" altLang="en-US" sz="1400" dirty="0">
                <a:solidFill>
                  <a:srgbClr val="FFF8DB"/>
                </a:solidFill>
              </a:rPr>
              <a:t>下午 </a:t>
            </a:r>
            <a:r>
              <a:rPr lang="en-US" altLang="zh-CN" sz="1400" dirty="0">
                <a:solidFill>
                  <a:srgbClr val="FFF8DB"/>
                </a:solidFill>
              </a:rPr>
              <a:t>2:00</a:t>
            </a:r>
            <a:endParaRPr lang="zh-CN" altLang="en-US" sz="1400" dirty="0">
              <a:solidFill>
                <a:srgbClr val="FFF8DB"/>
              </a:solidFill>
            </a:endParaRPr>
          </a:p>
        </p:txBody>
      </p:sp>
      <p:sp>
        <p:nvSpPr>
          <p:cNvPr id="93" name="图形 38">
            <a:extLst>
              <a:ext uri="{FF2B5EF4-FFF2-40B4-BE49-F238E27FC236}">
                <a16:creationId xmlns="" xmlns:a16="http://schemas.microsoft.com/office/drawing/2014/main" id="{7679D858-29DB-4941-9087-E582E66C9F32}"/>
              </a:ext>
            </a:extLst>
          </p:cNvPr>
          <p:cNvSpPr/>
          <p:nvPr/>
        </p:nvSpPr>
        <p:spPr>
          <a:xfrm>
            <a:off x="1753821" y="2194722"/>
            <a:ext cx="367740" cy="394284"/>
          </a:xfrm>
          <a:custGeom>
            <a:avLst/>
            <a:gdLst>
              <a:gd name="connsiteX0" fmla="*/ 1227742 w 1317825"/>
              <a:gd name="connsiteY0" fmla="*/ 622971 h 1412942"/>
              <a:gd name="connsiteX1" fmla="*/ 796685 w 1317825"/>
              <a:gd name="connsiteY1" fmla="*/ 251636 h 1412942"/>
              <a:gd name="connsiteX2" fmla="*/ 1031568 w 1317825"/>
              <a:gd name="connsiteY2" fmla="*/ 128586 h 1412942"/>
              <a:gd name="connsiteX3" fmla="*/ 1318072 w 1317825"/>
              <a:gd name="connsiteY3" fmla="*/ 415089 h 1412942"/>
              <a:gd name="connsiteX4" fmla="*/ 1227742 w 1317825"/>
              <a:gd name="connsiteY4" fmla="*/ 622971 h 1412942"/>
              <a:gd name="connsiteX5" fmla="*/ 676777 w 1317825"/>
              <a:gd name="connsiteY5" fmla="*/ 139263 h 1412942"/>
              <a:gd name="connsiteX6" fmla="*/ 676777 w 1317825"/>
              <a:gd name="connsiteY6" fmla="*/ 319408 h 1412942"/>
              <a:gd name="connsiteX7" fmla="*/ 1171285 w 1317825"/>
              <a:gd name="connsiteY7" fmla="*/ 834044 h 1412942"/>
              <a:gd name="connsiteX8" fmla="*/ 1067995 w 1317825"/>
              <a:gd name="connsiteY8" fmla="*/ 1142713 h 1412942"/>
              <a:gd name="connsiteX9" fmla="*/ 1187461 w 1317825"/>
              <a:gd name="connsiteY9" fmla="*/ 1349663 h 1412942"/>
              <a:gd name="connsiteX10" fmla="*/ 1088196 w 1317825"/>
              <a:gd name="connsiteY10" fmla="*/ 1406954 h 1412942"/>
              <a:gd name="connsiteX11" fmla="*/ 985961 w 1317825"/>
              <a:gd name="connsiteY11" fmla="*/ 1229877 h 1412942"/>
              <a:gd name="connsiteX12" fmla="*/ 655569 w 1317825"/>
              <a:gd name="connsiteY12" fmla="*/ 1349736 h 1412942"/>
              <a:gd name="connsiteX13" fmla="*/ 326649 w 1317825"/>
              <a:gd name="connsiteY13" fmla="*/ 1231203 h 1412942"/>
              <a:gd name="connsiteX14" fmla="*/ 221714 w 1317825"/>
              <a:gd name="connsiteY14" fmla="*/ 1412894 h 1412942"/>
              <a:gd name="connsiteX15" fmla="*/ 122498 w 1317825"/>
              <a:gd name="connsiteY15" fmla="*/ 1355627 h 1412942"/>
              <a:gd name="connsiteX16" fmla="*/ 244419 w 1317825"/>
              <a:gd name="connsiteY16" fmla="*/ 1144407 h 1412942"/>
              <a:gd name="connsiteX17" fmla="*/ 139877 w 1317825"/>
              <a:gd name="connsiteY17" fmla="*/ 834044 h 1412942"/>
              <a:gd name="connsiteX18" fmla="*/ 628789 w 1317825"/>
              <a:gd name="connsiteY18" fmla="*/ 319703 h 1412942"/>
              <a:gd name="connsiteX19" fmla="*/ 628789 w 1317825"/>
              <a:gd name="connsiteY19" fmla="*/ 139263 h 1412942"/>
              <a:gd name="connsiteX20" fmla="*/ 580825 w 1317825"/>
              <a:gd name="connsiteY20" fmla="*/ 72154 h 1412942"/>
              <a:gd name="connsiteX21" fmla="*/ 652795 w 1317825"/>
              <a:gd name="connsiteY21" fmla="*/ 184 h 1412942"/>
              <a:gd name="connsiteX22" fmla="*/ 724789 w 1317825"/>
              <a:gd name="connsiteY22" fmla="*/ 72154 h 1412942"/>
              <a:gd name="connsiteX23" fmla="*/ 676777 w 1317825"/>
              <a:gd name="connsiteY23" fmla="*/ 139263 h 1412942"/>
              <a:gd name="connsiteX24" fmla="*/ 254459 w 1317825"/>
              <a:gd name="connsiteY24" fmla="*/ 834044 h 1412942"/>
              <a:gd name="connsiteX25" fmla="*/ 655569 w 1317825"/>
              <a:gd name="connsiteY25" fmla="*/ 1235155 h 1412942"/>
              <a:gd name="connsiteX26" fmla="*/ 1056679 w 1317825"/>
              <a:gd name="connsiteY26" fmla="*/ 834044 h 1412942"/>
              <a:gd name="connsiteX27" fmla="*/ 655569 w 1317825"/>
              <a:gd name="connsiteY27" fmla="*/ 432959 h 1412942"/>
              <a:gd name="connsiteX28" fmla="*/ 254459 w 1317825"/>
              <a:gd name="connsiteY28" fmla="*/ 834044 h 1412942"/>
              <a:gd name="connsiteX29" fmla="*/ 775821 w 1317825"/>
              <a:gd name="connsiteY29" fmla="*/ 920717 h 1412942"/>
              <a:gd name="connsiteX30" fmla="*/ 631808 w 1317825"/>
              <a:gd name="connsiteY30" fmla="*/ 920717 h 1412942"/>
              <a:gd name="connsiteX31" fmla="*/ 583845 w 1317825"/>
              <a:gd name="connsiteY31" fmla="*/ 872754 h 1412942"/>
              <a:gd name="connsiteX32" fmla="*/ 583845 w 1317825"/>
              <a:gd name="connsiteY32" fmla="*/ 680802 h 1412942"/>
              <a:gd name="connsiteX33" fmla="*/ 631808 w 1317825"/>
              <a:gd name="connsiteY33" fmla="*/ 632790 h 1412942"/>
              <a:gd name="connsiteX34" fmla="*/ 679820 w 1317825"/>
              <a:gd name="connsiteY34" fmla="*/ 680802 h 1412942"/>
              <a:gd name="connsiteX35" fmla="*/ 679820 w 1317825"/>
              <a:gd name="connsiteY35" fmla="*/ 824741 h 1412942"/>
              <a:gd name="connsiteX36" fmla="*/ 775821 w 1317825"/>
              <a:gd name="connsiteY36" fmla="*/ 824741 h 1412942"/>
              <a:gd name="connsiteX37" fmla="*/ 823784 w 1317825"/>
              <a:gd name="connsiteY37" fmla="*/ 872754 h 1412942"/>
              <a:gd name="connsiteX38" fmla="*/ 775821 w 1317825"/>
              <a:gd name="connsiteY38" fmla="*/ 920717 h 1412942"/>
              <a:gd name="connsiteX39" fmla="*/ 90564 w 1317825"/>
              <a:gd name="connsiteY39" fmla="*/ 622971 h 1412942"/>
              <a:gd name="connsiteX40" fmla="*/ 184 w 1317825"/>
              <a:gd name="connsiteY40" fmla="*/ 415065 h 1412942"/>
              <a:gd name="connsiteX41" fmla="*/ 286712 w 1317825"/>
              <a:gd name="connsiteY41" fmla="*/ 128561 h 1412942"/>
              <a:gd name="connsiteX42" fmla="*/ 521595 w 1317825"/>
              <a:gd name="connsiteY42" fmla="*/ 251611 h 1412942"/>
              <a:gd name="connsiteX43" fmla="*/ 90564 w 1317825"/>
              <a:gd name="connsiteY43" fmla="*/ 622971 h 1412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317825" h="1412942">
                <a:moveTo>
                  <a:pt x="1227742" y="622971"/>
                </a:moveTo>
                <a:cubicBezTo>
                  <a:pt x="1161148" y="438359"/>
                  <a:pt x="998676" y="296703"/>
                  <a:pt x="796685" y="251636"/>
                </a:cubicBezTo>
                <a:cubicBezTo>
                  <a:pt x="848453" y="177384"/>
                  <a:pt x="934218" y="128586"/>
                  <a:pt x="1031568" y="128586"/>
                </a:cubicBezTo>
                <a:cubicBezTo>
                  <a:pt x="1189793" y="128586"/>
                  <a:pt x="1318072" y="256864"/>
                  <a:pt x="1318072" y="415089"/>
                </a:cubicBezTo>
                <a:cubicBezTo>
                  <a:pt x="1318096" y="497172"/>
                  <a:pt x="1283093" y="570712"/>
                  <a:pt x="1227742" y="622971"/>
                </a:cubicBezTo>
                <a:close/>
                <a:moveTo>
                  <a:pt x="676777" y="139263"/>
                </a:moveTo>
                <a:lnTo>
                  <a:pt x="676777" y="319408"/>
                </a:lnTo>
                <a:cubicBezTo>
                  <a:pt x="951695" y="330626"/>
                  <a:pt x="1171285" y="556402"/>
                  <a:pt x="1171285" y="834044"/>
                </a:cubicBezTo>
                <a:cubicBezTo>
                  <a:pt x="1171285" y="949976"/>
                  <a:pt x="1132551" y="1056581"/>
                  <a:pt x="1067995" y="1142713"/>
                </a:cubicBezTo>
                <a:lnTo>
                  <a:pt x="1187461" y="1349663"/>
                </a:lnTo>
                <a:lnTo>
                  <a:pt x="1088196" y="1406954"/>
                </a:lnTo>
                <a:lnTo>
                  <a:pt x="985961" y="1229877"/>
                </a:lnTo>
                <a:cubicBezTo>
                  <a:pt x="896466" y="1304645"/>
                  <a:pt x="781319" y="1349736"/>
                  <a:pt x="655569" y="1349736"/>
                </a:cubicBezTo>
                <a:cubicBezTo>
                  <a:pt x="530530" y="1349736"/>
                  <a:pt x="415948" y="1305234"/>
                  <a:pt x="326649" y="1231203"/>
                </a:cubicBezTo>
                <a:lnTo>
                  <a:pt x="221714" y="1412894"/>
                </a:lnTo>
                <a:lnTo>
                  <a:pt x="122498" y="1355627"/>
                </a:lnTo>
                <a:lnTo>
                  <a:pt x="244419" y="1144407"/>
                </a:lnTo>
                <a:cubicBezTo>
                  <a:pt x="179102" y="1058004"/>
                  <a:pt x="139877" y="950713"/>
                  <a:pt x="139877" y="834044"/>
                </a:cubicBezTo>
                <a:cubicBezTo>
                  <a:pt x="139877" y="558268"/>
                  <a:pt x="356547" y="333743"/>
                  <a:pt x="628789" y="319703"/>
                </a:cubicBezTo>
                <a:lnTo>
                  <a:pt x="628789" y="139263"/>
                </a:lnTo>
                <a:cubicBezTo>
                  <a:pt x="600978" y="129322"/>
                  <a:pt x="580825" y="103377"/>
                  <a:pt x="580825" y="72154"/>
                </a:cubicBezTo>
                <a:cubicBezTo>
                  <a:pt x="580825" y="32389"/>
                  <a:pt x="613079" y="184"/>
                  <a:pt x="652795" y="184"/>
                </a:cubicBezTo>
                <a:cubicBezTo>
                  <a:pt x="692585" y="184"/>
                  <a:pt x="724789" y="32413"/>
                  <a:pt x="724789" y="72154"/>
                </a:cubicBezTo>
                <a:cubicBezTo>
                  <a:pt x="724789" y="103377"/>
                  <a:pt x="704612" y="129297"/>
                  <a:pt x="676777" y="139263"/>
                </a:cubicBezTo>
                <a:close/>
                <a:moveTo>
                  <a:pt x="254459" y="834044"/>
                </a:moveTo>
                <a:cubicBezTo>
                  <a:pt x="254459" y="1055574"/>
                  <a:pt x="434039" y="1235155"/>
                  <a:pt x="655569" y="1235155"/>
                </a:cubicBezTo>
                <a:cubicBezTo>
                  <a:pt x="877099" y="1235155"/>
                  <a:pt x="1056679" y="1055599"/>
                  <a:pt x="1056679" y="834044"/>
                </a:cubicBezTo>
                <a:cubicBezTo>
                  <a:pt x="1056679" y="612539"/>
                  <a:pt x="877099" y="432959"/>
                  <a:pt x="655569" y="432959"/>
                </a:cubicBezTo>
                <a:cubicBezTo>
                  <a:pt x="434039" y="432959"/>
                  <a:pt x="254459" y="612539"/>
                  <a:pt x="254459" y="834044"/>
                </a:cubicBezTo>
                <a:close/>
                <a:moveTo>
                  <a:pt x="775821" y="920717"/>
                </a:moveTo>
                <a:lnTo>
                  <a:pt x="631808" y="920717"/>
                </a:lnTo>
                <a:cubicBezTo>
                  <a:pt x="605323" y="920717"/>
                  <a:pt x="583845" y="899215"/>
                  <a:pt x="583845" y="872754"/>
                </a:cubicBezTo>
                <a:lnTo>
                  <a:pt x="583845" y="680802"/>
                </a:lnTo>
                <a:cubicBezTo>
                  <a:pt x="583845" y="654292"/>
                  <a:pt x="605323" y="632790"/>
                  <a:pt x="631808" y="632790"/>
                </a:cubicBezTo>
                <a:cubicBezTo>
                  <a:pt x="658343" y="632790"/>
                  <a:pt x="679820" y="654292"/>
                  <a:pt x="679820" y="680802"/>
                </a:cubicBezTo>
                <a:lnTo>
                  <a:pt x="679820" y="824741"/>
                </a:lnTo>
                <a:lnTo>
                  <a:pt x="775821" y="824741"/>
                </a:lnTo>
                <a:cubicBezTo>
                  <a:pt x="802306" y="824741"/>
                  <a:pt x="823784" y="846219"/>
                  <a:pt x="823784" y="872754"/>
                </a:cubicBezTo>
                <a:cubicBezTo>
                  <a:pt x="823784" y="899215"/>
                  <a:pt x="802306" y="920717"/>
                  <a:pt x="775821" y="920717"/>
                </a:cubicBezTo>
                <a:close/>
                <a:moveTo>
                  <a:pt x="90564" y="622971"/>
                </a:moveTo>
                <a:cubicBezTo>
                  <a:pt x="35212" y="570737"/>
                  <a:pt x="184" y="497172"/>
                  <a:pt x="184" y="415065"/>
                </a:cubicBezTo>
                <a:cubicBezTo>
                  <a:pt x="184" y="256840"/>
                  <a:pt x="128463" y="128561"/>
                  <a:pt x="286712" y="128561"/>
                </a:cubicBezTo>
                <a:cubicBezTo>
                  <a:pt x="384087" y="128561"/>
                  <a:pt x="469803" y="177359"/>
                  <a:pt x="521595" y="251611"/>
                </a:cubicBezTo>
                <a:cubicBezTo>
                  <a:pt x="319604" y="296703"/>
                  <a:pt x="157133" y="438359"/>
                  <a:pt x="90564" y="622971"/>
                </a:cubicBezTo>
                <a:close/>
              </a:path>
            </a:pathLst>
          </a:custGeom>
          <a:gradFill>
            <a:gsLst>
              <a:gs pos="0">
                <a:srgbClr val="B2854E"/>
              </a:gs>
              <a:gs pos="90000">
                <a:srgbClr val="FFF8DB">
                  <a:alpha val="0"/>
                </a:srgbClr>
              </a:gs>
            </a:gsLst>
            <a:lin ang="5400000" scaled="0"/>
          </a:gradFill>
          <a:ln w="1525" cap="flat">
            <a:noFill/>
            <a:prstDash val="solid"/>
            <a:miter/>
          </a:ln>
        </p:spPr>
        <p:txBody>
          <a:bodyPr rtlCol="0" anchor="ctr"/>
          <a:lstStyle/>
          <a:p>
            <a:endParaRPr lang="zh-CN" altLang="en-US"/>
          </a:p>
        </p:txBody>
      </p:sp>
      <p:sp>
        <p:nvSpPr>
          <p:cNvPr id="94" name="文本框 93">
            <a:extLst>
              <a:ext uri="{FF2B5EF4-FFF2-40B4-BE49-F238E27FC236}">
                <a16:creationId xmlns="" xmlns:a16="http://schemas.microsoft.com/office/drawing/2014/main" id="{43CFF940-3FDC-465A-BAE5-39A786474BDB}"/>
              </a:ext>
            </a:extLst>
          </p:cNvPr>
          <p:cNvSpPr txBox="1"/>
          <p:nvPr/>
        </p:nvSpPr>
        <p:spPr>
          <a:xfrm>
            <a:off x="1122083" y="4882416"/>
            <a:ext cx="1631216" cy="553998"/>
          </a:xfrm>
          <a:prstGeom prst="rect">
            <a:avLst/>
          </a:prstGeom>
          <a:noFill/>
        </p:spPr>
        <p:txBody>
          <a:bodyPr wrap="none" lIns="0" rtlCol="0">
            <a:spAutoFit/>
          </a:bodyPr>
          <a:lstStyle/>
          <a:p>
            <a:r>
              <a:rPr lang="zh-CN" altLang="en-US" sz="3000" dirty="0">
                <a:gradFill>
                  <a:gsLst>
                    <a:gs pos="0">
                      <a:srgbClr val="FFF8DB"/>
                    </a:gs>
                    <a:gs pos="80000">
                      <a:srgbClr val="B2854E"/>
                    </a:gs>
                  </a:gsLst>
                  <a:lin ang="0" scaled="0"/>
                </a:gradFill>
                <a:latin typeface="方正风雅宋简体" panose="02000000000000000000" pitchFamily="2" charset="-122"/>
                <a:ea typeface="方正风雅宋简体" panose="02000000000000000000" pitchFamily="2" charset="-122"/>
              </a:rPr>
              <a:t>活动地点</a:t>
            </a:r>
          </a:p>
        </p:txBody>
      </p:sp>
      <p:sp>
        <p:nvSpPr>
          <p:cNvPr id="95" name="文本框 94">
            <a:extLst>
              <a:ext uri="{FF2B5EF4-FFF2-40B4-BE49-F238E27FC236}">
                <a16:creationId xmlns="" xmlns:a16="http://schemas.microsoft.com/office/drawing/2014/main" id="{744BFD1B-F9B2-4317-9364-281D6F5BBBD5}"/>
              </a:ext>
            </a:extLst>
          </p:cNvPr>
          <p:cNvSpPr txBox="1"/>
          <p:nvPr/>
        </p:nvSpPr>
        <p:spPr>
          <a:xfrm>
            <a:off x="1352916" y="5353471"/>
            <a:ext cx="1169551" cy="307777"/>
          </a:xfrm>
          <a:prstGeom prst="rect">
            <a:avLst/>
          </a:prstGeom>
          <a:noFill/>
        </p:spPr>
        <p:txBody>
          <a:bodyPr wrap="none" lIns="0" rtlCol="0">
            <a:spAutoFit/>
          </a:bodyPr>
          <a:lstStyle/>
          <a:p>
            <a:r>
              <a:rPr lang="zh-CN" altLang="en-US" sz="1400" dirty="0">
                <a:solidFill>
                  <a:srgbClr val="FFF8DB"/>
                </a:solidFill>
              </a:rPr>
              <a:t>中州国际酒店</a:t>
            </a:r>
          </a:p>
        </p:txBody>
      </p:sp>
      <p:sp>
        <p:nvSpPr>
          <p:cNvPr id="96" name="图形 40">
            <a:extLst>
              <a:ext uri="{FF2B5EF4-FFF2-40B4-BE49-F238E27FC236}">
                <a16:creationId xmlns="" xmlns:a16="http://schemas.microsoft.com/office/drawing/2014/main" id="{E713B638-225D-4510-BB39-71A390B7288C}"/>
              </a:ext>
            </a:extLst>
          </p:cNvPr>
          <p:cNvSpPr/>
          <p:nvPr/>
        </p:nvSpPr>
        <p:spPr>
          <a:xfrm>
            <a:off x="1778695" y="4551218"/>
            <a:ext cx="317992" cy="416084"/>
          </a:xfrm>
          <a:custGeom>
            <a:avLst/>
            <a:gdLst>
              <a:gd name="connsiteX0" fmla="*/ 915588 w 979955"/>
              <a:gd name="connsiteY0" fmla="*/ 983922 h 1282251"/>
              <a:gd name="connsiteX1" fmla="*/ 805395 w 979955"/>
              <a:gd name="connsiteY1" fmla="*/ 936732 h 1282251"/>
              <a:gd name="connsiteX2" fmla="*/ 659643 w 979955"/>
              <a:gd name="connsiteY2" fmla="*/ 908922 h 1282251"/>
              <a:gd name="connsiteX3" fmla="*/ 698485 w 979955"/>
              <a:gd name="connsiteY3" fmla="*/ 848936 h 1282251"/>
              <a:gd name="connsiteX4" fmla="*/ 819339 w 979955"/>
              <a:gd name="connsiteY4" fmla="*/ 615826 h 1282251"/>
              <a:gd name="connsiteX5" fmla="*/ 875845 w 979955"/>
              <a:gd name="connsiteY5" fmla="*/ 362091 h 1282251"/>
              <a:gd name="connsiteX6" fmla="*/ 845086 w 979955"/>
              <a:gd name="connsiteY6" fmla="*/ 220158 h 1282251"/>
              <a:gd name="connsiteX7" fmla="*/ 761859 w 979955"/>
              <a:gd name="connsiteY7" fmla="*/ 105094 h 1282251"/>
              <a:gd name="connsiteX8" fmla="*/ 639484 w 979955"/>
              <a:gd name="connsiteY8" fmla="*/ 28212 h 1282251"/>
              <a:gd name="connsiteX9" fmla="*/ 490459 w 979955"/>
              <a:gd name="connsiteY9" fmla="*/ 162 h 1282251"/>
              <a:gd name="connsiteX10" fmla="*/ 341433 w 979955"/>
              <a:gd name="connsiteY10" fmla="*/ 28212 h 1282251"/>
              <a:gd name="connsiteX11" fmla="*/ 219060 w 979955"/>
              <a:gd name="connsiteY11" fmla="*/ 105094 h 1282251"/>
              <a:gd name="connsiteX12" fmla="*/ 135834 w 979955"/>
              <a:gd name="connsiteY12" fmla="*/ 220158 h 1282251"/>
              <a:gd name="connsiteX13" fmla="*/ 105074 w 979955"/>
              <a:gd name="connsiteY13" fmla="*/ 362091 h 1282251"/>
              <a:gd name="connsiteX14" fmla="*/ 161579 w 979955"/>
              <a:gd name="connsiteY14" fmla="*/ 615826 h 1282251"/>
              <a:gd name="connsiteX15" fmla="*/ 282434 w 979955"/>
              <a:gd name="connsiteY15" fmla="*/ 848936 h 1282251"/>
              <a:gd name="connsiteX16" fmla="*/ 321285 w 979955"/>
              <a:gd name="connsiteY16" fmla="*/ 908934 h 1282251"/>
              <a:gd name="connsiteX17" fmla="*/ 175632 w 979955"/>
              <a:gd name="connsiteY17" fmla="*/ 936732 h 1282251"/>
              <a:gd name="connsiteX18" fmla="*/ 65440 w 979955"/>
              <a:gd name="connsiteY18" fmla="*/ 983922 h 1282251"/>
              <a:gd name="connsiteX19" fmla="*/ 162 w 979955"/>
              <a:gd name="connsiteY19" fmla="*/ 1090821 h 1282251"/>
              <a:gd name="connsiteX20" fmla="*/ 65439 w 979955"/>
              <a:gd name="connsiteY20" fmla="*/ 1197721 h 1282251"/>
              <a:gd name="connsiteX21" fmla="*/ 175632 w 979955"/>
              <a:gd name="connsiteY21" fmla="*/ 1244911 h 1282251"/>
              <a:gd name="connsiteX22" fmla="*/ 490515 w 979955"/>
              <a:gd name="connsiteY22" fmla="*/ 1282302 h 1282251"/>
              <a:gd name="connsiteX23" fmla="*/ 805398 w 979955"/>
              <a:gd name="connsiteY23" fmla="*/ 1244911 h 1282251"/>
              <a:gd name="connsiteX24" fmla="*/ 915590 w 979955"/>
              <a:gd name="connsiteY24" fmla="*/ 1197721 h 1282251"/>
              <a:gd name="connsiteX25" fmla="*/ 980867 w 979955"/>
              <a:gd name="connsiteY25" fmla="*/ 1090821 h 1282251"/>
              <a:gd name="connsiteX26" fmla="*/ 915588 w 979955"/>
              <a:gd name="connsiteY26" fmla="*/ 983922 h 1282251"/>
              <a:gd name="connsiteX27" fmla="*/ 490459 w 979955"/>
              <a:gd name="connsiteY27" fmla="*/ 192748 h 1282251"/>
              <a:gd name="connsiteX28" fmla="*/ 662151 w 979955"/>
              <a:gd name="connsiteY28" fmla="*/ 364438 h 1282251"/>
              <a:gd name="connsiteX29" fmla="*/ 490459 w 979955"/>
              <a:gd name="connsiteY29" fmla="*/ 536129 h 1282251"/>
              <a:gd name="connsiteX30" fmla="*/ 318769 w 979955"/>
              <a:gd name="connsiteY30" fmla="*/ 364438 h 1282251"/>
              <a:gd name="connsiteX31" fmla="*/ 490459 w 979955"/>
              <a:gd name="connsiteY31" fmla="*/ 192748 h 1282251"/>
              <a:gd name="connsiteX32" fmla="*/ 490514 w 979955"/>
              <a:gd name="connsiteY32" fmla="*/ 1209000 h 1282251"/>
              <a:gd name="connsiteX33" fmla="*/ 73464 w 979955"/>
              <a:gd name="connsiteY33" fmla="*/ 1090823 h 1282251"/>
              <a:gd name="connsiteX34" fmla="*/ 369359 w 979955"/>
              <a:gd name="connsiteY34" fmla="*/ 977719 h 1282251"/>
              <a:gd name="connsiteX35" fmla="*/ 457152 w 979955"/>
              <a:gd name="connsiteY35" fmla="*/ 1090295 h 1282251"/>
              <a:gd name="connsiteX36" fmla="*/ 490459 w 979955"/>
              <a:gd name="connsiteY36" fmla="*/ 1128920 h 1282251"/>
              <a:gd name="connsiteX37" fmla="*/ 523768 w 979955"/>
              <a:gd name="connsiteY37" fmla="*/ 1090295 h 1282251"/>
              <a:gd name="connsiteX38" fmla="*/ 611567 w 979955"/>
              <a:gd name="connsiteY38" fmla="*/ 977710 h 1282251"/>
              <a:gd name="connsiteX39" fmla="*/ 907563 w 979955"/>
              <a:gd name="connsiteY39" fmla="*/ 1090823 h 1282251"/>
              <a:gd name="connsiteX40" fmla="*/ 490514 w 979955"/>
              <a:gd name="connsiteY40" fmla="*/ 1209000 h 1282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979955" h="1282251">
                <a:moveTo>
                  <a:pt x="915588" y="983922"/>
                </a:moveTo>
                <a:cubicBezTo>
                  <a:pt x="888183" y="965563"/>
                  <a:pt x="851109" y="949685"/>
                  <a:pt x="805395" y="936732"/>
                </a:cubicBezTo>
                <a:cubicBezTo>
                  <a:pt x="762681" y="924630"/>
                  <a:pt x="713226" y="915259"/>
                  <a:pt x="659643" y="908922"/>
                </a:cubicBezTo>
                <a:cubicBezTo>
                  <a:pt x="672377" y="889956"/>
                  <a:pt x="685416" y="869901"/>
                  <a:pt x="698485" y="848936"/>
                </a:cubicBezTo>
                <a:cubicBezTo>
                  <a:pt x="749402" y="767253"/>
                  <a:pt x="790063" y="688823"/>
                  <a:pt x="819339" y="615826"/>
                </a:cubicBezTo>
                <a:cubicBezTo>
                  <a:pt x="856833" y="522338"/>
                  <a:pt x="875845" y="436968"/>
                  <a:pt x="875845" y="362091"/>
                </a:cubicBezTo>
                <a:cubicBezTo>
                  <a:pt x="875845" y="312858"/>
                  <a:pt x="865496" y="265105"/>
                  <a:pt x="845086" y="220158"/>
                </a:cubicBezTo>
                <a:cubicBezTo>
                  <a:pt x="825481" y="176985"/>
                  <a:pt x="797479" y="138272"/>
                  <a:pt x="761859" y="105094"/>
                </a:cubicBezTo>
                <a:cubicBezTo>
                  <a:pt x="726459" y="72122"/>
                  <a:pt x="685287" y="46255"/>
                  <a:pt x="639484" y="28212"/>
                </a:cubicBezTo>
                <a:cubicBezTo>
                  <a:pt x="592236" y="9600"/>
                  <a:pt x="542096" y="162"/>
                  <a:pt x="490459" y="162"/>
                </a:cubicBezTo>
                <a:cubicBezTo>
                  <a:pt x="438821" y="162"/>
                  <a:pt x="388681" y="9600"/>
                  <a:pt x="341433" y="28212"/>
                </a:cubicBezTo>
                <a:cubicBezTo>
                  <a:pt x="295633" y="46255"/>
                  <a:pt x="254459" y="72122"/>
                  <a:pt x="219060" y="105094"/>
                </a:cubicBezTo>
                <a:cubicBezTo>
                  <a:pt x="183440" y="138272"/>
                  <a:pt x="155438" y="176985"/>
                  <a:pt x="135834" y="220158"/>
                </a:cubicBezTo>
                <a:cubicBezTo>
                  <a:pt x="115423" y="265105"/>
                  <a:pt x="105074" y="312858"/>
                  <a:pt x="105074" y="362091"/>
                </a:cubicBezTo>
                <a:cubicBezTo>
                  <a:pt x="105074" y="436970"/>
                  <a:pt x="124084" y="522338"/>
                  <a:pt x="161579" y="615826"/>
                </a:cubicBezTo>
                <a:cubicBezTo>
                  <a:pt x="190855" y="688825"/>
                  <a:pt x="231517" y="767254"/>
                  <a:pt x="282434" y="848936"/>
                </a:cubicBezTo>
                <a:cubicBezTo>
                  <a:pt x="295505" y="869906"/>
                  <a:pt x="308547" y="889964"/>
                  <a:pt x="321285" y="908934"/>
                </a:cubicBezTo>
                <a:cubicBezTo>
                  <a:pt x="267739" y="915269"/>
                  <a:pt x="218319" y="924637"/>
                  <a:pt x="175632" y="936732"/>
                </a:cubicBezTo>
                <a:cubicBezTo>
                  <a:pt x="129919" y="949686"/>
                  <a:pt x="92845" y="965563"/>
                  <a:pt x="65440" y="983922"/>
                </a:cubicBezTo>
                <a:cubicBezTo>
                  <a:pt x="11487" y="1020067"/>
                  <a:pt x="162" y="1062005"/>
                  <a:pt x="162" y="1090821"/>
                </a:cubicBezTo>
                <a:cubicBezTo>
                  <a:pt x="162" y="1119637"/>
                  <a:pt x="11487" y="1161577"/>
                  <a:pt x="65439" y="1197721"/>
                </a:cubicBezTo>
                <a:cubicBezTo>
                  <a:pt x="92844" y="1216081"/>
                  <a:pt x="129918" y="1231960"/>
                  <a:pt x="175632" y="1244911"/>
                </a:cubicBezTo>
                <a:cubicBezTo>
                  <a:pt x="260721" y="1269022"/>
                  <a:pt x="372547" y="1282302"/>
                  <a:pt x="490515" y="1282302"/>
                </a:cubicBezTo>
                <a:cubicBezTo>
                  <a:pt x="608481" y="1282302"/>
                  <a:pt x="720309" y="1269022"/>
                  <a:pt x="805398" y="1244911"/>
                </a:cubicBezTo>
                <a:cubicBezTo>
                  <a:pt x="851111" y="1231958"/>
                  <a:pt x="888185" y="1216081"/>
                  <a:pt x="915590" y="1197721"/>
                </a:cubicBezTo>
                <a:cubicBezTo>
                  <a:pt x="969543" y="1161577"/>
                  <a:pt x="980867" y="1119637"/>
                  <a:pt x="980867" y="1090821"/>
                </a:cubicBezTo>
                <a:cubicBezTo>
                  <a:pt x="980867" y="1062005"/>
                  <a:pt x="969541" y="1020067"/>
                  <a:pt x="915588" y="983922"/>
                </a:cubicBezTo>
                <a:close/>
                <a:moveTo>
                  <a:pt x="490459" y="192748"/>
                </a:moveTo>
                <a:cubicBezTo>
                  <a:pt x="585270" y="192748"/>
                  <a:pt x="662151" y="269627"/>
                  <a:pt x="662151" y="364438"/>
                </a:cubicBezTo>
                <a:cubicBezTo>
                  <a:pt x="662151" y="459249"/>
                  <a:pt x="585272" y="536129"/>
                  <a:pt x="490459" y="536129"/>
                </a:cubicBezTo>
                <a:cubicBezTo>
                  <a:pt x="395650" y="536129"/>
                  <a:pt x="318769" y="459249"/>
                  <a:pt x="318769" y="364438"/>
                </a:cubicBezTo>
                <a:cubicBezTo>
                  <a:pt x="318767" y="269627"/>
                  <a:pt x="395648" y="192748"/>
                  <a:pt x="490459" y="192748"/>
                </a:cubicBezTo>
                <a:close/>
                <a:moveTo>
                  <a:pt x="490514" y="1209000"/>
                </a:moveTo>
                <a:cubicBezTo>
                  <a:pt x="260183" y="1209000"/>
                  <a:pt x="73464" y="1156091"/>
                  <a:pt x="73464" y="1090823"/>
                </a:cubicBezTo>
                <a:cubicBezTo>
                  <a:pt x="73464" y="1037497"/>
                  <a:pt x="198120" y="992428"/>
                  <a:pt x="369359" y="977719"/>
                </a:cubicBezTo>
                <a:cubicBezTo>
                  <a:pt x="418270" y="1045016"/>
                  <a:pt x="454832" y="1087606"/>
                  <a:pt x="457152" y="1090295"/>
                </a:cubicBezTo>
                <a:lnTo>
                  <a:pt x="490459" y="1128920"/>
                </a:lnTo>
                <a:lnTo>
                  <a:pt x="523768" y="1090295"/>
                </a:lnTo>
                <a:cubicBezTo>
                  <a:pt x="526086" y="1087606"/>
                  <a:pt x="562652" y="1045012"/>
                  <a:pt x="611567" y="977710"/>
                </a:cubicBezTo>
                <a:cubicBezTo>
                  <a:pt x="782857" y="992411"/>
                  <a:pt x="907563" y="1037487"/>
                  <a:pt x="907563" y="1090823"/>
                </a:cubicBezTo>
                <a:cubicBezTo>
                  <a:pt x="907563" y="1156091"/>
                  <a:pt x="720843" y="1209000"/>
                  <a:pt x="490514" y="1209000"/>
                </a:cubicBezTo>
                <a:close/>
              </a:path>
            </a:pathLst>
          </a:custGeom>
          <a:gradFill>
            <a:gsLst>
              <a:gs pos="0">
                <a:srgbClr val="B2854E"/>
              </a:gs>
              <a:gs pos="90000">
                <a:srgbClr val="FFF8DB">
                  <a:alpha val="0"/>
                </a:srgbClr>
              </a:gs>
            </a:gsLst>
            <a:lin ang="5400000" scaled="0"/>
          </a:gradFill>
          <a:ln w="1432" cap="flat">
            <a:noFill/>
            <a:prstDash val="solid"/>
            <a:miter/>
          </a:ln>
        </p:spPr>
        <p:txBody>
          <a:bodyPr rtlCol="0" anchor="ctr"/>
          <a:lstStyle/>
          <a:p>
            <a:endParaRPr lang="zh-CN" altLang="en-US"/>
          </a:p>
        </p:txBody>
      </p:sp>
      <p:sp>
        <p:nvSpPr>
          <p:cNvPr id="97" name="文本框 96">
            <a:extLst>
              <a:ext uri="{FF2B5EF4-FFF2-40B4-BE49-F238E27FC236}">
                <a16:creationId xmlns="" xmlns:a16="http://schemas.microsoft.com/office/drawing/2014/main" id="{1AD8FEBF-4FE9-4257-8B0C-29FC5A73ED44}"/>
              </a:ext>
            </a:extLst>
          </p:cNvPr>
          <p:cNvSpPr txBox="1"/>
          <p:nvPr/>
        </p:nvSpPr>
        <p:spPr>
          <a:xfrm>
            <a:off x="8960427" y="2526787"/>
            <a:ext cx="2680189" cy="553998"/>
          </a:xfrm>
          <a:prstGeom prst="rect">
            <a:avLst/>
          </a:prstGeom>
          <a:noFill/>
        </p:spPr>
        <p:txBody>
          <a:bodyPr wrap="square" lIns="0" rIns="0" rtlCol="0">
            <a:spAutoFit/>
          </a:bodyPr>
          <a:lstStyle/>
          <a:p>
            <a:r>
              <a:rPr lang="zh-CN" altLang="en-US" sz="3000">
                <a:gradFill>
                  <a:gsLst>
                    <a:gs pos="0">
                      <a:srgbClr val="FFF8DB"/>
                    </a:gs>
                    <a:gs pos="80000">
                      <a:srgbClr val="B2854E"/>
                    </a:gs>
                  </a:gsLst>
                  <a:lin ang="0" scaled="0"/>
                </a:gradFill>
                <a:latin typeface="方正风雅宋简体" panose="02000000000000000000" pitchFamily="2" charset="-122"/>
                <a:ea typeface="方正风雅宋简体" panose="02000000000000000000" pitchFamily="2" charset="-122"/>
              </a:rPr>
              <a:t>参会人数及</a:t>
            </a:r>
            <a:r>
              <a:rPr lang="zh-CN" altLang="en-US" sz="3000" dirty="0">
                <a:gradFill>
                  <a:gsLst>
                    <a:gs pos="0">
                      <a:srgbClr val="FFF8DB"/>
                    </a:gs>
                    <a:gs pos="80000">
                      <a:srgbClr val="B2854E"/>
                    </a:gs>
                  </a:gsLst>
                  <a:lin ang="0" scaled="0"/>
                </a:gradFill>
                <a:latin typeface="方正风雅宋简体" panose="02000000000000000000" pitchFamily="2" charset="-122"/>
                <a:ea typeface="方正风雅宋简体" panose="02000000000000000000" pitchFamily="2" charset="-122"/>
              </a:rPr>
              <a:t>人员</a:t>
            </a:r>
          </a:p>
        </p:txBody>
      </p:sp>
      <p:sp>
        <p:nvSpPr>
          <p:cNvPr id="98" name="文本框 97">
            <a:extLst>
              <a:ext uri="{FF2B5EF4-FFF2-40B4-BE49-F238E27FC236}">
                <a16:creationId xmlns="" xmlns:a16="http://schemas.microsoft.com/office/drawing/2014/main" id="{827E4379-A7AA-421A-B488-16AA02F1A5D5}"/>
              </a:ext>
            </a:extLst>
          </p:cNvPr>
          <p:cNvSpPr txBox="1"/>
          <p:nvPr/>
        </p:nvSpPr>
        <p:spPr>
          <a:xfrm>
            <a:off x="9926422" y="3027661"/>
            <a:ext cx="922106" cy="307777"/>
          </a:xfrm>
          <a:prstGeom prst="rect">
            <a:avLst/>
          </a:prstGeom>
          <a:noFill/>
        </p:spPr>
        <p:txBody>
          <a:bodyPr wrap="square" lIns="0" rtlCol="0">
            <a:spAutoFit/>
          </a:bodyPr>
          <a:lstStyle/>
          <a:p>
            <a:r>
              <a:rPr lang="en-US" altLang="zh-CN" sz="1400" dirty="0">
                <a:solidFill>
                  <a:srgbClr val="FFF8DB"/>
                </a:solidFill>
              </a:rPr>
              <a:t>150</a:t>
            </a:r>
            <a:r>
              <a:rPr lang="zh-CN" altLang="en-US" sz="1400" dirty="0">
                <a:solidFill>
                  <a:srgbClr val="FFF8DB"/>
                </a:solidFill>
              </a:rPr>
              <a:t>人左右</a:t>
            </a:r>
          </a:p>
        </p:txBody>
      </p:sp>
      <p:grpSp>
        <p:nvGrpSpPr>
          <p:cNvPr id="99" name="图形 48">
            <a:extLst>
              <a:ext uri="{FF2B5EF4-FFF2-40B4-BE49-F238E27FC236}">
                <a16:creationId xmlns="" xmlns:a16="http://schemas.microsoft.com/office/drawing/2014/main" id="{8785CA7F-04F1-4793-A18E-BA31977A6A07}"/>
              </a:ext>
            </a:extLst>
          </p:cNvPr>
          <p:cNvGrpSpPr/>
          <p:nvPr/>
        </p:nvGrpSpPr>
        <p:grpSpPr>
          <a:xfrm>
            <a:off x="10128467" y="2132856"/>
            <a:ext cx="518016" cy="518016"/>
            <a:chOff x="5143500" y="2476500"/>
            <a:chExt cx="1905000" cy="1905000"/>
          </a:xfrm>
          <a:gradFill>
            <a:gsLst>
              <a:gs pos="0">
                <a:srgbClr val="B2854E"/>
              </a:gs>
              <a:gs pos="90000">
                <a:srgbClr val="FFF8DB">
                  <a:alpha val="0"/>
                </a:srgbClr>
              </a:gs>
            </a:gsLst>
            <a:lin ang="5400000" scaled="0"/>
          </a:gradFill>
        </p:grpSpPr>
        <p:sp>
          <p:nvSpPr>
            <p:cNvPr id="100" name="任意多边形: 形状 99">
              <a:extLst>
                <a:ext uri="{FF2B5EF4-FFF2-40B4-BE49-F238E27FC236}">
                  <a16:creationId xmlns="" xmlns:a16="http://schemas.microsoft.com/office/drawing/2014/main" id="{0E272C55-CEB2-4518-B932-49C8CCD81937}"/>
                </a:ext>
              </a:extLst>
            </p:cNvPr>
            <p:cNvSpPr/>
            <p:nvPr/>
          </p:nvSpPr>
          <p:spPr>
            <a:xfrm>
              <a:off x="5541372" y="2822937"/>
              <a:ext cx="1103188" cy="1298525"/>
            </a:xfrm>
            <a:custGeom>
              <a:avLst/>
              <a:gdLst>
                <a:gd name="connsiteX0" fmla="*/ 663849 w 1103188"/>
                <a:gd name="connsiteY0" fmla="*/ 588283 h 1298525"/>
                <a:gd name="connsiteX1" fmla="*/ 856888 w 1103188"/>
                <a:gd name="connsiteY1" fmla="*/ 305073 h 1298525"/>
                <a:gd name="connsiteX2" fmla="*/ 552088 w 1103188"/>
                <a:gd name="connsiteY2" fmla="*/ 273 h 1298525"/>
                <a:gd name="connsiteX3" fmla="*/ 247288 w 1103188"/>
                <a:gd name="connsiteY3" fmla="*/ 305073 h 1298525"/>
                <a:gd name="connsiteX4" fmla="*/ 440328 w 1103188"/>
                <a:gd name="connsiteY4" fmla="*/ 588283 h 1298525"/>
                <a:gd name="connsiteX5" fmla="*/ 273 w 1103188"/>
                <a:gd name="connsiteY5" fmla="*/ 1128667 h 1298525"/>
                <a:gd name="connsiteX6" fmla="*/ 82188 w 1103188"/>
                <a:gd name="connsiteY6" fmla="*/ 1232173 h 1298525"/>
                <a:gd name="connsiteX7" fmla="*/ 84092 w 1103188"/>
                <a:gd name="connsiteY7" fmla="*/ 1232808 h 1298525"/>
                <a:gd name="connsiteX8" fmla="*/ 546371 w 1103188"/>
                <a:gd name="connsiteY8" fmla="*/ 1298848 h 1298525"/>
                <a:gd name="connsiteX9" fmla="*/ 1021989 w 1103188"/>
                <a:gd name="connsiteY9" fmla="*/ 1230268 h 1298525"/>
                <a:gd name="connsiteX10" fmla="*/ 1103902 w 1103188"/>
                <a:gd name="connsiteY10" fmla="*/ 1128667 h 1298525"/>
                <a:gd name="connsiteX11" fmla="*/ 663847 w 1103188"/>
                <a:gd name="connsiteY11" fmla="*/ 588283 h 1298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3188" h="1298525">
                  <a:moveTo>
                    <a:pt x="663849" y="588283"/>
                  </a:moveTo>
                  <a:cubicBezTo>
                    <a:pt x="776878" y="543832"/>
                    <a:pt x="856888" y="433342"/>
                    <a:pt x="856888" y="305073"/>
                  </a:cubicBezTo>
                  <a:cubicBezTo>
                    <a:pt x="856888" y="136798"/>
                    <a:pt x="720363" y="273"/>
                    <a:pt x="552088" y="273"/>
                  </a:cubicBezTo>
                  <a:cubicBezTo>
                    <a:pt x="383814" y="273"/>
                    <a:pt x="247288" y="136798"/>
                    <a:pt x="247288" y="305073"/>
                  </a:cubicBezTo>
                  <a:cubicBezTo>
                    <a:pt x="247288" y="433344"/>
                    <a:pt x="327298" y="543832"/>
                    <a:pt x="440328" y="588283"/>
                  </a:cubicBezTo>
                  <a:cubicBezTo>
                    <a:pt x="189502" y="640353"/>
                    <a:pt x="273" y="862603"/>
                    <a:pt x="273" y="1128667"/>
                  </a:cubicBezTo>
                  <a:cubicBezTo>
                    <a:pt x="273" y="1193437"/>
                    <a:pt x="45358" y="1215028"/>
                    <a:pt x="82188" y="1232173"/>
                  </a:cubicBezTo>
                  <a:lnTo>
                    <a:pt x="84092" y="1232808"/>
                  </a:lnTo>
                  <a:cubicBezTo>
                    <a:pt x="231414" y="1284879"/>
                    <a:pt x="443503" y="1298848"/>
                    <a:pt x="546371" y="1298848"/>
                  </a:cubicBezTo>
                  <a:cubicBezTo>
                    <a:pt x="658132" y="1298848"/>
                    <a:pt x="877207" y="1280433"/>
                    <a:pt x="1021989" y="1230268"/>
                  </a:cubicBezTo>
                  <a:cubicBezTo>
                    <a:pt x="1076598" y="1209313"/>
                    <a:pt x="1103902" y="1175023"/>
                    <a:pt x="1103902" y="1128667"/>
                  </a:cubicBezTo>
                  <a:cubicBezTo>
                    <a:pt x="1103902" y="863238"/>
                    <a:pt x="914673" y="640353"/>
                    <a:pt x="663847" y="588283"/>
                  </a:cubicBezTo>
                  <a:close/>
                </a:path>
              </a:pathLst>
            </a:custGeom>
            <a:grpFill/>
            <a:ln w="1860" cap="flat">
              <a:noFill/>
              <a:prstDash val="solid"/>
              <a:miter/>
            </a:ln>
          </p:spPr>
          <p:txBody>
            <a:bodyPr rtlCol="0" anchor="ctr"/>
            <a:lstStyle/>
            <a:p>
              <a:endParaRPr lang="zh-CN" altLang="en-US"/>
            </a:p>
          </p:txBody>
        </p:sp>
        <p:sp>
          <p:nvSpPr>
            <p:cNvPr id="101" name="任意多边形: 形状 100">
              <a:extLst>
                <a:ext uri="{FF2B5EF4-FFF2-40B4-BE49-F238E27FC236}">
                  <a16:creationId xmlns="" xmlns:a16="http://schemas.microsoft.com/office/drawing/2014/main" id="{AA68C44F-E8B5-403A-B14F-21C23EDFB017}"/>
                </a:ext>
              </a:extLst>
            </p:cNvPr>
            <p:cNvSpPr/>
            <p:nvPr/>
          </p:nvSpPr>
          <p:spPr>
            <a:xfrm>
              <a:off x="5143227" y="2733402"/>
              <a:ext cx="1903140" cy="1285503"/>
            </a:xfrm>
            <a:custGeom>
              <a:avLst/>
              <a:gdLst>
                <a:gd name="connsiteX0" fmla="*/ 694963 w 1903139"/>
                <a:gd name="connsiteY0" fmla="*/ 652419 h 1285502"/>
                <a:gd name="connsiteX1" fmla="*/ 577488 w 1903139"/>
                <a:gd name="connsiteY1" fmla="*/ 382543 h 1285502"/>
                <a:gd name="connsiteX2" fmla="*/ 747667 w 1903139"/>
                <a:gd name="connsiteY2" fmla="*/ 72028 h 1285502"/>
                <a:gd name="connsiteX3" fmla="*/ 745128 w 1903139"/>
                <a:gd name="connsiteY3" fmla="*/ 70123 h 1285502"/>
                <a:gd name="connsiteX4" fmla="*/ 743223 w 1903139"/>
                <a:gd name="connsiteY4" fmla="*/ 67582 h 1285502"/>
                <a:gd name="connsiteX5" fmla="*/ 552723 w 1903139"/>
                <a:gd name="connsiteY5" fmla="*/ 273 h 1285502"/>
                <a:gd name="connsiteX6" fmla="*/ 247923 w 1903139"/>
                <a:gd name="connsiteY6" fmla="*/ 305072 h 1285502"/>
                <a:gd name="connsiteX7" fmla="*/ 440962 w 1903139"/>
                <a:gd name="connsiteY7" fmla="*/ 588283 h 1285502"/>
                <a:gd name="connsiteX8" fmla="*/ 273 w 1903139"/>
                <a:gd name="connsiteY8" fmla="*/ 1129301 h 1285502"/>
                <a:gd name="connsiteX9" fmla="*/ 82822 w 1903139"/>
                <a:gd name="connsiteY9" fmla="*/ 1230901 h 1285502"/>
                <a:gd name="connsiteX10" fmla="*/ 338092 w 1903139"/>
                <a:gd name="connsiteY10" fmla="*/ 1284241 h 1285502"/>
                <a:gd name="connsiteX11" fmla="*/ 333648 w 1903139"/>
                <a:gd name="connsiteY11" fmla="*/ 1210580 h 1285502"/>
                <a:gd name="connsiteX12" fmla="*/ 694963 w 1903139"/>
                <a:gd name="connsiteY12" fmla="*/ 652415 h 1285502"/>
                <a:gd name="connsiteX13" fmla="*/ 1464583 w 1903139"/>
                <a:gd name="connsiteY13" fmla="*/ 588918 h 1285502"/>
                <a:gd name="connsiteX14" fmla="*/ 1657623 w 1903139"/>
                <a:gd name="connsiteY14" fmla="*/ 305707 h 1285502"/>
                <a:gd name="connsiteX15" fmla="*/ 1352823 w 1903139"/>
                <a:gd name="connsiteY15" fmla="*/ 907 h 1285502"/>
                <a:gd name="connsiteX16" fmla="*/ 1159147 w 1903139"/>
                <a:gd name="connsiteY16" fmla="*/ 70123 h 1285502"/>
                <a:gd name="connsiteX17" fmla="*/ 1150893 w 1903139"/>
                <a:gd name="connsiteY17" fmla="*/ 76473 h 1285502"/>
                <a:gd name="connsiteX18" fmla="*/ 1314723 w 1903139"/>
                <a:gd name="connsiteY18" fmla="*/ 383178 h 1285502"/>
                <a:gd name="connsiteX19" fmla="*/ 1197247 w 1903139"/>
                <a:gd name="connsiteY19" fmla="*/ 653053 h 1285502"/>
                <a:gd name="connsiteX20" fmla="*/ 1557928 w 1903139"/>
                <a:gd name="connsiteY20" fmla="*/ 1211218 h 1285502"/>
                <a:gd name="connsiteX21" fmla="*/ 1552848 w 1903139"/>
                <a:gd name="connsiteY21" fmla="*/ 1286782 h 1285502"/>
                <a:gd name="connsiteX22" fmla="*/ 1554118 w 1903139"/>
                <a:gd name="connsiteY22" fmla="*/ 1286782 h 1285502"/>
                <a:gd name="connsiteX23" fmla="*/ 1822087 w 1903139"/>
                <a:gd name="connsiteY23" fmla="*/ 1231537 h 1285502"/>
                <a:gd name="connsiteX24" fmla="*/ 1904002 w 1903139"/>
                <a:gd name="connsiteY24" fmla="*/ 1129938 h 1285502"/>
                <a:gd name="connsiteX25" fmla="*/ 1464583 w 1903139"/>
                <a:gd name="connsiteY25" fmla="*/ 588918 h 1285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903139" h="1285502">
                  <a:moveTo>
                    <a:pt x="694963" y="652419"/>
                  </a:moveTo>
                  <a:cubicBezTo>
                    <a:pt x="622573" y="585108"/>
                    <a:pt x="577488" y="489223"/>
                    <a:pt x="577488" y="382543"/>
                  </a:cubicBezTo>
                  <a:cubicBezTo>
                    <a:pt x="577488" y="252367"/>
                    <a:pt x="645433" y="137433"/>
                    <a:pt x="747667" y="72028"/>
                  </a:cubicBezTo>
                  <a:cubicBezTo>
                    <a:pt x="747033" y="71392"/>
                    <a:pt x="746398" y="70758"/>
                    <a:pt x="745128" y="70123"/>
                  </a:cubicBezTo>
                  <a:cubicBezTo>
                    <a:pt x="744493" y="69487"/>
                    <a:pt x="743857" y="68218"/>
                    <a:pt x="743223" y="67582"/>
                  </a:cubicBezTo>
                  <a:cubicBezTo>
                    <a:pt x="689248" y="24403"/>
                    <a:pt x="621937" y="273"/>
                    <a:pt x="552723" y="273"/>
                  </a:cubicBezTo>
                  <a:cubicBezTo>
                    <a:pt x="384448" y="273"/>
                    <a:pt x="247923" y="136798"/>
                    <a:pt x="247923" y="305072"/>
                  </a:cubicBezTo>
                  <a:cubicBezTo>
                    <a:pt x="247923" y="433344"/>
                    <a:pt x="327933" y="543832"/>
                    <a:pt x="440962" y="588283"/>
                  </a:cubicBezTo>
                  <a:cubicBezTo>
                    <a:pt x="188868" y="640353"/>
                    <a:pt x="273" y="863238"/>
                    <a:pt x="273" y="1129301"/>
                  </a:cubicBezTo>
                  <a:cubicBezTo>
                    <a:pt x="273" y="1175656"/>
                    <a:pt x="28213" y="1209946"/>
                    <a:pt x="82822" y="1230901"/>
                  </a:cubicBezTo>
                  <a:cubicBezTo>
                    <a:pt x="164737" y="1258841"/>
                    <a:pt x="265702" y="1275350"/>
                    <a:pt x="338092" y="1284241"/>
                  </a:cubicBezTo>
                  <a:cubicBezTo>
                    <a:pt x="334918" y="1259476"/>
                    <a:pt x="333648" y="1235345"/>
                    <a:pt x="333648" y="1210580"/>
                  </a:cubicBezTo>
                  <a:cubicBezTo>
                    <a:pt x="333648" y="962296"/>
                    <a:pt x="482238" y="748301"/>
                    <a:pt x="694963" y="652415"/>
                  </a:cubicBezTo>
                  <a:close/>
                  <a:moveTo>
                    <a:pt x="1464583" y="588918"/>
                  </a:moveTo>
                  <a:cubicBezTo>
                    <a:pt x="1577613" y="544468"/>
                    <a:pt x="1657623" y="433978"/>
                    <a:pt x="1657623" y="305707"/>
                  </a:cubicBezTo>
                  <a:cubicBezTo>
                    <a:pt x="1657623" y="137433"/>
                    <a:pt x="1521097" y="907"/>
                    <a:pt x="1352823" y="907"/>
                  </a:cubicBezTo>
                  <a:cubicBezTo>
                    <a:pt x="1282338" y="907"/>
                    <a:pt x="1213758" y="25672"/>
                    <a:pt x="1159147" y="70123"/>
                  </a:cubicBezTo>
                  <a:lnTo>
                    <a:pt x="1150893" y="76473"/>
                  </a:lnTo>
                  <a:cubicBezTo>
                    <a:pt x="1253128" y="145053"/>
                    <a:pt x="1314723" y="259987"/>
                    <a:pt x="1314723" y="383178"/>
                  </a:cubicBezTo>
                  <a:cubicBezTo>
                    <a:pt x="1314723" y="489857"/>
                    <a:pt x="1269003" y="585108"/>
                    <a:pt x="1197247" y="653053"/>
                  </a:cubicBezTo>
                  <a:cubicBezTo>
                    <a:pt x="1409973" y="748938"/>
                    <a:pt x="1557928" y="962930"/>
                    <a:pt x="1557928" y="1211218"/>
                  </a:cubicBezTo>
                  <a:cubicBezTo>
                    <a:pt x="1557928" y="1236618"/>
                    <a:pt x="1556023" y="1262017"/>
                    <a:pt x="1552848" y="1286782"/>
                  </a:cubicBezTo>
                  <a:lnTo>
                    <a:pt x="1554118" y="1286782"/>
                  </a:lnTo>
                  <a:cubicBezTo>
                    <a:pt x="1628413" y="1277893"/>
                    <a:pt x="1735728" y="1261383"/>
                    <a:pt x="1822087" y="1231537"/>
                  </a:cubicBezTo>
                  <a:cubicBezTo>
                    <a:pt x="1876698" y="1210582"/>
                    <a:pt x="1904002" y="1176292"/>
                    <a:pt x="1904002" y="1129938"/>
                  </a:cubicBezTo>
                  <a:cubicBezTo>
                    <a:pt x="1904638" y="863238"/>
                    <a:pt x="1715407" y="640353"/>
                    <a:pt x="1464583" y="588918"/>
                  </a:cubicBezTo>
                  <a:close/>
                </a:path>
              </a:pathLst>
            </a:custGeom>
            <a:grpFill/>
            <a:ln w="1860" cap="flat">
              <a:noFill/>
              <a:prstDash val="solid"/>
              <a:miter/>
            </a:ln>
          </p:spPr>
          <p:txBody>
            <a:bodyPr rtlCol="0" anchor="ctr"/>
            <a:lstStyle/>
            <a:p>
              <a:endParaRPr lang="zh-CN" altLang="en-US"/>
            </a:p>
          </p:txBody>
        </p:sp>
      </p:grpSp>
      <p:sp>
        <p:nvSpPr>
          <p:cNvPr id="105" name="文本框 104">
            <a:extLst>
              <a:ext uri="{FF2B5EF4-FFF2-40B4-BE49-F238E27FC236}">
                <a16:creationId xmlns="" xmlns:a16="http://schemas.microsoft.com/office/drawing/2014/main" id="{A378144F-DCAF-4892-A6FB-1045FF41F6F5}"/>
              </a:ext>
            </a:extLst>
          </p:cNvPr>
          <p:cNvSpPr txBox="1"/>
          <p:nvPr/>
        </p:nvSpPr>
        <p:spPr>
          <a:xfrm>
            <a:off x="9563342" y="4882416"/>
            <a:ext cx="1631216" cy="553998"/>
          </a:xfrm>
          <a:prstGeom prst="rect">
            <a:avLst/>
          </a:prstGeom>
          <a:noFill/>
        </p:spPr>
        <p:txBody>
          <a:bodyPr wrap="none" lIns="0" rtlCol="0">
            <a:spAutoFit/>
          </a:bodyPr>
          <a:lstStyle/>
          <a:p>
            <a:r>
              <a:rPr lang="zh-CN" altLang="en-US" sz="3000" dirty="0">
                <a:gradFill>
                  <a:gsLst>
                    <a:gs pos="0">
                      <a:srgbClr val="FFF8DB"/>
                    </a:gs>
                    <a:gs pos="80000">
                      <a:srgbClr val="B2854E"/>
                    </a:gs>
                  </a:gsLst>
                  <a:lin ang="0" scaled="0"/>
                </a:gradFill>
                <a:latin typeface="方正风雅宋简体" panose="02000000000000000000" pitchFamily="2" charset="-122"/>
                <a:ea typeface="方正风雅宋简体" panose="02000000000000000000" pitchFamily="2" charset="-122"/>
              </a:rPr>
              <a:t>特邀嘉宾</a:t>
            </a:r>
          </a:p>
        </p:txBody>
      </p:sp>
      <p:sp>
        <p:nvSpPr>
          <p:cNvPr id="106" name="文本框 105">
            <a:extLst>
              <a:ext uri="{FF2B5EF4-FFF2-40B4-BE49-F238E27FC236}">
                <a16:creationId xmlns="" xmlns:a16="http://schemas.microsoft.com/office/drawing/2014/main" id="{1A89C257-B0F9-4CB6-AA2A-33B7BFC4D1C0}"/>
              </a:ext>
            </a:extLst>
          </p:cNvPr>
          <p:cNvSpPr txBox="1"/>
          <p:nvPr/>
        </p:nvSpPr>
        <p:spPr>
          <a:xfrm>
            <a:off x="9883943" y="5353471"/>
            <a:ext cx="990015" cy="307777"/>
          </a:xfrm>
          <a:prstGeom prst="rect">
            <a:avLst/>
          </a:prstGeom>
          <a:noFill/>
        </p:spPr>
        <p:txBody>
          <a:bodyPr wrap="none" lIns="0" rtlCol="0">
            <a:spAutoFit/>
          </a:bodyPr>
          <a:lstStyle/>
          <a:p>
            <a:r>
              <a:rPr lang="zh-CN" altLang="en-US" sz="1400" dirty="0">
                <a:solidFill>
                  <a:srgbClr val="FFF8DB"/>
                </a:solidFill>
              </a:rPr>
              <a:t>建设局领导</a:t>
            </a:r>
          </a:p>
        </p:txBody>
      </p:sp>
      <p:sp>
        <p:nvSpPr>
          <p:cNvPr id="107" name="图形 44">
            <a:extLst>
              <a:ext uri="{FF2B5EF4-FFF2-40B4-BE49-F238E27FC236}">
                <a16:creationId xmlns="" xmlns:a16="http://schemas.microsoft.com/office/drawing/2014/main" id="{680ABB59-0906-489E-BD9E-83DEE649C0F8}"/>
              </a:ext>
            </a:extLst>
          </p:cNvPr>
          <p:cNvSpPr/>
          <p:nvPr/>
        </p:nvSpPr>
        <p:spPr>
          <a:xfrm>
            <a:off x="10148517" y="4546829"/>
            <a:ext cx="460866" cy="424862"/>
          </a:xfrm>
          <a:custGeom>
            <a:avLst/>
            <a:gdLst>
              <a:gd name="connsiteX0" fmla="*/ 600776 w 833437"/>
              <a:gd name="connsiteY0" fmla="*/ 209365 h 768325"/>
              <a:gd name="connsiteX1" fmla="*/ 589521 w 833437"/>
              <a:gd name="connsiteY1" fmla="*/ 307034 h 768325"/>
              <a:gd name="connsiteX2" fmla="*/ 420508 w 833437"/>
              <a:gd name="connsiteY2" fmla="*/ 479675 h 768325"/>
              <a:gd name="connsiteX3" fmla="*/ 247774 w 833437"/>
              <a:gd name="connsiteY3" fmla="*/ 310662 h 768325"/>
              <a:gd name="connsiteX4" fmla="*/ 232798 w 833437"/>
              <a:gd name="connsiteY4" fmla="*/ 213086 h 768325"/>
              <a:gd name="connsiteX5" fmla="*/ 600776 w 833437"/>
              <a:gd name="connsiteY5" fmla="*/ 209365 h 768325"/>
              <a:gd name="connsiteX6" fmla="*/ 274098 w 833437"/>
              <a:gd name="connsiteY6" fmla="*/ 509719 h 768325"/>
              <a:gd name="connsiteX7" fmla="*/ 367953 w 833437"/>
              <a:gd name="connsiteY7" fmla="*/ 689894 h 768325"/>
              <a:gd name="connsiteX8" fmla="*/ 371673 w 833437"/>
              <a:gd name="connsiteY8" fmla="*/ 554740 h 768325"/>
              <a:gd name="connsiteX9" fmla="*/ 457994 w 833437"/>
              <a:gd name="connsiteY9" fmla="*/ 554740 h 768325"/>
              <a:gd name="connsiteX10" fmla="*/ 446739 w 833437"/>
              <a:gd name="connsiteY10" fmla="*/ 573436 h 768325"/>
              <a:gd name="connsiteX11" fmla="*/ 461807 w 833437"/>
              <a:gd name="connsiteY11" fmla="*/ 686080 h 768325"/>
              <a:gd name="connsiteX12" fmla="*/ 555662 w 833437"/>
              <a:gd name="connsiteY12" fmla="*/ 509626 h 768325"/>
              <a:gd name="connsiteX13" fmla="*/ 833506 w 833437"/>
              <a:gd name="connsiteY13" fmla="*/ 768773 h 768325"/>
              <a:gd name="connsiteX14" fmla="*/ 68 w 833437"/>
              <a:gd name="connsiteY14" fmla="*/ 768773 h 768325"/>
              <a:gd name="connsiteX15" fmla="*/ 274098 w 833437"/>
              <a:gd name="connsiteY15" fmla="*/ 509719 h 768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3437" h="768325">
                <a:moveTo>
                  <a:pt x="600776" y="209365"/>
                </a:moveTo>
                <a:cubicBezTo>
                  <a:pt x="630541" y="232806"/>
                  <a:pt x="629611" y="295407"/>
                  <a:pt x="589521" y="307034"/>
                </a:cubicBezTo>
                <a:cubicBezTo>
                  <a:pt x="561894" y="386285"/>
                  <a:pt x="509991" y="475861"/>
                  <a:pt x="420508" y="479675"/>
                </a:cubicBezTo>
                <a:cubicBezTo>
                  <a:pt x="328606" y="483674"/>
                  <a:pt x="274935" y="390936"/>
                  <a:pt x="247774" y="310662"/>
                </a:cubicBezTo>
                <a:cubicBezTo>
                  <a:pt x="210846" y="299034"/>
                  <a:pt x="196335" y="236620"/>
                  <a:pt x="232798" y="213086"/>
                </a:cubicBezTo>
                <a:cubicBezTo>
                  <a:pt x="195033" y="-63083"/>
                  <a:pt x="628681" y="-77408"/>
                  <a:pt x="600776" y="209365"/>
                </a:cubicBezTo>
                <a:close/>
                <a:moveTo>
                  <a:pt x="274098" y="509719"/>
                </a:moveTo>
                <a:cubicBezTo>
                  <a:pt x="312514" y="562739"/>
                  <a:pt x="337908" y="628596"/>
                  <a:pt x="367953" y="689894"/>
                </a:cubicBezTo>
                <a:cubicBezTo>
                  <a:pt x="378278" y="650920"/>
                  <a:pt x="395021" y="571669"/>
                  <a:pt x="371673" y="554740"/>
                </a:cubicBezTo>
                <a:lnTo>
                  <a:pt x="457994" y="554740"/>
                </a:lnTo>
                <a:cubicBezTo>
                  <a:pt x="475667" y="556414"/>
                  <a:pt x="449343" y="568320"/>
                  <a:pt x="446739" y="573436"/>
                </a:cubicBezTo>
                <a:cubicBezTo>
                  <a:pt x="452878" y="609899"/>
                  <a:pt x="455668" y="649618"/>
                  <a:pt x="461807" y="686080"/>
                </a:cubicBezTo>
                <a:cubicBezTo>
                  <a:pt x="498084" y="632223"/>
                  <a:pt x="521339" y="565344"/>
                  <a:pt x="555662" y="509626"/>
                </a:cubicBezTo>
                <a:cubicBezTo>
                  <a:pt x="713048" y="531299"/>
                  <a:pt x="831645" y="591668"/>
                  <a:pt x="833506" y="768773"/>
                </a:cubicBezTo>
                <a:lnTo>
                  <a:pt x="68" y="768773"/>
                </a:lnTo>
                <a:cubicBezTo>
                  <a:pt x="1556" y="592598"/>
                  <a:pt x="119503" y="532788"/>
                  <a:pt x="274098" y="509719"/>
                </a:cubicBezTo>
                <a:close/>
              </a:path>
            </a:pathLst>
          </a:custGeom>
          <a:gradFill>
            <a:gsLst>
              <a:gs pos="0">
                <a:srgbClr val="B2854E"/>
              </a:gs>
              <a:gs pos="90000">
                <a:srgbClr val="FFF8DB">
                  <a:alpha val="0"/>
                </a:srgbClr>
              </a:gs>
            </a:gsLst>
            <a:lin ang="5400000" scaled="0"/>
          </a:gradFill>
          <a:ln w="930" cap="flat">
            <a:noFill/>
            <a:prstDash val="solid"/>
            <a:miter/>
          </a:ln>
        </p:spPr>
        <p:txBody>
          <a:bodyPr rtlCol="0" anchor="ctr"/>
          <a:lstStyle/>
          <a:p>
            <a:endParaRPr lang="zh-CN" altLang="en-US" dirty="0"/>
          </a:p>
        </p:txBody>
      </p:sp>
      <p:sp>
        <p:nvSpPr>
          <p:cNvPr id="109" name="椭圆 108">
            <a:extLst>
              <a:ext uri="{FF2B5EF4-FFF2-40B4-BE49-F238E27FC236}">
                <a16:creationId xmlns="" xmlns:a16="http://schemas.microsoft.com/office/drawing/2014/main" id="{5FF085ED-0CDB-4457-ABB0-C0DFEB735123}"/>
              </a:ext>
            </a:extLst>
          </p:cNvPr>
          <p:cNvSpPr/>
          <p:nvPr/>
        </p:nvSpPr>
        <p:spPr>
          <a:xfrm rot="5400000">
            <a:off x="567557" y="-1298877"/>
            <a:ext cx="11209286" cy="11209282"/>
          </a:xfrm>
          <a:prstGeom prst="ellipse">
            <a:avLst/>
          </a:prstGeom>
          <a:noFill/>
          <a:ln>
            <a:gradFill>
              <a:gsLst>
                <a:gs pos="15000">
                  <a:srgbClr val="FFF8DB">
                    <a:alpha val="0"/>
                  </a:srgbClr>
                </a:gs>
                <a:gs pos="50000">
                  <a:srgbClr val="FFF8DB"/>
                </a:gs>
                <a:gs pos="70000">
                  <a:srgbClr val="FFF8DB">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a:p>
            <a:pPr algn="ctr"/>
            <a:endParaRPr lang="zh-CN" altLang="en-US"/>
          </a:p>
        </p:txBody>
      </p:sp>
      <p:sp>
        <p:nvSpPr>
          <p:cNvPr id="111" name="椭圆 110">
            <a:extLst>
              <a:ext uri="{FF2B5EF4-FFF2-40B4-BE49-F238E27FC236}">
                <a16:creationId xmlns="" xmlns:a16="http://schemas.microsoft.com/office/drawing/2014/main" id="{72C18B52-D040-4D9C-897C-AE1DCA7EBB3F}"/>
              </a:ext>
            </a:extLst>
          </p:cNvPr>
          <p:cNvSpPr/>
          <p:nvPr/>
        </p:nvSpPr>
        <p:spPr>
          <a:xfrm rot="5400000">
            <a:off x="-984740" y="-2810522"/>
            <a:ext cx="14161480" cy="14161476"/>
          </a:xfrm>
          <a:prstGeom prst="ellipse">
            <a:avLst/>
          </a:prstGeom>
          <a:gradFill flip="none" rotWithShape="1">
            <a:gsLst>
              <a:gs pos="100000">
                <a:srgbClr val="B2854E"/>
              </a:gs>
              <a:gs pos="60000">
                <a:srgbClr val="FFF8DB">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 xmlns:a16="http://schemas.microsoft.com/office/drawing/2014/main" id="{4DEFD533-7961-4845-A4DD-D0D700321B36}"/>
              </a:ext>
            </a:extLst>
          </p:cNvPr>
          <p:cNvGrpSpPr/>
          <p:nvPr/>
        </p:nvGrpSpPr>
        <p:grpSpPr>
          <a:xfrm>
            <a:off x="911424" y="3284984"/>
            <a:ext cx="1885568" cy="72008"/>
            <a:chOff x="911424" y="3382219"/>
            <a:chExt cx="1885568" cy="72008"/>
          </a:xfrm>
        </p:grpSpPr>
        <p:cxnSp>
          <p:nvCxnSpPr>
            <p:cNvPr id="4" name="直接连接符 3">
              <a:extLst>
                <a:ext uri="{FF2B5EF4-FFF2-40B4-BE49-F238E27FC236}">
                  <a16:creationId xmlns="" xmlns:a16="http://schemas.microsoft.com/office/drawing/2014/main" id="{B26BA394-35A7-45C8-AA59-9B9DB4B146A6}"/>
                </a:ext>
              </a:extLst>
            </p:cNvPr>
            <p:cNvCxnSpPr>
              <a:cxnSpLocks/>
            </p:cNvCxnSpPr>
            <p:nvPr/>
          </p:nvCxnSpPr>
          <p:spPr>
            <a:xfrm>
              <a:off x="983432" y="3418223"/>
              <a:ext cx="1741552" cy="0"/>
            </a:xfrm>
            <a:prstGeom prst="line">
              <a:avLst/>
            </a:prstGeom>
            <a:ln>
              <a:solidFill>
                <a:srgbClr val="FFF8DB"/>
              </a:solidFill>
            </a:ln>
          </p:spPr>
          <p:style>
            <a:lnRef idx="1">
              <a:schemeClr val="accent1"/>
            </a:lnRef>
            <a:fillRef idx="0">
              <a:schemeClr val="accent1"/>
            </a:fillRef>
            <a:effectRef idx="0">
              <a:schemeClr val="accent1"/>
            </a:effectRef>
            <a:fontRef idx="minor">
              <a:schemeClr val="tx1"/>
            </a:fontRef>
          </p:style>
        </p:cxnSp>
        <p:sp>
          <p:nvSpPr>
            <p:cNvPr id="13" name="椭圆 12">
              <a:extLst>
                <a:ext uri="{FF2B5EF4-FFF2-40B4-BE49-F238E27FC236}">
                  <a16:creationId xmlns="" xmlns:a16="http://schemas.microsoft.com/office/drawing/2014/main" id="{5394B08C-CE45-4A99-8E0B-51241412A94F}"/>
                </a:ext>
              </a:extLst>
            </p:cNvPr>
            <p:cNvSpPr/>
            <p:nvPr/>
          </p:nvSpPr>
          <p:spPr>
            <a:xfrm>
              <a:off x="911424" y="3382219"/>
              <a:ext cx="72008" cy="72008"/>
            </a:xfrm>
            <a:prstGeom prst="ellipse">
              <a:avLst/>
            </a:prstGeom>
            <a:noFill/>
            <a:ln>
              <a:gradFill>
                <a:gsLst>
                  <a:gs pos="0">
                    <a:srgbClr val="B2854E"/>
                  </a:gs>
                  <a:gs pos="100000">
                    <a:srgbClr val="FFF8DB"/>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a:extLst>
                <a:ext uri="{FF2B5EF4-FFF2-40B4-BE49-F238E27FC236}">
                  <a16:creationId xmlns="" xmlns:a16="http://schemas.microsoft.com/office/drawing/2014/main" id="{FC2C02CA-95C8-4973-A2C3-15F8F3C61C59}"/>
                </a:ext>
              </a:extLst>
            </p:cNvPr>
            <p:cNvSpPr/>
            <p:nvPr/>
          </p:nvSpPr>
          <p:spPr>
            <a:xfrm>
              <a:off x="2724984" y="3382219"/>
              <a:ext cx="72008" cy="72008"/>
            </a:xfrm>
            <a:prstGeom prst="ellipse">
              <a:avLst/>
            </a:prstGeom>
            <a:noFill/>
            <a:ln>
              <a:gradFill>
                <a:gsLst>
                  <a:gs pos="0">
                    <a:srgbClr val="B2854E"/>
                  </a:gs>
                  <a:gs pos="100000">
                    <a:srgbClr val="FFF8DB"/>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6" name="组合 115">
            <a:extLst>
              <a:ext uri="{FF2B5EF4-FFF2-40B4-BE49-F238E27FC236}">
                <a16:creationId xmlns="" xmlns:a16="http://schemas.microsoft.com/office/drawing/2014/main" id="{26516AD3-C181-4650-B8D1-E7D017E9A933}"/>
              </a:ext>
            </a:extLst>
          </p:cNvPr>
          <p:cNvGrpSpPr/>
          <p:nvPr/>
        </p:nvGrpSpPr>
        <p:grpSpPr>
          <a:xfrm>
            <a:off x="934531" y="5606086"/>
            <a:ext cx="1885568" cy="72008"/>
            <a:chOff x="911424" y="3382219"/>
            <a:chExt cx="1885568" cy="72008"/>
          </a:xfrm>
        </p:grpSpPr>
        <p:cxnSp>
          <p:nvCxnSpPr>
            <p:cNvPr id="117" name="直接连接符 116">
              <a:extLst>
                <a:ext uri="{FF2B5EF4-FFF2-40B4-BE49-F238E27FC236}">
                  <a16:creationId xmlns="" xmlns:a16="http://schemas.microsoft.com/office/drawing/2014/main" id="{86CF94AC-4A37-4C69-AF07-97F5766A8EF8}"/>
                </a:ext>
              </a:extLst>
            </p:cNvPr>
            <p:cNvCxnSpPr>
              <a:cxnSpLocks/>
            </p:cNvCxnSpPr>
            <p:nvPr/>
          </p:nvCxnSpPr>
          <p:spPr>
            <a:xfrm>
              <a:off x="983432" y="3418223"/>
              <a:ext cx="1741552" cy="0"/>
            </a:xfrm>
            <a:prstGeom prst="line">
              <a:avLst/>
            </a:prstGeom>
            <a:ln>
              <a:solidFill>
                <a:srgbClr val="FFF8DB"/>
              </a:solidFill>
            </a:ln>
          </p:spPr>
          <p:style>
            <a:lnRef idx="1">
              <a:schemeClr val="accent1"/>
            </a:lnRef>
            <a:fillRef idx="0">
              <a:schemeClr val="accent1"/>
            </a:fillRef>
            <a:effectRef idx="0">
              <a:schemeClr val="accent1"/>
            </a:effectRef>
            <a:fontRef idx="minor">
              <a:schemeClr val="tx1"/>
            </a:fontRef>
          </p:style>
        </p:cxnSp>
        <p:sp>
          <p:nvSpPr>
            <p:cNvPr id="118" name="椭圆 117">
              <a:extLst>
                <a:ext uri="{FF2B5EF4-FFF2-40B4-BE49-F238E27FC236}">
                  <a16:creationId xmlns="" xmlns:a16="http://schemas.microsoft.com/office/drawing/2014/main" id="{1DC964A1-35CC-448B-A74F-E4D5B6F631CC}"/>
                </a:ext>
              </a:extLst>
            </p:cNvPr>
            <p:cNvSpPr/>
            <p:nvPr/>
          </p:nvSpPr>
          <p:spPr>
            <a:xfrm>
              <a:off x="911424" y="3382219"/>
              <a:ext cx="72008" cy="72008"/>
            </a:xfrm>
            <a:prstGeom prst="ellipse">
              <a:avLst/>
            </a:prstGeom>
            <a:noFill/>
            <a:ln>
              <a:gradFill>
                <a:gsLst>
                  <a:gs pos="0">
                    <a:srgbClr val="B2854E"/>
                  </a:gs>
                  <a:gs pos="100000">
                    <a:srgbClr val="FFF8DB"/>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a:extLst>
                <a:ext uri="{FF2B5EF4-FFF2-40B4-BE49-F238E27FC236}">
                  <a16:creationId xmlns="" xmlns:a16="http://schemas.microsoft.com/office/drawing/2014/main" id="{56F02C4C-552D-4BC2-B46B-3A00E2CA8CDF}"/>
                </a:ext>
              </a:extLst>
            </p:cNvPr>
            <p:cNvSpPr/>
            <p:nvPr/>
          </p:nvSpPr>
          <p:spPr>
            <a:xfrm>
              <a:off x="2724984" y="3382219"/>
              <a:ext cx="72008" cy="72008"/>
            </a:xfrm>
            <a:prstGeom prst="ellipse">
              <a:avLst/>
            </a:prstGeom>
            <a:noFill/>
            <a:ln>
              <a:gradFill>
                <a:gsLst>
                  <a:gs pos="0">
                    <a:srgbClr val="B2854E"/>
                  </a:gs>
                  <a:gs pos="100000">
                    <a:srgbClr val="FFF8DB"/>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0" name="组合 119">
            <a:extLst>
              <a:ext uri="{FF2B5EF4-FFF2-40B4-BE49-F238E27FC236}">
                <a16:creationId xmlns="" xmlns:a16="http://schemas.microsoft.com/office/drawing/2014/main" id="{FD232790-8F94-4F2D-9ED8-8381763E970C}"/>
              </a:ext>
            </a:extLst>
          </p:cNvPr>
          <p:cNvGrpSpPr/>
          <p:nvPr/>
        </p:nvGrpSpPr>
        <p:grpSpPr>
          <a:xfrm>
            <a:off x="9376372" y="3284984"/>
            <a:ext cx="1885568" cy="72008"/>
            <a:chOff x="911424" y="3382219"/>
            <a:chExt cx="1885568" cy="72008"/>
          </a:xfrm>
        </p:grpSpPr>
        <p:cxnSp>
          <p:nvCxnSpPr>
            <p:cNvPr id="121" name="直接连接符 120">
              <a:extLst>
                <a:ext uri="{FF2B5EF4-FFF2-40B4-BE49-F238E27FC236}">
                  <a16:creationId xmlns="" xmlns:a16="http://schemas.microsoft.com/office/drawing/2014/main" id="{0A2F2BE4-2AF8-4234-9AEA-2B4D99C83462}"/>
                </a:ext>
              </a:extLst>
            </p:cNvPr>
            <p:cNvCxnSpPr>
              <a:cxnSpLocks/>
            </p:cNvCxnSpPr>
            <p:nvPr/>
          </p:nvCxnSpPr>
          <p:spPr>
            <a:xfrm>
              <a:off x="983432" y="3418223"/>
              <a:ext cx="1741552" cy="0"/>
            </a:xfrm>
            <a:prstGeom prst="line">
              <a:avLst/>
            </a:prstGeom>
            <a:ln>
              <a:solidFill>
                <a:srgbClr val="FFF8DB"/>
              </a:solidFill>
            </a:ln>
          </p:spPr>
          <p:style>
            <a:lnRef idx="1">
              <a:schemeClr val="accent1"/>
            </a:lnRef>
            <a:fillRef idx="0">
              <a:schemeClr val="accent1"/>
            </a:fillRef>
            <a:effectRef idx="0">
              <a:schemeClr val="accent1"/>
            </a:effectRef>
            <a:fontRef idx="minor">
              <a:schemeClr val="tx1"/>
            </a:fontRef>
          </p:style>
        </p:cxnSp>
        <p:sp>
          <p:nvSpPr>
            <p:cNvPr id="122" name="椭圆 121">
              <a:extLst>
                <a:ext uri="{FF2B5EF4-FFF2-40B4-BE49-F238E27FC236}">
                  <a16:creationId xmlns="" xmlns:a16="http://schemas.microsoft.com/office/drawing/2014/main" id="{04C257F7-C5F6-4AC3-B218-C465944B56AA}"/>
                </a:ext>
              </a:extLst>
            </p:cNvPr>
            <p:cNvSpPr/>
            <p:nvPr/>
          </p:nvSpPr>
          <p:spPr>
            <a:xfrm>
              <a:off x="911424" y="3382219"/>
              <a:ext cx="72008" cy="72008"/>
            </a:xfrm>
            <a:prstGeom prst="ellipse">
              <a:avLst/>
            </a:prstGeom>
            <a:noFill/>
            <a:ln>
              <a:gradFill>
                <a:gsLst>
                  <a:gs pos="0">
                    <a:srgbClr val="B2854E"/>
                  </a:gs>
                  <a:gs pos="100000">
                    <a:srgbClr val="FFF8DB"/>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a:extLst>
                <a:ext uri="{FF2B5EF4-FFF2-40B4-BE49-F238E27FC236}">
                  <a16:creationId xmlns="" xmlns:a16="http://schemas.microsoft.com/office/drawing/2014/main" id="{CAEFAADD-CC0A-4344-BBB0-5712619B4898}"/>
                </a:ext>
              </a:extLst>
            </p:cNvPr>
            <p:cNvSpPr/>
            <p:nvPr/>
          </p:nvSpPr>
          <p:spPr>
            <a:xfrm>
              <a:off x="2724984" y="3382219"/>
              <a:ext cx="72008" cy="72008"/>
            </a:xfrm>
            <a:prstGeom prst="ellipse">
              <a:avLst/>
            </a:prstGeom>
            <a:noFill/>
            <a:ln>
              <a:gradFill>
                <a:gsLst>
                  <a:gs pos="0">
                    <a:srgbClr val="B2854E"/>
                  </a:gs>
                  <a:gs pos="100000">
                    <a:srgbClr val="FFF8DB"/>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4" name="组合 123">
            <a:extLst>
              <a:ext uri="{FF2B5EF4-FFF2-40B4-BE49-F238E27FC236}">
                <a16:creationId xmlns="" xmlns:a16="http://schemas.microsoft.com/office/drawing/2014/main" id="{E83F6483-7CC5-4B4F-B734-3261BC067880}"/>
              </a:ext>
            </a:extLst>
          </p:cNvPr>
          <p:cNvGrpSpPr/>
          <p:nvPr/>
        </p:nvGrpSpPr>
        <p:grpSpPr>
          <a:xfrm>
            <a:off x="9376372" y="5613186"/>
            <a:ext cx="1885568" cy="72008"/>
            <a:chOff x="911424" y="3382219"/>
            <a:chExt cx="1885568" cy="72008"/>
          </a:xfrm>
        </p:grpSpPr>
        <p:cxnSp>
          <p:nvCxnSpPr>
            <p:cNvPr id="125" name="直接连接符 124">
              <a:extLst>
                <a:ext uri="{FF2B5EF4-FFF2-40B4-BE49-F238E27FC236}">
                  <a16:creationId xmlns="" xmlns:a16="http://schemas.microsoft.com/office/drawing/2014/main" id="{A24C6DEA-A064-46A8-965F-B57A5250A26D}"/>
                </a:ext>
              </a:extLst>
            </p:cNvPr>
            <p:cNvCxnSpPr>
              <a:cxnSpLocks/>
            </p:cNvCxnSpPr>
            <p:nvPr/>
          </p:nvCxnSpPr>
          <p:spPr>
            <a:xfrm>
              <a:off x="983432" y="3418223"/>
              <a:ext cx="1741552" cy="0"/>
            </a:xfrm>
            <a:prstGeom prst="line">
              <a:avLst/>
            </a:prstGeom>
            <a:ln>
              <a:solidFill>
                <a:srgbClr val="FFF8DB"/>
              </a:solidFill>
            </a:ln>
          </p:spPr>
          <p:style>
            <a:lnRef idx="1">
              <a:schemeClr val="accent1"/>
            </a:lnRef>
            <a:fillRef idx="0">
              <a:schemeClr val="accent1"/>
            </a:fillRef>
            <a:effectRef idx="0">
              <a:schemeClr val="accent1"/>
            </a:effectRef>
            <a:fontRef idx="minor">
              <a:schemeClr val="tx1"/>
            </a:fontRef>
          </p:style>
        </p:cxnSp>
        <p:sp>
          <p:nvSpPr>
            <p:cNvPr id="126" name="椭圆 125">
              <a:extLst>
                <a:ext uri="{FF2B5EF4-FFF2-40B4-BE49-F238E27FC236}">
                  <a16:creationId xmlns="" xmlns:a16="http://schemas.microsoft.com/office/drawing/2014/main" id="{FA1577C5-A31E-431B-B439-46F7B09C6CAA}"/>
                </a:ext>
              </a:extLst>
            </p:cNvPr>
            <p:cNvSpPr/>
            <p:nvPr/>
          </p:nvSpPr>
          <p:spPr>
            <a:xfrm>
              <a:off x="911424" y="3382219"/>
              <a:ext cx="72008" cy="72008"/>
            </a:xfrm>
            <a:prstGeom prst="ellipse">
              <a:avLst/>
            </a:prstGeom>
            <a:noFill/>
            <a:ln>
              <a:gradFill>
                <a:gsLst>
                  <a:gs pos="0">
                    <a:srgbClr val="B2854E"/>
                  </a:gs>
                  <a:gs pos="100000">
                    <a:srgbClr val="FFF8DB"/>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a:extLst>
                <a:ext uri="{FF2B5EF4-FFF2-40B4-BE49-F238E27FC236}">
                  <a16:creationId xmlns="" xmlns:a16="http://schemas.microsoft.com/office/drawing/2014/main" id="{F738B1DB-F919-4E1F-B58C-19D27732E246}"/>
                </a:ext>
              </a:extLst>
            </p:cNvPr>
            <p:cNvSpPr/>
            <p:nvPr/>
          </p:nvSpPr>
          <p:spPr>
            <a:xfrm>
              <a:off x="2724984" y="3382219"/>
              <a:ext cx="72008" cy="72008"/>
            </a:xfrm>
            <a:prstGeom prst="ellipse">
              <a:avLst/>
            </a:prstGeom>
            <a:noFill/>
            <a:ln>
              <a:gradFill>
                <a:gsLst>
                  <a:gs pos="0">
                    <a:srgbClr val="B2854E"/>
                  </a:gs>
                  <a:gs pos="100000">
                    <a:srgbClr val="FFF8DB"/>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5434594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97F7CF4D-A6D7-437C-A615-1463AE381709}"/>
              </a:ext>
            </a:extLst>
          </p:cNvPr>
          <p:cNvSpPr/>
          <p:nvPr/>
        </p:nvSpPr>
        <p:spPr>
          <a:xfrm>
            <a:off x="0" y="0"/>
            <a:ext cx="12192000" cy="6858000"/>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 xmlns:a16="http://schemas.microsoft.com/office/drawing/2014/main" id="{4644E396-CC70-4F3D-BB00-BDE127134703}"/>
              </a:ext>
            </a:extLst>
          </p:cNvPr>
          <p:cNvSpPr txBox="1"/>
          <p:nvPr/>
        </p:nvSpPr>
        <p:spPr>
          <a:xfrm>
            <a:off x="1315685" y="-95386"/>
            <a:ext cx="9560631" cy="4401205"/>
          </a:xfrm>
          <a:prstGeom prst="rect">
            <a:avLst/>
          </a:prstGeom>
          <a:noFill/>
        </p:spPr>
        <p:txBody>
          <a:bodyPr wrap="none" rtlCol="0">
            <a:spAutoFit/>
          </a:bodyPr>
          <a:lstStyle/>
          <a:p>
            <a:r>
              <a:rPr lang="en-US" altLang="zh-CN" sz="28000">
                <a:solidFill>
                  <a:schemeClr val="bg1">
                    <a:lumMod val="85000"/>
                  </a:schemeClr>
                </a:solidFill>
                <a:latin typeface="苹方 粗体" panose="020B0600000000000000" pitchFamily="34" charset="-122"/>
                <a:ea typeface="苹方 粗体" panose="020B0600000000000000" pitchFamily="34" charset="-122"/>
              </a:rPr>
              <a:t>beats</a:t>
            </a:r>
            <a:endParaRPr lang="zh-CN" altLang="en-US" sz="28000">
              <a:solidFill>
                <a:schemeClr val="bg1">
                  <a:lumMod val="85000"/>
                </a:schemeClr>
              </a:solidFill>
              <a:latin typeface="苹方 粗体" panose="020B0600000000000000" pitchFamily="34" charset="-122"/>
              <a:ea typeface="苹方 粗体" panose="020B0600000000000000" pitchFamily="34" charset="-122"/>
            </a:endParaRPr>
          </a:p>
        </p:txBody>
      </p:sp>
      <p:sp>
        <p:nvSpPr>
          <p:cNvPr id="13" name="矩形: 圆角 12">
            <a:extLst>
              <a:ext uri="{FF2B5EF4-FFF2-40B4-BE49-F238E27FC236}">
                <a16:creationId xmlns="" xmlns:a16="http://schemas.microsoft.com/office/drawing/2014/main" id="{88554598-89B8-42F5-9489-61F327A8C6D3}"/>
              </a:ext>
            </a:extLst>
          </p:cNvPr>
          <p:cNvSpPr/>
          <p:nvPr/>
        </p:nvSpPr>
        <p:spPr>
          <a:xfrm>
            <a:off x="609600" y="3752910"/>
            <a:ext cx="10972800" cy="2705100"/>
          </a:xfrm>
          <a:prstGeom prst="roundRect">
            <a:avLst>
              <a:gd name="adj" fmla="val 8098"/>
            </a:avLst>
          </a:prstGeom>
          <a:solidFill>
            <a:schemeClr val="bg1"/>
          </a:solidFill>
          <a:ln>
            <a:noFill/>
          </a:ln>
          <a:effectLst>
            <a:outerShdw blurRad="381000" dist="381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 xmlns:a16="http://schemas.microsoft.com/office/drawing/2014/main" id="{254B0EB7-72FB-4F53-BFBA-6FA771D5921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49210" y="183923"/>
            <a:ext cx="4599440" cy="4599440"/>
          </a:xfrm>
          <a:prstGeom prst="rect">
            <a:avLst/>
          </a:prstGeom>
          <a:effectLst>
            <a:outerShdw blurRad="317500" dist="38100" dir="2700000" sx="102000" sy="102000" algn="tl" rotWithShape="0">
              <a:schemeClr val="tx1">
                <a:alpha val="40000"/>
              </a:schemeClr>
            </a:outerShdw>
          </a:effectLst>
        </p:spPr>
      </p:pic>
      <p:sp>
        <p:nvSpPr>
          <p:cNvPr id="2" name="文本框 1">
            <a:extLst>
              <a:ext uri="{FF2B5EF4-FFF2-40B4-BE49-F238E27FC236}">
                <a16:creationId xmlns="" xmlns:a16="http://schemas.microsoft.com/office/drawing/2014/main" id="{E828D679-AEB9-44D8-A938-65C30C92F489}"/>
              </a:ext>
            </a:extLst>
          </p:cNvPr>
          <p:cNvSpPr txBox="1"/>
          <p:nvPr/>
        </p:nvSpPr>
        <p:spPr>
          <a:xfrm>
            <a:off x="1261285" y="5473020"/>
            <a:ext cx="1210588" cy="400110"/>
          </a:xfrm>
          <a:prstGeom prst="rect">
            <a:avLst/>
          </a:prstGeom>
          <a:noFill/>
        </p:spPr>
        <p:txBody>
          <a:bodyPr wrap="none" rtlCol="0">
            <a:spAutoFit/>
          </a:bodyPr>
          <a:lstStyle/>
          <a:p>
            <a:r>
              <a:rPr lang="zh-CN" altLang="en-US" sz="2000">
                <a:latin typeface="苹方 细体" panose="020B0200000000000000" pitchFamily="34" charset="-122"/>
                <a:ea typeface="苹方 细体" panose="020B0200000000000000" pitchFamily="34" charset="-122"/>
              </a:rPr>
              <a:t>音乐播放</a:t>
            </a:r>
            <a:endParaRPr lang="en-US" sz="2000" dirty="0">
              <a:latin typeface="苹方 细体" panose="020B0200000000000000" pitchFamily="34" charset="-122"/>
              <a:ea typeface="苹方 细体" panose="020B0200000000000000" pitchFamily="34" charset="-122"/>
            </a:endParaRPr>
          </a:p>
        </p:txBody>
      </p:sp>
      <p:sp>
        <p:nvSpPr>
          <p:cNvPr id="14" name="文本框 13">
            <a:extLst>
              <a:ext uri="{FF2B5EF4-FFF2-40B4-BE49-F238E27FC236}">
                <a16:creationId xmlns="" xmlns:a16="http://schemas.microsoft.com/office/drawing/2014/main" id="{C3BC0BC9-016B-4BD0-88AB-A94CE6B7FBF4}"/>
              </a:ext>
            </a:extLst>
          </p:cNvPr>
          <p:cNvSpPr txBox="1"/>
          <p:nvPr/>
        </p:nvSpPr>
        <p:spPr>
          <a:xfrm>
            <a:off x="1214798" y="4731871"/>
            <a:ext cx="1303562" cy="861774"/>
          </a:xfrm>
          <a:prstGeom prst="rect">
            <a:avLst/>
          </a:prstGeom>
          <a:noFill/>
        </p:spPr>
        <p:txBody>
          <a:bodyPr wrap="none" rtlCol="0">
            <a:spAutoFit/>
          </a:bodyPr>
          <a:lstStyle/>
          <a:p>
            <a:r>
              <a:rPr lang="en-US" sz="5000">
                <a:latin typeface="苹方 常规" panose="020B0300000000000000" pitchFamily="34" charset="-122"/>
                <a:ea typeface="苹方 常规" panose="020B0300000000000000" pitchFamily="34" charset="-122"/>
              </a:rPr>
              <a:t>10h</a:t>
            </a:r>
            <a:endParaRPr lang="en-US" sz="5000" dirty="0">
              <a:latin typeface="苹方 常规" panose="020B0300000000000000" pitchFamily="34" charset="-122"/>
              <a:ea typeface="苹方 常规" panose="020B0300000000000000" pitchFamily="34" charset="-122"/>
            </a:endParaRPr>
          </a:p>
        </p:txBody>
      </p:sp>
      <p:sp>
        <p:nvSpPr>
          <p:cNvPr id="7" name="文本框 6">
            <a:extLst>
              <a:ext uri="{FF2B5EF4-FFF2-40B4-BE49-F238E27FC236}">
                <a16:creationId xmlns="" xmlns:a16="http://schemas.microsoft.com/office/drawing/2014/main" id="{B56F32AA-8D5C-4209-8DB8-7FB1EC3597D3}"/>
              </a:ext>
            </a:extLst>
          </p:cNvPr>
          <p:cNvSpPr txBox="1"/>
          <p:nvPr/>
        </p:nvSpPr>
        <p:spPr>
          <a:xfrm>
            <a:off x="4192307" y="5454492"/>
            <a:ext cx="1210588" cy="400110"/>
          </a:xfrm>
          <a:prstGeom prst="rect">
            <a:avLst/>
          </a:prstGeom>
          <a:noFill/>
        </p:spPr>
        <p:txBody>
          <a:bodyPr wrap="none" rtlCol="0">
            <a:spAutoFit/>
          </a:bodyPr>
          <a:lstStyle/>
          <a:p>
            <a:r>
              <a:rPr lang="zh-CN" altLang="en-US" sz="2000" dirty="0">
                <a:latin typeface="苹方 细体" panose="020B0200000000000000" pitchFamily="34" charset="-122"/>
                <a:ea typeface="苹方 细体" panose="020B0200000000000000" pitchFamily="34" charset="-122"/>
              </a:rPr>
              <a:t>待机</a:t>
            </a:r>
            <a:r>
              <a:rPr lang="zh-CN" altLang="en-US" sz="2000">
                <a:latin typeface="苹方 细体" panose="020B0200000000000000" pitchFamily="34" charset="-122"/>
                <a:ea typeface="苹方 细体" panose="020B0200000000000000" pitchFamily="34" charset="-122"/>
              </a:rPr>
              <a:t>时长</a:t>
            </a:r>
            <a:endParaRPr lang="en-US" sz="2000" dirty="0">
              <a:latin typeface="苹方 细体" panose="020B0200000000000000" pitchFamily="34" charset="-122"/>
              <a:ea typeface="苹方 细体" panose="020B0200000000000000" pitchFamily="34" charset="-122"/>
            </a:endParaRPr>
          </a:p>
        </p:txBody>
      </p:sp>
      <p:sp>
        <p:nvSpPr>
          <p:cNvPr id="15" name="文本框 14">
            <a:extLst>
              <a:ext uri="{FF2B5EF4-FFF2-40B4-BE49-F238E27FC236}">
                <a16:creationId xmlns="" xmlns:a16="http://schemas.microsoft.com/office/drawing/2014/main" id="{170E448F-13C9-4E3A-92E1-5AD000A17889}"/>
              </a:ext>
            </a:extLst>
          </p:cNvPr>
          <p:cNvSpPr txBox="1"/>
          <p:nvPr/>
        </p:nvSpPr>
        <p:spPr>
          <a:xfrm>
            <a:off x="3953460" y="4713343"/>
            <a:ext cx="1688283" cy="861774"/>
          </a:xfrm>
          <a:prstGeom prst="rect">
            <a:avLst/>
          </a:prstGeom>
          <a:noFill/>
        </p:spPr>
        <p:txBody>
          <a:bodyPr wrap="none" rtlCol="0">
            <a:spAutoFit/>
          </a:bodyPr>
          <a:lstStyle/>
          <a:p>
            <a:r>
              <a:rPr lang="en-US" sz="5000">
                <a:latin typeface="苹方 常规" panose="020B0300000000000000" pitchFamily="34" charset="-122"/>
                <a:ea typeface="苹方 常规" panose="020B0300000000000000" pitchFamily="34" charset="-122"/>
              </a:rPr>
              <a:t>110h</a:t>
            </a:r>
            <a:endParaRPr lang="en-US" sz="5000" dirty="0">
              <a:latin typeface="苹方 常规" panose="020B0300000000000000" pitchFamily="34" charset="-122"/>
              <a:ea typeface="苹方 常规" panose="020B0300000000000000" pitchFamily="34" charset="-122"/>
            </a:endParaRPr>
          </a:p>
        </p:txBody>
      </p:sp>
      <p:sp>
        <p:nvSpPr>
          <p:cNvPr id="8" name="文本框 7">
            <a:extLst>
              <a:ext uri="{FF2B5EF4-FFF2-40B4-BE49-F238E27FC236}">
                <a16:creationId xmlns="" xmlns:a16="http://schemas.microsoft.com/office/drawing/2014/main" id="{D47A5BC4-0A6B-4D59-93FC-0D87E60598D9}"/>
              </a:ext>
            </a:extLst>
          </p:cNvPr>
          <p:cNvSpPr txBox="1"/>
          <p:nvPr/>
        </p:nvSpPr>
        <p:spPr>
          <a:xfrm>
            <a:off x="7186648" y="5480432"/>
            <a:ext cx="1210588" cy="400110"/>
          </a:xfrm>
          <a:prstGeom prst="rect">
            <a:avLst/>
          </a:prstGeom>
          <a:noFill/>
        </p:spPr>
        <p:txBody>
          <a:bodyPr wrap="none" rtlCol="0">
            <a:spAutoFit/>
          </a:bodyPr>
          <a:lstStyle/>
          <a:p>
            <a:r>
              <a:rPr lang="zh-CN" altLang="en-US" sz="2000">
                <a:latin typeface="苹方 细体" panose="020B0200000000000000" pitchFamily="34" charset="-122"/>
                <a:ea typeface="苹方 细体" panose="020B0200000000000000" pitchFamily="34" charset="-122"/>
              </a:rPr>
              <a:t>充电时间</a:t>
            </a:r>
            <a:endParaRPr lang="en-US" sz="2000" dirty="0">
              <a:latin typeface="苹方 细体" panose="020B0200000000000000" pitchFamily="34" charset="-122"/>
              <a:ea typeface="苹方 细体" panose="020B0200000000000000" pitchFamily="34" charset="-122"/>
            </a:endParaRPr>
          </a:p>
        </p:txBody>
      </p:sp>
      <p:sp>
        <p:nvSpPr>
          <p:cNvPr id="16" name="文本框 15">
            <a:extLst>
              <a:ext uri="{FF2B5EF4-FFF2-40B4-BE49-F238E27FC236}">
                <a16:creationId xmlns="" xmlns:a16="http://schemas.microsoft.com/office/drawing/2014/main" id="{088AC170-D614-419D-A2C6-2DA7D4CB5367}"/>
              </a:ext>
            </a:extLst>
          </p:cNvPr>
          <p:cNvSpPr txBox="1"/>
          <p:nvPr/>
        </p:nvSpPr>
        <p:spPr>
          <a:xfrm>
            <a:off x="7332522" y="4705931"/>
            <a:ext cx="918841" cy="861774"/>
          </a:xfrm>
          <a:prstGeom prst="rect">
            <a:avLst/>
          </a:prstGeom>
          <a:noFill/>
        </p:spPr>
        <p:txBody>
          <a:bodyPr wrap="none" rtlCol="0">
            <a:spAutoFit/>
          </a:bodyPr>
          <a:lstStyle/>
          <a:p>
            <a:r>
              <a:rPr lang="en-US" sz="5000">
                <a:latin typeface="苹方 常规" panose="020B0300000000000000" pitchFamily="34" charset="-122"/>
                <a:ea typeface="苹方 常规" panose="020B0300000000000000" pitchFamily="34" charset="-122"/>
              </a:rPr>
              <a:t>2h</a:t>
            </a:r>
            <a:endParaRPr lang="en-US" sz="5000" dirty="0">
              <a:latin typeface="苹方 常规" panose="020B0300000000000000" pitchFamily="34" charset="-122"/>
              <a:ea typeface="苹方 常规" panose="020B0300000000000000" pitchFamily="34" charset="-122"/>
            </a:endParaRPr>
          </a:p>
        </p:txBody>
      </p:sp>
      <p:sp>
        <p:nvSpPr>
          <p:cNvPr id="9" name="文本框 8">
            <a:extLst>
              <a:ext uri="{FF2B5EF4-FFF2-40B4-BE49-F238E27FC236}">
                <a16:creationId xmlns="" xmlns:a16="http://schemas.microsoft.com/office/drawing/2014/main" id="{55637815-1A90-4738-AA50-46946F325CEF}"/>
              </a:ext>
            </a:extLst>
          </p:cNvPr>
          <p:cNvSpPr txBox="1"/>
          <p:nvPr/>
        </p:nvSpPr>
        <p:spPr>
          <a:xfrm>
            <a:off x="9640778" y="5498961"/>
            <a:ext cx="1210588" cy="400110"/>
          </a:xfrm>
          <a:prstGeom prst="rect">
            <a:avLst/>
          </a:prstGeom>
          <a:noFill/>
        </p:spPr>
        <p:txBody>
          <a:bodyPr wrap="none" rtlCol="0">
            <a:spAutoFit/>
          </a:bodyPr>
          <a:lstStyle/>
          <a:p>
            <a:r>
              <a:rPr lang="zh-CN" altLang="en-US" sz="2000">
                <a:latin typeface="苹方 细体" panose="020B0200000000000000" pitchFamily="34" charset="-122"/>
                <a:ea typeface="苹方 细体" panose="020B0200000000000000" pitchFamily="34" charset="-122"/>
              </a:rPr>
              <a:t>通话时间</a:t>
            </a:r>
            <a:endParaRPr lang="en-US" sz="2000" dirty="0">
              <a:latin typeface="苹方 细体" panose="020B0200000000000000" pitchFamily="34" charset="-122"/>
              <a:ea typeface="苹方 细体" panose="020B0200000000000000" pitchFamily="34" charset="-122"/>
            </a:endParaRPr>
          </a:p>
        </p:txBody>
      </p:sp>
      <p:sp>
        <p:nvSpPr>
          <p:cNvPr id="17" name="文本框 16">
            <a:extLst>
              <a:ext uri="{FF2B5EF4-FFF2-40B4-BE49-F238E27FC236}">
                <a16:creationId xmlns="" xmlns:a16="http://schemas.microsoft.com/office/drawing/2014/main" id="{1D5B5360-74F1-4F32-B4D3-3F21A9CAE7AF}"/>
              </a:ext>
            </a:extLst>
          </p:cNvPr>
          <p:cNvSpPr txBox="1"/>
          <p:nvPr/>
        </p:nvSpPr>
        <p:spPr>
          <a:xfrm>
            <a:off x="9786652" y="4724460"/>
            <a:ext cx="918841" cy="861774"/>
          </a:xfrm>
          <a:prstGeom prst="rect">
            <a:avLst/>
          </a:prstGeom>
          <a:noFill/>
        </p:spPr>
        <p:txBody>
          <a:bodyPr wrap="none" rtlCol="0">
            <a:spAutoFit/>
          </a:bodyPr>
          <a:lstStyle/>
          <a:p>
            <a:r>
              <a:rPr lang="en-US" sz="5000">
                <a:latin typeface="苹方 常规" panose="020B0300000000000000" pitchFamily="34" charset="-122"/>
                <a:ea typeface="苹方 常规" panose="020B0300000000000000" pitchFamily="34" charset="-122"/>
              </a:rPr>
              <a:t>8h</a:t>
            </a:r>
            <a:endParaRPr lang="en-US" sz="5000" dirty="0">
              <a:latin typeface="苹方 常规" panose="020B0300000000000000" pitchFamily="34" charset="-122"/>
              <a:ea typeface="苹方 常规" panose="020B0300000000000000" pitchFamily="34" charset="-122"/>
            </a:endParaRPr>
          </a:p>
        </p:txBody>
      </p:sp>
      <p:cxnSp>
        <p:nvCxnSpPr>
          <p:cNvPr id="21" name="直接连接符 20">
            <a:extLst>
              <a:ext uri="{FF2B5EF4-FFF2-40B4-BE49-F238E27FC236}">
                <a16:creationId xmlns="" xmlns:a16="http://schemas.microsoft.com/office/drawing/2014/main" id="{9804E198-84AE-4A75-B71E-974D4C2FAB61}"/>
              </a:ext>
            </a:extLst>
          </p:cNvPr>
          <p:cNvCxnSpPr>
            <a:cxnSpLocks/>
          </p:cNvCxnSpPr>
          <p:nvPr/>
        </p:nvCxnSpPr>
        <p:spPr>
          <a:xfrm>
            <a:off x="3333750" y="4724460"/>
            <a:ext cx="0" cy="12216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 xmlns:a16="http://schemas.microsoft.com/office/drawing/2014/main" id="{AE7162A8-1A0F-40EA-82B2-5CEA20BDB190}"/>
              </a:ext>
            </a:extLst>
          </p:cNvPr>
          <p:cNvCxnSpPr>
            <a:cxnSpLocks/>
          </p:cNvCxnSpPr>
          <p:nvPr/>
        </p:nvCxnSpPr>
        <p:spPr>
          <a:xfrm>
            <a:off x="6505575" y="4724460"/>
            <a:ext cx="0" cy="12216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a16="http://schemas.microsoft.com/office/drawing/2014/main" id="{CF2F2897-C0BA-41AB-A8CE-B74BE14320F9}"/>
              </a:ext>
            </a:extLst>
          </p:cNvPr>
          <p:cNvCxnSpPr>
            <a:cxnSpLocks/>
          </p:cNvCxnSpPr>
          <p:nvPr/>
        </p:nvCxnSpPr>
        <p:spPr>
          <a:xfrm>
            <a:off x="9001125" y="4724460"/>
            <a:ext cx="0" cy="12216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92409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图片包含 服装, 戴着&#10;&#10;已生成高可信度的说明">
            <a:extLst>
              <a:ext uri="{FF2B5EF4-FFF2-40B4-BE49-F238E27FC236}">
                <a16:creationId xmlns="" xmlns:a16="http://schemas.microsoft.com/office/drawing/2014/main" id="{5808B0DE-D6B7-4E74-83A1-E0673E50BC8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4" name="矩形: 圆角 43">
            <a:extLst>
              <a:ext uri="{FF2B5EF4-FFF2-40B4-BE49-F238E27FC236}">
                <a16:creationId xmlns="" xmlns:a16="http://schemas.microsoft.com/office/drawing/2014/main" id="{7C979616-EE1C-4124-A9A4-5F209FE0BED0}"/>
              </a:ext>
            </a:extLst>
          </p:cNvPr>
          <p:cNvSpPr/>
          <p:nvPr/>
        </p:nvSpPr>
        <p:spPr>
          <a:xfrm>
            <a:off x="701109" y="2661286"/>
            <a:ext cx="5984886" cy="2764154"/>
          </a:xfrm>
          <a:prstGeom prst="roundRect">
            <a:avLst>
              <a:gd name="adj" fmla="val 8098"/>
            </a:avLst>
          </a:prstGeom>
          <a:solidFill>
            <a:schemeClr val="bg1"/>
          </a:solidFill>
          <a:ln>
            <a:noFill/>
          </a:ln>
          <a:effectLst>
            <a:outerShdw blurRad="381000" dist="381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 xmlns:a16="http://schemas.microsoft.com/office/drawing/2014/main" id="{80D294C2-ED99-46F3-A51E-551CA5F13942}"/>
              </a:ext>
            </a:extLst>
          </p:cNvPr>
          <p:cNvSpPr txBox="1"/>
          <p:nvPr/>
        </p:nvSpPr>
        <p:spPr>
          <a:xfrm>
            <a:off x="1182281" y="3458521"/>
            <a:ext cx="1107996" cy="369332"/>
          </a:xfrm>
          <a:prstGeom prst="rect">
            <a:avLst/>
          </a:prstGeom>
          <a:noFill/>
        </p:spPr>
        <p:txBody>
          <a:bodyPr wrap="none" rtlCol="0">
            <a:spAutoFit/>
          </a:bodyPr>
          <a:lstStyle/>
          <a:p>
            <a:r>
              <a:rPr lang="zh-CN" altLang="en-US" dirty="0">
                <a:latin typeface="苹方 细体" panose="020B0200000000000000" pitchFamily="34" charset="-122"/>
                <a:ea typeface="苹方 细体" panose="020B0200000000000000" pitchFamily="34" charset="-122"/>
              </a:rPr>
              <a:t>升级降噪</a:t>
            </a:r>
            <a:endParaRPr lang="en-US" dirty="0">
              <a:latin typeface="苹方 细体" panose="020B0200000000000000" pitchFamily="34" charset="-122"/>
              <a:ea typeface="苹方 细体" panose="020B0200000000000000" pitchFamily="34" charset="-122"/>
            </a:endParaRPr>
          </a:p>
        </p:txBody>
      </p:sp>
      <p:sp>
        <p:nvSpPr>
          <p:cNvPr id="4" name="文本框 3">
            <a:extLst>
              <a:ext uri="{FF2B5EF4-FFF2-40B4-BE49-F238E27FC236}">
                <a16:creationId xmlns="" xmlns:a16="http://schemas.microsoft.com/office/drawing/2014/main" id="{25F2A161-796D-4AEE-9B08-FD73283C2108}"/>
              </a:ext>
            </a:extLst>
          </p:cNvPr>
          <p:cNvSpPr txBox="1"/>
          <p:nvPr/>
        </p:nvSpPr>
        <p:spPr>
          <a:xfrm>
            <a:off x="2964652" y="3458521"/>
            <a:ext cx="1107996" cy="369332"/>
          </a:xfrm>
          <a:prstGeom prst="rect">
            <a:avLst/>
          </a:prstGeom>
          <a:noFill/>
        </p:spPr>
        <p:txBody>
          <a:bodyPr wrap="none" rtlCol="0">
            <a:spAutoFit/>
          </a:bodyPr>
          <a:lstStyle/>
          <a:p>
            <a:r>
              <a:rPr lang="zh-CN" altLang="en-US" dirty="0">
                <a:latin typeface="苹方 细体" panose="020B0200000000000000" pitchFamily="34" charset="-122"/>
                <a:ea typeface="苹方 细体" panose="020B0200000000000000" pitchFamily="34" charset="-122"/>
              </a:rPr>
              <a:t>增强音质</a:t>
            </a:r>
            <a:endParaRPr lang="en-US" dirty="0">
              <a:latin typeface="苹方 细体" panose="020B0200000000000000" pitchFamily="34" charset="-122"/>
              <a:ea typeface="苹方 细体" panose="020B0200000000000000" pitchFamily="34" charset="-122"/>
            </a:endParaRPr>
          </a:p>
        </p:txBody>
      </p:sp>
      <p:sp>
        <p:nvSpPr>
          <p:cNvPr id="5" name="文本框 4">
            <a:extLst>
              <a:ext uri="{FF2B5EF4-FFF2-40B4-BE49-F238E27FC236}">
                <a16:creationId xmlns="" xmlns:a16="http://schemas.microsoft.com/office/drawing/2014/main" id="{9EBC67FC-5803-4FE2-9FAB-696ED28A309D}"/>
              </a:ext>
            </a:extLst>
          </p:cNvPr>
          <p:cNvSpPr txBox="1"/>
          <p:nvPr/>
        </p:nvSpPr>
        <p:spPr>
          <a:xfrm>
            <a:off x="1182281" y="4622587"/>
            <a:ext cx="1107996" cy="369332"/>
          </a:xfrm>
          <a:prstGeom prst="rect">
            <a:avLst/>
          </a:prstGeom>
          <a:noFill/>
        </p:spPr>
        <p:txBody>
          <a:bodyPr wrap="none" rtlCol="0">
            <a:spAutoFit/>
          </a:bodyPr>
          <a:lstStyle/>
          <a:p>
            <a:r>
              <a:rPr lang="zh-CN" altLang="en-US" dirty="0">
                <a:latin typeface="苹方 细体" panose="020B0200000000000000" pitchFamily="34" charset="-122"/>
                <a:ea typeface="苹方 细体" panose="020B0200000000000000" pitchFamily="34" charset="-122"/>
              </a:rPr>
              <a:t>透明模式</a:t>
            </a:r>
            <a:endParaRPr lang="en-US" dirty="0">
              <a:latin typeface="苹方 细体" panose="020B0200000000000000" pitchFamily="34" charset="-122"/>
              <a:ea typeface="苹方 细体" panose="020B0200000000000000" pitchFamily="34" charset="-122"/>
            </a:endParaRPr>
          </a:p>
        </p:txBody>
      </p:sp>
      <p:sp>
        <p:nvSpPr>
          <p:cNvPr id="6" name="文本框 5">
            <a:extLst>
              <a:ext uri="{FF2B5EF4-FFF2-40B4-BE49-F238E27FC236}">
                <a16:creationId xmlns="" xmlns:a16="http://schemas.microsoft.com/office/drawing/2014/main" id="{9EAB51B5-58D0-46F6-A5A4-8309DDB863D7}"/>
              </a:ext>
            </a:extLst>
          </p:cNvPr>
          <p:cNvSpPr txBox="1"/>
          <p:nvPr/>
        </p:nvSpPr>
        <p:spPr>
          <a:xfrm>
            <a:off x="4870688" y="3458521"/>
            <a:ext cx="1107996" cy="369332"/>
          </a:xfrm>
          <a:prstGeom prst="rect">
            <a:avLst/>
          </a:prstGeom>
          <a:noFill/>
        </p:spPr>
        <p:txBody>
          <a:bodyPr wrap="none" rtlCol="0">
            <a:spAutoFit/>
          </a:bodyPr>
          <a:lstStyle/>
          <a:p>
            <a:r>
              <a:rPr lang="zh-CN" altLang="en-US" dirty="0">
                <a:latin typeface="苹方 细体" panose="020B0200000000000000" pitchFamily="34" charset="-122"/>
                <a:ea typeface="苹方 细体" panose="020B0200000000000000" pitchFamily="34" charset="-122"/>
              </a:rPr>
              <a:t>持久续航</a:t>
            </a:r>
            <a:endParaRPr lang="en-US" dirty="0">
              <a:latin typeface="苹方 细体" panose="020B0200000000000000" pitchFamily="34" charset="-122"/>
              <a:ea typeface="苹方 细体" panose="020B0200000000000000" pitchFamily="34" charset="-122"/>
            </a:endParaRPr>
          </a:p>
        </p:txBody>
      </p:sp>
      <p:sp>
        <p:nvSpPr>
          <p:cNvPr id="7" name="文本框 6">
            <a:extLst>
              <a:ext uri="{FF2B5EF4-FFF2-40B4-BE49-F238E27FC236}">
                <a16:creationId xmlns="" xmlns:a16="http://schemas.microsoft.com/office/drawing/2014/main" id="{7520C36D-E6A8-48DC-BD2D-6F83A38E7B97}"/>
              </a:ext>
            </a:extLst>
          </p:cNvPr>
          <p:cNvSpPr txBox="1"/>
          <p:nvPr/>
        </p:nvSpPr>
        <p:spPr>
          <a:xfrm>
            <a:off x="2849236" y="4622587"/>
            <a:ext cx="1338828" cy="369332"/>
          </a:xfrm>
          <a:prstGeom prst="rect">
            <a:avLst/>
          </a:prstGeom>
          <a:noFill/>
        </p:spPr>
        <p:txBody>
          <a:bodyPr wrap="none" rtlCol="0">
            <a:spAutoFit/>
          </a:bodyPr>
          <a:lstStyle/>
          <a:p>
            <a:r>
              <a:rPr lang="zh-CN" altLang="en-US" dirty="0">
                <a:latin typeface="苹方 细体" panose="020B0200000000000000" pitchFamily="34" charset="-122"/>
                <a:ea typeface="苹方 细体" panose="020B0200000000000000" pitchFamily="34" charset="-122"/>
              </a:rPr>
              <a:t>双设备连接</a:t>
            </a:r>
            <a:endParaRPr lang="en-US" dirty="0">
              <a:latin typeface="苹方 细体" panose="020B0200000000000000" pitchFamily="34" charset="-122"/>
              <a:ea typeface="苹方 细体" panose="020B0200000000000000" pitchFamily="34" charset="-122"/>
            </a:endParaRPr>
          </a:p>
        </p:txBody>
      </p:sp>
      <p:sp>
        <p:nvSpPr>
          <p:cNvPr id="8" name="文本框 7">
            <a:extLst>
              <a:ext uri="{FF2B5EF4-FFF2-40B4-BE49-F238E27FC236}">
                <a16:creationId xmlns="" xmlns:a16="http://schemas.microsoft.com/office/drawing/2014/main" id="{4536D532-C20C-43C6-A0BC-A27D93E6F217}"/>
              </a:ext>
            </a:extLst>
          </p:cNvPr>
          <p:cNvSpPr txBox="1"/>
          <p:nvPr/>
        </p:nvSpPr>
        <p:spPr>
          <a:xfrm>
            <a:off x="4639856" y="4622587"/>
            <a:ext cx="1569660" cy="369332"/>
          </a:xfrm>
          <a:prstGeom prst="rect">
            <a:avLst/>
          </a:prstGeom>
          <a:noFill/>
        </p:spPr>
        <p:txBody>
          <a:bodyPr wrap="none" rtlCol="0">
            <a:spAutoFit/>
          </a:bodyPr>
          <a:lstStyle/>
          <a:p>
            <a:r>
              <a:rPr lang="zh-CN" altLang="en-US" dirty="0">
                <a:latin typeface="苹方 细体" panose="020B0200000000000000" pitchFamily="34" charset="-122"/>
                <a:ea typeface="苹方 细体" panose="020B0200000000000000" pitchFamily="34" charset="-122"/>
              </a:rPr>
              <a:t>近距离感应器</a:t>
            </a:r>
            <a:endParaRPr lang="en-US" dirty="0">
              <a:latin typeface="苹方 细体" panose="020B0200000000000000" pitchFamily="34" charset="-122"/>
              <a:ea typeface="苹方 细体" panose="020B0200000000000000" pitchFamily="34" charset="-122"/>
            </a:endParaRPr>
          </a:p>
        </p:txBody>
      </p:sp>
      <p:sp>
        <p:nvSpPr>
          <p:cNvPr id="16" name="矩形 15">
            <a:extLst>
              <a:ext uri="{FF2B5EF4-FFF2-40B4-BE49-F238E27FC236}">
                <a16:creationId xmlns="" xmlns:a16="http://schemas.microsoft.com/office/drawing/2014/main" id="{DD025A12-2939-424E-BD7B-CB518755C8FD}"/>
              </a:ext>
            </a:extLst>
          </p:cNvPr>
          <p:cNvSpPr/>
          <p:nvPr/>
        </p:nvSpPr>
        <p:spPr>
          <a:xfrm>
            <a:off x="729684" y="1384374"/>
            <a:ext cx="3236785" cy="1323439"/>
          </a:xfrm>
          <a:prstGeom prst="rect">
            <a:avLst/>
          </a:prstGeom>
        </p:spPr>
        <p:txBody>
          <a:bodyPr wrap="none">
            <a:spAutoFit/>
          </a:bodyPr>
          <a:lstStyle/>
          <a:p>
            <a:pPr algn="ctr"/>
            <a:r>
              <a:rPr lang="en-US" altLang="zh-CN" sz="8000">
                <a:latin typeface="苹方 特粗" panose="020B0800000000000000" pitchFamily="34" charset="-122"/>
                <a:ea typeface="苹方 特粗" panose="020B0800000000000000" pitchFamily="34" charset="-122"/>
              </a:rPr>
              <a:t>2.0</a:t>
            </a:r>
            <a:r>
              <a:rPr lang="zh-CN" altLang="en-US" sz="4000">
                <a:latin typeface="苹方 常规" panose="020B0300000000000000" pitchFamily="34" charset="-122"/>
                <a:ea typeface="苹方 常规" panose="020B0300000000000000" pitchFamily="34" charset="-122"/>
              </a:rPr>
              <a:t>升级版</a:t>
            </a:r>
            <a:endParaRPr lang="en-US" altLang="zh-CN" sz="4000" dirty="0">
              <a:latin typeface="苹方 常规" panose="020B0300000000000000" pitchFamily="34" charset="-122"/>
              <a:ea typeface="苹方 常规" panose="020B0300000000000000" pitchFamily="34" charset="-122"/>
            </a:endParaRPr>
          </a:p>
        </p:txBody>
      </p:sp>
      <p:cxnSp>
        <p:nvCxnSpPr>
          <p:cNvPr id="20" name="直接连接符 19">
            <a:extLst>
              <a:ext uri="{FF2B5EF4-FFF2-40B4-BE49-F238E27FC236}">
                <a16:creationId xmlns="" xmlns:a16="http://schemas.microsoft.com/office/drawing/2014/main" id="{CA071485-0376-432B-918B-F5E4EAF16B51}"/>
              </a:ext>
            </a:extLst>
          </p:cNvPr>
          <p:cNvCxnSpPr>
            <a:cxnSpLocks/>
          </p:cNvCxnSpPr>
          <p:nvPr/>
        </p:nvCxnSpPr>
        <p:spPr>
          <a:xfrm>
            <a:off x="2501265" y="3067996"/>
            <a:ext cx="0" cy="20431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 xmlns:a16="http://schemas.microsoft.com/office/drawing/2014/main" id="{52B9DDEE-3EA5-4BDF-B6E9-53F096042EA7}"/>
              </a:ext>
            </a:extLst>
          </p:cNvPr>
          <p:cNvCxnSpPr>
            <a:cxnSpLocks/>
          </p:cNvCxnSpPr>
          <p:nvPr/>
        </p:nvCxnSpPr>
        <p:spPr>
          <a:xfrm>
            <a:off x="4549140" y="3067996"/>
            <a:ext cx="0" cy="20431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 xmlns:a16="http://schemas.microsoft.com/office/drawing/2014/main" id="{4AA284BC-524B-4C50-BC19-55D53B50001B}"/>
              </a:ext>
            </a:extLst>
          </p:cNvPr>
          <p:cNvCxnSpPr>
            <a:cxnSpLocks/>
          </p:cNvCxnSpPr>
          <p:nvPr/>
        </p:nvCxnSpPr>
        <p:spPr>
          <a:xfrm flipH="1">
            <a:off x="1191092" y="4053840"/>
            <a:ext cx="499063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29" name="图形 28">
            <a:extLst>
              <a:ext uri="{FF2B5EF4-FFF2-40B4-BE49-F238E27FC236}">
                <a16:creationId xmlns="" xmlns:a16="http://schemas.microsoft.com/office/drawing/2014/main" id="{37BB450F-2BA2-4D89-A2F6-4D0A85BD2BD4}"/>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rot="5400000">
            <a:off x="5232740" y="3064074"/>
            <a:ext cx="383892" cy="383892"/>
          </a:xfrm>
          <a:prstGeom prst="rect">
            <a:avLst/>
          </a:prstGeom>
        </p:spPr>
      </p:pic>
      <p:pic>
        <p:nvPicPr>
          <p:cNvPr id="30" name="图形 29">
            <a:extLst>
              <a:ext uri="{FF2B5EF4-FFF2-40B4-BE49-F238E27FC236}">
                <a16:creationId xmlns="" xmlns:a16="http://schemas.microsoft.com/office/drawing/2014/main" id="{EDC92B8E-D2CA-4A26-B822-43C52F622E99}"/>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359684" y="3113120"/>
            <a:ext cx="317932" cy="285800"/>
          </a:xfrm>
          <a:prstGeom prst="rect">
            <a:avLst/>
          </a:prstGeom>
        </p:spPr>
      </p:pic>
      <p:pic>
        <p:nvPicPr>
          <p:cNvPr id="31" name="图形 30">
            <a:extLst>
              <a:ext uri="{FF2B5EF4-FFF2-40B4-BE49-F238E27FC236}">
                <a16:creationId xmlns="" xmlns:a16="http://schemas.microsoft.com/office/drawing/2014/main" id="{1CE6D45B-B96F-433C-AC01-8C73BA9FA21E}"/>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1469779" y="3118670"/>
            <a:ext cx="533001" cy="274701"/>
          </a:xfrm>
          <a:prstGeom prst="rect">
            <a:avLst/>
          </a:prstGeom>
        </p:spPr>
      </p:pic>
      <p:pic>
        <p:nvPicPr>
          <p:cNvPr id="32" name="图形 31">
            <a:extLst>
              <a:ext uri="{FF2B5EF4-FFF2-40B4-BE49-F238E27FC236}">
                <a16:creationId xmlns="" xmlns:a16="http://schemas.microsoft.com/office/drawing/2014/main" id="{78916F28-4CB8-417C-95DA-B215DFB8221C}"/>
              </a:ext>
            </a:extLst>
          </p:cNvPr>
          <p:cNvPicPr>
            <a:picLocks noChangeAspect="1"/>
          </p:cNvPicPr>
          <p:nvPr/>
        </p:nvPicPr>
        <p:blipFill>
          <a:blip r:embed="rId9">
            <a:extLst>
              <a:ext uri="{96DAC541-7B7A-43D3-8B79-37D633B846F1}">
                <asvg:svgBlip xmlns="" xmlns:asvg="http://schemas.microsoft.com/office/drawing/2016/SVG/main" r:embed="rId10"/>
              </a:ext>
            </a:extLst>
          </a:blip>
          <a:stretch>
            <a:fillRect/>
          </a:stretch>
        </p:blipFill>
        <p:spPr>
          <a:xfrm>
            <a:off x="1601856" y="4280394"/>
            <a:ext cx="268847" cy="268847"/>
          </a:xfrm>
          <a:prstGeom prst="rect">
            <a:avLst/>
          </a:prstGeom>
        </p:spPr>
      </p:pic>
      <p:pic>
        <p:nvPicPr>
          <p:cNvPr id="34" name="图形 33">
            <a:extLst>
              <a:ext uri="{FF2B5EF4-FFF2-40B4-BE49-F238E27FC236}">
                <a16:creationId xmlns="" xmlns:a16="http://schemas.microsoft.com/office/drawing/2014/main" id="{FD2E61CF-D3FA-45FA-806B-477402635D2E}"/>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 xmlns:asvg="http://schemas.microsoft.com/office/drawing/2016/SVG/main" r:embed="rId12"/>
              </a:ext>
            </a:extLst>
          </a:blip>
          <a:stretch>
            <a:fillRect/>
          </a:stretch>
        </p:blipFill>
        <p:spPr>
          <a:xfrm>
            <a:off x="3343268" y="4231818"/>
            <a:ext cx="350764" cy="350764"/>
          </a:xfrm>
          <a:prstGeom prst="rect">
            <a:avLst/>
          </a:prstGeom>
        </p:spPr>
      </p:pic>
      <p:pic>
        <p:nvPicPr>
          <p:cNvPr id="43" name="图形 42">
            <a:extLst>
              <a:ext uri="{FF2B5EF4-FFF2-40B4-BE49-F238E27FC236}">
                <a16:creationId xmlns="" xmlns:a16="http://schemas.microsoft.com/office/drawing/2014/main" id="{1AA28DFE-341B-4A0C-AE3F-E50FC8036220}"/>
              </a:ext>
            </a:extLst>
          </p:cNvPr>
          <p:cNvPicPr>
            <a:picLocks noChangeAspect="1"/>
          </p:cNvPicPr>
          <p:nvPr/>
        </p:nvPicPr>
        <p:blipFill>
          <a:blip r:embed="rId13">
            <a:extLst>
              <a:ext uri="{96DAC541-7B7A-43D3-8B79-37D633B846F1}">
                <asvg:svgBlip xmlns="" xmlns:asvg="http://schemas.microsoft.com/office/drawing/2016/SVG/main" r:embed="rId14"/>
              </a:ext>
            </a:extLst>
          </a:blip>
          <a:stretch>
            <a:fillRect/>
          </a:stretch>
        </p:blipFill>
        <p:spPr>
          <a:xfrm>
            <a:off x="5288160" y="4246028"/>
            <a:ext cx="273052" cy="288117"/>
          </a:xfrm>
          <a:prstGeom prst="rect">
            <a:avLst/>
          </a:prstGeom>
        </p:spPr>
      </p:pic>
    </p:spTree>
    <p:extLst>
      <p:ext uri="{BB962C8B-B14F-4D97-AF65-F5344CB8AC3E}">
        <p14:creationId xmlns:p14="http://schemas.microsoft.com/office/powerpoint/2010/main" val="155209284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19AFF891-F259-41E4-A17B-E8A00DA590B3}"/>
              </a:ext>
            </a:extLst>
          </p:cNvPr>
          <p:cNvPicPr>
            <a:picLocks noChangeAspect="1"/>
          </p:cNvPicPr>
          <p:nvPr/>
        </p:nvPicPr>
        <p:blipFill rotWithShape="1">
          <a:blip r:embed="rId2">
            <a:extLst>
              <a:ext uri="{28A0092B-C50C-407E-A947-70E740481C1C}">
                <a14:useLocalDpi xmlns:a14="http://schemas.microsoft.com/office/drawing/2010/main" val="0"/>
              </a:ext>
            </a:extLst>
          </a:blip>
          <a:srcRect b="4822"/>
          <a:stretch/>
        </p:blipFill>
        <p:spPr>
          <a:xfrm>
            <a:off x="0" y="0"/>
            <a:ext cx="12192000" cy="6858000"/>
          </a:xfrm>
          <a:prstGeom prst="rect">
            <a:avLst/>
          </a:prstGeom>
        </p:spPr>
      </p:pic>
      <p:sp>
        <p:nvSpPr>
          <p:cNvPr id="14" name="图形 8">
            <a:extLst>
              <a:ext uri="{FF2B5EF4-FFF2-40B4-BE49-F238E27FC236}">
                <a16:creationId xmlns="" xmlns:a16="http://schemas.microsoft.com/office/drawing/2014/main" id="{71568CFE-0D4A-4B1D-B5B7-D34F08C427E0}"/>
              </a:ext>
            </a:extLst>
          </p:cNvPr>
          <p:cNvSpPr/>
          <p:nvPr/>
        </p:nvSpPr>
        <p:spPr>
          <a:xfrm>
            <a:off x="-4572" y="3825240"/>
            <a:ext cx="12196572" cy="3032760"/>
          </a:xfrm>
          <a:custGeom>
            <a:avLst/>
            <a:gdLst>
              <a:gd name="connsiteX0" fmla="*/ 12196572 w 12199620"/>
              <a:gd name="connsiteY0" fmla="*/ 3033522 h 3032760"/>
              <a:gd name="connsiteX1" fmla="*/ 4572 w 12199620"/>
              <a:gd name="connsiteY1" fmla="*/ 3033522 h 3032760"/>
              <a:gd name="connsiteX2" fmla="*/ 4572 w 12199620"/>
              <a:gd name="connsiteY2" fmla="*/ 4572 h 3032760"/>
              <a:gd name="connsiteX3" fmla="*/ 11372088 w 12199620"/>
              <a:gd name="connsiteY3" fmla="*/ 4572 h 3032760"/>
              <a:gd name="connsiteX4" fmla="*/ 12196572 w 12199620"/>
              <a:gd name="connsiteY4" fmla="*/ 829056 h 3032760"/>
              <a:gd name="connsiteX5" fmla="*/ 12196572 w 12199620"/>
              <a:gd name="connsiteY5" fmla="*/ 3033522 h 3032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9620" h="3032760">
                <a:moveTo>
                  <a:pt x="12196572" y="3033522"/>
                </a:moveTo>
                <a:lnTo>
                  <a:pt x="4572" y="3033522"/>
                </a:lnTo>
                <a:lnTo>
                  <a:pt x="4572" y="4572"/>
                </a:lnTo>
                <a:lnTo>
                  <a:pt x="11372088" y="4572"/>
                </a:lnTo>
                <a:cubicBezTo>
                  <a:pt x="11827764" y="4572"/>
                  <a:pt x="12196572" y="374142"/>
                  <a:pt x="12196572" y="829056"/>
                </a:cubicBezTo>
                <a:lnTo>
                  <a:pt x="12196572" y="3033522"/>
                </a:lnTo>
                <a:close/>
              </a:path>
            </a:pathLst>
          </a:custGeom>
          <a:blipFill>
            <a:blip r:embed="rId3"/>
            <a:stretch>
              <a:fillRect l="-5472" t="2" b="-88026"/>
            </a:stretch>
          </a:blipFill>
          <a:ln w="7620" cap="flat">
            <a:noFill/>
            <a:prstDash val="solid"/>
            <a:miter/>
          </a:ln>
        </p:spPr>
        <p:txBody>
          <a:bodyPr rtlCol="0" anchor="ctr"/>
          <a:lstStyle/>
          <a:p>
            <a:endParaRPr lang="en-US">
              <a:gradFill>
                <a:gsLst>
                  <a:gs pos="28000">
                    <a:srgbClr val="EEEEEE"/>
                  </a:gs>
                  <a:gs pos="100000">
                    <a:srgbClr val="917543"/>
                  </a:gs>
                </a:gsLst>
                <a:lin ang="5400000" scaled="1"/>
              </a:gradFill>
            </a:endParaRPr>
          </a:p>
        </p:txBody>
      </p:sp>
      <p:sp>
        <p:nvSpPr>
          <p:cNvPr id="15" name="图形 8">
            <a:extLst>
              <a:ext uri="{FF2B5EF4-FFF2-40B4-BE49-F238E27FC236}">
                <a16:creationId xmlns="" xmlns:a16="http://schemas.microsoft.com/office/drawing/2014/main" id="{B33052B5-127F-4651-8FD9-155685C71458}"/>
              </a:ext>
            </a:extLst>
          </p:cNvPr>
          <p:cNvSpPr/>
          <p:nvPr/>
        </p:nvSpPr>
        <p:spPr>
          <a:xfrm>
            <a:off x="-4572" y="3825240"/>
            <a:ext cx="12196572" cy="3032760"/>
          </a:xfrm>
          <a:custGeom>
            <a:avLst/>
            <a:gdLst>
              <a:gd name="connsiteX0" fmla="*/ 12196572 w 12199620"/>
              <a:gd name="connsiteY0" fmla="*/ 3033522 h 3032760"/>
              <a:gd name="connsiteX1" fmla="*/ 4572 w 12199620"/>
              <a:gd name="connsiteY1" fmla="*/ 3033522 h 3032760"/>
              <a:gd name="connsiteX2" fmla="*/ 4572 w 12199620"/>
              <a:gd name="connsiteY2" fmla="*/ 4572 h 3032760"/>
              <a:gd name="connsiteX3" fmla="*/ 11372088 w 12199620"/>
              <a:gd name="connsiteY3" fmla="*/ 4572 h 3032760"/>
              <a:gd name="connsiteX4" fmla="*/ 12196572 w 12199620"/>
              <a:gd name="connsiteY4" fmla="*/ 829056 h 3032760"/>
              <a:gd name="connsiteX5" fmla="*/ 12196572 w 12199620"/>
              <a:gd name="connsiteY5" fmla="*/ 3033522 h 3032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9620" h="3032760">
                <a:moveTo>
                  <a:pt x="12196572" y="3033522"/>
                </a:moveTo>
                <a:lnTo>
                  <a:pt x="4572" y="3033522"/>
                </a:lnTo>
                <a:lnTo>
                  <a:pt x="4572" y="4572"/>
                </a:lnTo>
                <a:lnTo>
                  <a:pt x="11372088" y="4572"/>
                </a:lnTo>
                <a:cubicBezTo>
                  <a:pt x="11827764" y="4572"/>
                  <a:pt x="12196572" y="374142"/>
                  <a:pt x="12196572" y="829056"/>
                </a:cubicBezTo>
                <a:lnTo>
                  <a:pt x="12196572" y="3033522"/>
                </a:lnTo>
                <a:close/>
              </a:path>
            </a:pathLst>
          </a:custGeom>
          <a:solidFill>
            <a:schemeClr val="bg1"/>
          </a:solidFill>
          <a:ln w="7620" cap="flat">
            <a:noFill/>
            <a:prstDash val="solid"/>
            <a:miter/>
          </a:ln>
        </p:spPr>
        <p:txBody>
          <a:bodyPr rtlCol="0" anchor="ctr"/>
          <a:lstStyle/>
          <a:p>
            <a:endParaRPr lang="en-US">
              <a:gradFill>
                <a:gsLst>
                  <a:gs pos="28000">
                    <a:srgbClr val="EEEEEE"/>
                  </a:gs>
                  <a:gs pos="100000">
                    <a:srgbClr val="917543"/>
                  </a:gs>
                </a:gsLst>
                <a:lin ang="5400000" scaled="1"/>
              </a:gradFill>
            </a:endParaRPr>
          </a:p>
        </p:txBody>
      </p:sp>
      <p:pic>
        <p:nvPicPr>
          <p:cNvPr id="11" name="图片 10">
            <a:extLst>
              <a:ext uri="{FF2B5EF4-FFF2-40B4-BE49-F238E27FC236}">
                <a16:creationId xmlns="" xmlns:a16="http://schemas.microsoft.com/office/drawing/2014/main" id="{56A67ACF-66EB-4611-BEB2-0C26D0CB6D6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10775" y="5115737"/>
            <a:ext cx="1634888" cy="544963"/>
          </a:xfrm>
          <a:prstGeom prst="rect">
            <a:avLst/>
          </a:prstGeom>
        </p:spPr>
      </p:pic>
      <p:sp>
        <p:nvSpPr>
          <p:cNvPr id="8" name="矩形 7">
            <a:extLst>
              <a:ext uri="{FF2B5EF4-FFF2-40B4-BE49-F238E27FC236}">
                <a16:creationId xmlns="" xmlns:a16="http://schemas.microsoft.com/office/drawing/2014/main" id="{5281B262-DBA0-41C2-B742-8ED81D14DB00}"/>
              </a:ext>
            </a:extLst>
          </p:cNvPr>
          <p:cNvSpPr/>
          <p:nvPr/>
        </p:nvSpPr>
        <p:spPr>
          <a:xfrm>
            <a:off x="0" y="0"/>
            <a:ext cx="12192000" cy="6858000"/>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a:extLst>
              <a:ext uri="{FF2B5EF4-FFF2-40B4-BE49-F238E27FC236}">
                <a16:creationId xmlns="" xmlns:a16="http://schemas.microsoft.com/office/drawing/2014/main" id="{1E54CD60-2CCE-4733-82B9-F88A9612111E}"/>
              </a:ext>
            </a:extLst>
          </p:cNvPr>
          <p:cNvPicPr>
            <a:picLocks noChangeAspect="1"/>
          </p:cNvPicPr>
          <p:nvPr/>
        </p:nvPicPr>
        <p:blipFill>
          <a:blip r:embed="rId5"/>
          <a:stretch>
            <a:fillRect/>
          </a:stretch>
        </p:blipFill>
        <p:spPr>
          <a:xfrm>
            <a:off x="636906" y="4762137"/>
            <a:ext cx="6127011" cy="737680"/>
          </a:xfrm>
          <a:prstGeom prst="rect">
            <a:avLst/>
          </a:prstGeom>
        </p:spPr>
      </p:pic>
      <p:pic>
        <p:nvPicPr>
          <p:cNvPr id="4" name="图片 3">
            <a:extLst>
              <a:ext uri="{FF2B5EF4-FFF2-40B4-BE49-F238E27FC236}">
                <a16:creationId xmlns="" xmlns:a16="http://schemas.microsoft.com/office/drawing/2014/main" id="{FDAA2ED0-0164-47D3-BBE5-BB177D7F3E0F}"/>
              </a:ext>
            </a:extLst>
          </p:cNvPr>
          <p:cNvPicPr>
            <a:picLocks noChangeAspect="1"/>
          </p:cNvPicPr>
          <p:nvPr/>
        </p:nvPicPr>
        <p:blipFill>
          <a:blip r:embed="rId6"/>
          <a:stretch>
            <a:fillRect/>
          </a:stretch>
        </p:blipFill>
        <p:spPr>
          <a:xfrm>
            <a:off x="399141" y="5140363"/>
            <a:ext cx="6602540" cy="944962"/>
          </a:xfrm>
          <a:prstGeom prst="rect">
            <a:avLst/>
          </a:prstGeom>
        </p:spPr>
      </p:pic>
    </p:spTree>
    <p:extLst>
      <p:ext uri="{BB962C8B-B14F-4D97-AF65-F5344CB8AC3E}">
        <p14:creationId xmlns:p14="http://schemas.microsoft.com/office/powerpoint/2010/main" val="11106247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FA92475D-814D-4638-BF98-E262A9BEA80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125" r="3125"/>
          <a:stretch/>
        </p:blipFill>
        <p:spPr>
          <a:xfrm>
            <a:off x="0" y="0"/>
            <a:ext cx="12192000" cy="6858000"/>
          </a:xfrm>
          <a:prstGeom prst="rect">
            <a:avLst/>
          </a:prstGeom>
        </p:spPr>
      </p:pic>
      <p:grpSp>
        <p:nvGrpSpPr>
          <p:cNvPr id="6" name="组合 5">
            <a:extLst>
              <a:ext uri="{FF2B5EF4-FFF2-40B4-BE49-F238E27FC236}">
                <a16:creationId xmlns="" xmlns:a16="http://schemas.microsoft.com/office/drawing/2014/main" id="{1CF37255-AB26-4203-88C3-D15DABC29A16}"/>
              </a:ext>
            </a:extLst>
          </p:cNvPr>
          <p:cNvGrpSpPr/>
          <p:nvPr/>
        </p:nvGrpSpPr>
        <p:grpSpPr>
          <a:xfrm>
            <a:off x="3038182" y="3807915"/>
            <a:ext cx="1345736" cy="461665"/>
            <a:chOff x="2981325" y="4302700"/>
            <a:chExt cx="1345736" cy="461665"/>
          </a:xfrm>
        </p:grpSpPr>
        <p:sp>
          <p:nvSpPr>
            <p:cNvPr id="5" name="矩形 4">
              <a:extLst>
                <a:ext uri="{FF2B5EF4-FFF2-40B4-BE49-F238E27FC236}">
                  <a16:creationId xmlns="" xmlns:a16="http://schemas.microsoft.com/office/drawing/2014/main" id="{DBDC09C4-B9D4-444A-9429-9ACB3A801D0B}"/>
                </a:ext>
              </a:extLst>
            </p:cNvPr>
            <p:cNvSpPr/>
            <p:nvPr/>
          </p:nvSpPr>
          <p:spPr>
            <a:xfrm>
              <a:off x="3219065" y="4302700"/>
              <a:ext cx="1107996" cy="461665"/>
            </a:xfrm>
            <a:prstGeom prst="rect">
              <a:avLst/>
            </a:prstGeom>
          </p:spPr>
          <p:txBody>
            <a:bodyPr wrap="none">
              <a:spAutoFit/>
            </a:bodyPr>
            <a:lstStyle/>
            <a:p>
              <a:pPr algn="ctr"/>
              <a:r>
                <a:rPr lang="zh-CN" altLang="en-US" sz="2400" dirty="0">
                  <a:solidFill>
                    <a:schemeClr val="bg1"/>
                  </a:solidFill>
                  <a:latin typeface="方正硬笔楷书简体" panose="03000509000000000000" pitchFamily="65" charset="-122"/>
                  <a:ea typeface="方正硬笔楷书简体" panose="03000509000000000000" pitchFamily="65" charset="-122"/>
                </a:rPr>
                <a:t>创始人</a:t>
              </a:r>
            </a:p>
          </p:txBody>
        </p:sp>
        <p:cxnSp>
          <p:nvCxnSpPr>
            <p:cNvPr id="9" name="直接连接符 8">
              <a:extLst>
                <a:ext uri="{FF2B5EF4-FFF2-40B4-BE49-F238E27FC236}">
                  <a16:creationId xmlns="" xmlns:a16="http://schemas.microsoft.com/office/drawing/2014/main" id="{ABCEF490-6819-49E3-85A7-3601CF4B8DD4}"/>
                </a:ext>
              </a:extLst>
            </p:cNvPr>
            <p:cNvCxnSpPr>
              <a:cxnSpLocks/>
            </p:cNvCxnSpPr>
            <p:nvPr/>
          </p:nvCxnSpPr>
          <p:spPr>
            <a:xfrm>
              <a:off x="2981325" y="4533532"/>
              <a:ext cx="2472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8" name="图片 7">
            <a:extLst>
              <a:ext uri="{FF2B5EF4-FFF2-40B4-BE49-F238E27FC236}">
                <a16:creationId xmlns="" xmlns:a16="http://schemas.microsoft.com/office/drawing/2014/main" id="{873F083B-C94E-4020-8EC7-69AD4B9F82EE}"/>
              </a:ext>
            </a:extLst>
          </p:cNvPr>
          <p:cNvPicPr>
            <a:picLocks noChangeAspect="1"/>
          </p:cNvPicPr>
          <p:nvPr/>
        </p:nvPicPr>
        <p:blipFill>
          <a:blip r:embed="rId3"/>
          <a:stretch>
            <a:fillRect/>
          </a:stretch>
        </p:blipFill>
        <p:spPr>
          <a:xfrm>
            <a:off x="518577" y="2093860"/>
            <a:ext cx="3962743" cy="2670279"/>
          </a:xfrm>
          <a:prstGeom prst="rect">
            <a:avLst/>
          </a:prstGeom>
        </p:spPr>
      </p:pic>
    </p:spTree>
    <p:extLst>
      <p:ext uri="{BB962C8B-B14F-4D97-AF65-F5344CB8AC3E}">
        <p14:creationId xmlns:p14="http://schemas.microsoft.com/office/powerpoint/2010/main" val="66227374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图片 62">
            <a:extLst>
              <a:ext uri="{FF2B5EF4-FFF2-40B4-BE49-F238E27FC236}">
                <a16:creationId xmlns="" xmlns:a16="http://schemas.microsoft.com/office/drawing/2014/main" id="{2D1DB2E4-2BB7-4E78-95E8-007333DECA47}"/>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50000"/>
                    </a14:imgEffect>
                  </a14:imgLayer>
                </a14:imgProps>
              </a:ext>
              <a:ext uri="{28A0092B-C50C-407E-A947-70E740481C1C}">
                <a14:useLocalDpi xmlns:a14="http://schemas.microsoft.com/office/drawing/2010/main" val="0"/>
              </a:ext>
            </a:extLst>
          </a:blip>
          <a:srcRect l="2530" r="2591"/>
          <a:stretch/>
        </p:blipFill>
        <p:spPr>
          <a:xfrm>
            <a:off x="3810" y="0"/>
            <a:ext cx="12184380" cy="6858000"/>
          </a:xfrm>
          <a:prstGeom prst="rect">
            <a:avLst/>
          </a:prstGeom>
        </p:spPr>
      </p:pic>
      <p:sp>
        <p:nvSpPr>
          <p:cNvPr id="2" name="矩形 1">
            <a:extLst>
              <a:ext uri="{FF2B5EF4-FFF2-40B4-BE49-F238E27FC236}">
                <a16:creationId xmlns="" xmlns:a16="http://schemas.microsoft.com/office/drawing/2014/main" id="{6612EC04-6DB3-4BBB-94C2-E5E1ED4E80E2}"/>
              </a:ext>
            </a:extLst>
          </p:cNvPr>
          <p:cNvSpPr/>
          <p:nvPr/>
        </p:nvSpPr>
        <p:spPr>
          <a:xfrm>
            <a:off x="0" y="0"/>
            <a:ext cx="12192000" cy="6858000"/>
          </a:xfrm>
          <a:prstGeom prst="rect">
            <a:avLst/>
          </a:prstGeom>
          <a:blipFill dpi="0" rotWithShape="1">
            <a:blip r:embed="rId4">
              <a:alphaModFix amt="7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矩形 63" hidden="1">
            <a:extLst>
              <a:ext uri="{FF2B5EF4-FFF2-40B4-BE49-F238E27FC236}">
                <a16:creationId xmlns="" xmlns:a16="http://schemas.microsoft.com/office/drawing/2014/main" id="{898C481F-D561-49A3-8696-EE7C1BB4C03E}"/>
              </a:ext>
            </a:extLst>
          </p:cNvPr>
          <p:cNvSpPr/>
          <p:nvPr/>
        </p:nvSpPr>
        <p:spPr>
          <a:xfrm>
            <a:off x="0" y="0"/>
            <a:ext cx="12192000" cy="6858000"/>
          </a:xfrm>
          <a:prstGeom prst="rect">
            <a:avLst/>
          </a:prstGeom>
          <a:blipFill dpi="0" rotWithShape="1">
            <a:blip r:embed="rId5">
              <a:alphaModFix amt="8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矩形 66">
            <a:extLst>
              <a:ext uri="{FF2B5EF4-FFF2-40B4-BE49-F238E27FC236}">
                <a16:creationId xmlns="" xmlns:a16="http://schemas.microsoft.com/office/drawing/2014/main" id="{0BC20DB1-ADCE-4D71-9E22-7B9984E76682}"/>
              </a:ext>
            </a:extLst>
          </p:cNvPr>
          <p:cNvSpPr/>
          <p:nvPr/>
        </p:nvSpPr>
        <p:spPr>
          <a:xfrm>
            <a:off x="0" y="0"/>
            <a:ext cx="12192000" cy="5883104"/>
          </a:xfrm>
          <a:prstGeom prst="rect">
            <a:avLst/>
          </a:prstGeom>
          <a:gradFill>
            <a:gsLst>
              <a:gs pos="0">
                <a:srgbClr val="EEEEEE">
                  <a:alpha val="90000"/>
                </a:srgbClr>
              </a:gs>
              <a:gs pos="100000">
                <a:srgbClr val="EEEEEE">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图片 10">
            <a:extLst>
              <a:ext uri="{FF2B5EF4-FFF2-40B4-BE49-F238E27FC236}">
                <a16:creationId xmlns="" xmlns:a16="http://schemas.microsoft.com/office/drawing/2014/main" id="{A350D9C9-427F-4A2B-94C3-ECDC21C1197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93449" flipH="1" flipV="1">
            <a:off x="-634497" y="5125412"/>
            <a:ext cx="2173027" cy="1961739"/>
          </a:xfrm>
          <a:prstGeom prst="rect">
            <a:avLst/>
          </a:prstGeom>
          <a:effectLst>
            <a:outerShdw blurRad="215900" dist="254000" dir="2700000" sx="101000" sy="101000" algn="tl" rotWithShape="0">
              <a:prstClr val="black">
                <a:alpha val="30000"/>
              </a:prstClr>
            </a:outerShdw>
          </a:effectLst>
        </p:spPr>
      </p:pic>
      <p:sp>
        <p:nvSpPr>
          <p:cNvPr id="32" name="矩形 31">
            <a:extLst>
              <a:ext uri="{FF2B5EF4-FFF2-40B4-BE49-F238E27FC236}">
                <a16:creationId xmlns="" xmlns:a16="http://schemas.microsoft.com/office/drawing/2014/main" id="{88573685-E871-4EA5-B217-3DED147D12E8}"/>
              </a:ext>
            </a:extLst>
          </p:cNvPr>
          <p:cNvSpPr/>
          <p:nvPr/>
        </p:nvSpPr>
        <p:spPr>
          <a:xfrm>
            <a:off x="660400" y="437746"/>
            <a:ext cx="3057247" cy="584775"/>
          </a:xfrm>
          <a:prstGeom prst="rect">
            <a:avLst/>
          </a:prstGeom>
        </p:spPr>
        <p:txBody>
          <a:bodyPr wrap="none">
            <a:spAutoFit/>
          </a:bodyPr>
          <a:lstStyle/>
          <a:p>
            <a:pPr algn="ctr"/>
            <a:r>
              <a:rPr lang="zh-CN" altLang="en-US" sz="3200" b="1" dirty="0">
                <a:gradFill>
                  <a:gsLst>
                    <a:gs pos="0">
                      <a:srgbClr val="B09254"/>
                    </a:gs>
                    <a:gs pos="99000">
                      <a:srgbClr val="917543"/>
                    </a:gs>
                  </a:gsLst>
                  <a:lin ang="5400000" scaled="0"/>
                </a:gradFill>
                <a:latin typeface="方正硬笔楷书简体" panose="03000509000000000000" pitchFamily="65" charset="-122"/>
                <a:ea typeface="方正硬笔楷书简体" panose="03000509000000000000" pitchFamily="65" charset="-122"/>
              </a:rPr>
              <a:t>派克的历史印迹</a:t>
            </a:r>
          </a:p>
        </p:txBody>
      </p:sp>
      <p:sp>
        <p:nvSpPr>
          <p:cNvPr id="33" name="矩形 32">
            <a:extLst>
              <a:ext uri="{FF2B5EF4-FFF2-40B4-BE49-F238E27FC236}">
                <a16:creationId xmlns="" xmlns:a16="http://schemas.microsoft.com/office/drawing/2014/main" id="{32CFCFFD-540D-4256-835F-BFB1A8879A1F}"/>
              </a:ext>
            </a:extLst>
          </p:cNvPr>
          <p:cNvSpPr/>
          <p:nvPr/>
        </p:nvSpPr>
        <p:spPr>
          <a:xfrm>
            <a:off x="660400" y="974896"/>
            <a:ext cx="3894015" cy="307777"/>
          </a:xfrm>
          <a:prstGeom prst="rect">
            <a:avLst/>
          </a:prstGeom>
        </p:spPr>
        <p:txBody>
          <a:bodyPr wrap="none">
            <a:spAutoFit/>
          </a:bodyPr>
          <a:lstStyle/>
          <a:p>
            <a:r>
              <a:rPr lang="zh-CN" altLang="en-US" sz="1400" dirty="0">
                <a:solidFill>
                  <a:schemeClr val="tx1">
                    <a:lumMod val="65000"/>
                    <a:lumOff val="35000"/>
                  </a:schemeClr>
                </a:solidFill>
                <a:latin typeface="思源宋体 CN" panose="02020400000000000000" pitchFamily="18" charset="-122"/>
                <a:ea typeface="思源宋体 CN" panose="02020400000000000000" pitchFamily="18" charset="-122"/>
              </a:rPr>
              <a:t>穿越派克笔的历史长河，探索</a:t>
            </a:r>
            <a:r>
              <a:rPr lang="en-US" altLang="zh-CN" sz="1400" dirty="0">
                <a:solidFill>
                  <a:schemeClr val="tx1">
                    <a:lumMod val="65000"/>
                    <a:lumOff val="35000"/>
                  </a:schemeClr>
                </a:solidFill>
                <a:latin typeface="思源宋体 CN" panose="02020400000000000000" pitchFamily="18" charset="-122"/>
                <a:ea typeface="思源宋体 CN" panose="02020400000000000000" pitchFamily="18" charset="-122"/>
              </a:rPr>
              <a:t>131</a:t>
            </a:r>
            <a:r>
              <a:rPr lang="zh-CN" altLang="en-US" sz="1400" dirty="0">
                <a:solidFill>
                  <a:schemeClr val="tx1">
                    <a:lumMod val="65000"/>
                    <a:lumOff val="35000"/>
                  </a:schemeClr>
                </a:solidFill>
                <a:latin typeface="思源宋体 CN" panose="02020400000000000000" pitchFamily="18" charset="-122"/>
                <a:ea typeface="思源宋体 CN" panose="02020400000000000000" pitchFamily="18" charset="-122"/>
              </a:rPr>
              <a:t>年的卓思妙想</a:t>
            </a:r>
          </a:p>
        </p:txBody>
      </p:sp>
      <p:pic>
        <p:nvPicPr>
          <p:cNvPr id="4" name="图片 3">
            <a:extLst>
              <a:ext uri="{FF2B5EF4-FFF2-40B4-BE49-F238E27FC236}">
                <a16:creationId xmlns="" xmlns:a16="http://schemas.microsoft.com/office/drawing/2014/main" id="{F0C6D08D-9E5F-4C86-86D7-EF9C5C5095A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9493530" flipH="1">
            <a:off x="1410332" y="1802679"/>
            <a:ext cx="10916787" cy="4004688"/>
          </a:xfrm>
          <a:prstGeom prst="rect">
            <a:avLst/>
          </a:prstGeom>
          <a:effectLst>
            <a:outerShdw blurRad="50800" dist="127000" dir="2700000" algn="tl" rotWithShape="0">
              <a:prstClr val="black">
                <a:alpha val="20000"/>
              </a:prstClr>
            </a:outerShdw>
          </a:effectLst>
        </p:spPr>
      </p:pic>
      <p:grpSp>
        <p:nvGrpSpPr>
          <p:cNvPr id="15" name="组合 14">
            <a:extLst>
              <a:ext uri="{FF2B5EF4-FFF2-40B4-BE49-F238E27FC236}">
                <a16:creationId xmlns="" xmlns:a16="http://schemas.microsoft.com/office/drawing/2014/main" id="{C55B08CC-13DB-44F1-A522-0ACD5F742F87}"/>
              </a:ext>
            </a:extLst>
          </p:cNvPr>
          <p:cNvGrpSpPr/>
          <p:nvPr/>
        </p:nvGrpSpPr>
        <p:grpSpPr>
          <a:xfrm>
            <a:off x="806378" y="3115327"/>
            <a:ext cx="2442333" cy="1721427"/>
            <a:chOff x="-1597792" y="3759234"/>
            <a:chExt cx="2442333" cy="1721427"/>
          </a:xfrm>
        </p:grpSpPr>
        <p:sp>
          <p:nvSpPr>
            <p:cNvPr id="14" name="矩形 13">
              <a:extLst>
                <a:ext uri="{FF2B5EF4-FFF2-40B4-BE49-F238E27FC236}">
                  <a16:creationId xmlns="" xmlns:a16="http://schemas.microsoft.com/office/drawing/2014/main" id="{2D399F67-FE3C-4AFD-9D6D-18C4CF3E275C}"/>
                </a:ext>
              </a:extLst>
            </p:cNvPr>
            <p:cNvSpPr/>
            <p:nvPr/>
          </p:nvSpPr>
          <p:spPr>
            <a:xfrm>
              <a:off x="-1597792" y="3759234"/>
              <a:ext cx="845103" cy="461665"/>
            </a:xfrm>
            <a:prstGeom prst="rect">
              <a:avLst/>
            </a:prstGeom>
          </p:spPr>
          <p:txBody>
            <a:bodyPr wrap="none">
              <a:spAutoFit/>
            </a:bodyPr>
            <a:lstStyle/>
            <a:p>
              <a:pPr algn="ctr"/>
              <a:r>
                <a:rPr lang="en-US" altLang="zh-CN" sz="2400" i="1">
                  <a:gradFill>
                    <a:gsLst>
                      <a:gs pos="0">
                        <a:srgbClr val="B09254"/>
                      </a:gs>
                      <a:gs pos="99000">
                        <a:srgbClr val="917543"/>
                      </a:gs>
                    </a:gsLst>
                    <a:lin ang="5400000" scaled="1"/>
                  </a:gradFill>
                  <a:latin typeface="思源宋体 CN" panose="02020400000000000000" pitchFamily="18" charset="-122"/>
                  <a:ea typeface="思源宋体 CN" panose="02020400000000000000" pitchFamily="18" charset="-122"/>
                </a:rPr>
                <a:t>1888</a:t>
              </a:r>
              <a:endParaRPr lang="zh-CN" altLang="en-US" sz="2400" i="1" dirty="0">
                <a:gradFill>
                  <a:gsLst>
                    <a:gs pos="0">
                      <a:srgbClr val="B09254"/>
                    </a:gs>
                    <a:gs pos="99000">
                      <a:srgbClr val="917543"/>
                    </a:gs>
                  </a:gsLst>
                  <a:lin ang="5400000" scaled="1"/>
                </a:gradFill>
                <a:latin typeface="思源宋体 CN" panose="02020400000000000000" pitchFamily="18" charset="-122"/>
                <a:ea typeface="思源宋体 CN" panose="02020400000000000000" pitchFamily="18" charset="-122"/>
              </a:endParaRPr>
            </a:p>
          </p:txBody>
        </p:sp>
        <p:sp>
          <p:nvSpPr>
            <p:cNvPr id="34" name="矩形 33">
              <a:extLst>
                <a:ext uri="{FF2B5EF4-FFF2-40B4-BE49-F238E27FC236}">
                  <a16:creationId xmlns="" xmlns:a16="http://schemas.microsoft.com/office/drawing/2014/main" id="{6428FE95-7A9F-4B38-9A85-6792D3EB1727}"/>
                </a:ext>
              </a:extLst>
            </p:cNvPr>
            <p:cNvSpPr/>
            <p:nvPr/>
          </p:nvSpPr>
          <p:spPr>
            <a:xfrm>
              <a:off x="-1597792" y="4117997"/>
              <a:ext cx="1826141" cy="338554"/>
            </a:xfrm>
            <a:prstGeom prst="rect">
              <a:avLst/>
            </a:prstGeom>
          </p:spPr>
          <p:txBody>
            <a:bodyPr wrap="none">
              <a:spAutoFit/>
            </a:bodyPr>
            <a:lstStyle/>
            <a:p>
              <a:r>
                <a:rPr lang="zh-CN" altLang="en-US" sz="1600" dirty="0">
                  <a:solidFill>
                    <a:schemeClr val="tx1">
                      <a:lumMod val="65000"/>
                      <a:lumOff val="35000"/>
                    </a:schemeClr>
                  </a:solidFill>
                  <a:latin typeface="方正硬笔楷书简体" panose="03000509000000000000" pitchFamily="65" charset="-122"/>
                  <a:ea typeface="方正硬笔楷书简体" panose="03000509000000000000" pitchFamily="65" charset="-122"/>
                </a:rPr>
                <a:t>一切故事</a:t>
              </a:r>
              <a:r>
                <a:rPr lang="zh-CN" altLang="en-US" sz="1600">
                  <a:solidFill>
                    <a:schemeClr val="tx1">
                      <a:lumMod val="65000"/>
                      <a:lumOff val="35000"/>
                    </a:schemeClr>
                  </a:solidFill>
                  <a:latin typeface="方正硬笔楷书简体" panose="03000509000000000000" pitchFamily="65" charset="-122"/>
                  <a:ea typeface="方正硬笔楷书简体" panose="03000509000000000000" pitchFamily="65" charset="-122"/>
                </a:rPr>
                <a:t>的开始</a:t>
              </a:r>
              <a:r>
                <a:rPr lang="en-US" altLang="zh-CN" sz="1600" dirty="0">
                  <a:solidFill>
                    <a:schemeClr val="tx1">
                      <a:lumMod val="65000"/>
                      <a:lumOff val="35000"/>
                    </a:schemeClr>
                  </a:solidFill>
                  <a:latin typeface="方正硬笔楷书简体" panose="03000509000000000000" pitchFamily="65" charset="-122"/>
                  <a:ea typeface="方正硬笔楷书简体" panose="03000509000000000000" pitchFamily="65" charset="-122"/>
                </a:rPr>
                <a:t>…</a:t>
              </a:r>
              <a:endParaRPr lang="zh-CN" altLang="en-US" sz="1600" dirty="0">
                <a:solidFill>
                  <a:schemeClr val="tx1">
                    <a:lumMod val="65000"/>
                    <a:lumOff val="35000"/>
                  </a:schemeClr>
                </a:solidFill>
                <a:latin typeface="方正硬笔楷书简体" panose="03000509000000000000" pitchFamily="65" charset="-122"/>
                <a:ea typeface="方正硬笔楷书简体" panose="03000509000000000000" pitchFamily="65" charset="-122"/>
              </a:endParaRPr>
            </a:p>
          </p:txBody>
        </p:sp>
        <p:sp>
          <p:nvSpPr>
            <p:cNvPr id="35" name="矩形 34">
              <a:extLst>
                <a:ext uri="{FF2B5EF4-FFF2-40B4-BE49-F238E27FC236}">
                  <a16:creationId xmlns="" xmlns:a16="http://schemas.microsoft.com/office/drawing/2014/main" id="{2FC62A45-991D-424B-AB53-D8013865BFC0}"/>
                </a:ext>
              </a:extLst>
            </p:cNvPr>
            <p:cNvSpPr/>
            <p:nvPr/>
          </p:nvSpPr>
          <p:spPr>
            <a:xfrm>
              <a:off x="-1597792" y="4520590"/>
              <a:ext cx="2442333" cy="960071"/>
            </a:xfrm>
            <a:prstGeom prst="rect">
              <a:avLst/>
            </a:prstGeom>
          </p:spPr>
          <p:txBody>
            <a:bodyPr wrap="square">
              <a:spAutoFit/>
            </a:bodyPr>
            <a:lstStyle/>
            <a:p>
              <a:pPr>
                <a:lnSpc>
                  <a:spcPct val="120000"/>
                </a:lnSpc>
              </a:pPr>
              <a:r>
                <a:rPr lang="en-US" altLang="zh-CN" sz="1200" dirty="0">
                  <a:solidFill>
                    <a:schemeClr val="tx1">
                      <a:lumMod val="65000"/>
                      <a:lumOff val="35000"/>
                    </a:schemeClr>
                  </a:solidFill>
                  <a:latin typeface="思源宋体 CN" panose="02020400000000000000" pitchFamily="18" charset="-122"/>
                  <a:ea typeface="思源宋体 CN" panose="02020400000000000000" pitchFamily="18" charset="-122"/>
                </a:rPr>
                <a:t>25</a:t>
              </a:r>
              <a:r>
                <a:rPr lang="zh-CN" altLang="en-US" sz="1200" dirty="0">
                  <a:solidFill>
                    <a:schemeClr val="tx1">
                      <a:lumMod val="65000"/>
                      <a:lumOff val="35000"/>
                    </a:schemeClr>
                  </a:solidFill>
                  <a:latin typeface="思源宋体 CN" panose="02020400000000000000" pitchFamily="18" charset="-122"/>
                  <a:ea typeface="思源宋体 CN" panose="02020400000000000000" pitchFamily="18" charset="-122"/>
                </a:rPr>
                <a:t>岁</a:t>
              </a:r>
              <a:r>
                <a:rPr lang="zh-CN" altLang="en-US" sz="1200">
                  <a:solidFill>
                    <a:schemeClr val="tx1">
                      <a:lumMod val="65000"/>
                      <a:lumOff val="35000"/>
                    </a:schemeClr>
                  </a:solidFill>
                  <a:latin typeface="思源宋体 CN" panose="02020400000000000000" pitchFamily="18" charset="-122"/>
                  <a:ea typeface="思源宋体 CN" panose="02020400000000000000" pitchFamily="18" charset="-122"/>
                </a:rPr>
                <a:t>的乔治</a:t>
              </a:r>
              <a:r>
                <a:rPr lang="en-US" altLang="zh-CN" sz="1200" dirty="0">
                  <a:solidFill>
                    <a:schemeClr val="tx1">
                      <a:lumMod val="65000"/>
                      <a:lumOff val="35000"/>
                    </a:schemeClr>
                  </a:solidFill>
                  <a:latin typeface="思源宋体 CN" panose="02020400000000000000" pitchFamily="18" charset="-122"/>
                  <a:ea typeface="思源宋体 CN" panose="02020400000000000000" pitchFamily="18" charset="-122"/>
                </a:rPr>
                <a:t>.</a:t>
              </a:r>
              <a:r>
                <a:rPr lang="zh-CN" altLang="en-US" sz="1200" dirty="0">
                  <a:solidFill>
                    <a:schemeClr val="tx1">
                      <a:lumMod val="65000"/>
                      <a:lumOff val="35000"/>
                    </a:schemeClr>
                  </a:solidFill>
                  <a:latin typeface="思源宋体 CN" panose="02020400000000000000" pitchFamily="18" charset="-122"/>
                  <a:ea typeface="思源宋体 CN" panose="02020400000000000000" pitchFamily="18" charset="-122"/>
                </a:rPr>
                <a:t>派克以制造“拔萃之作”为理念，为第一支派克墨水笔申请专利，开启派克卓思妙想的</a:t>
              </a:r>
              <a:r>
                <a:rPr lang="zh-CN" altLang="en-US" sz="1200">
                  <a:solidFill>
                    <a:schemeClr val="tx1">
                      <a:lumMod val="65000"/>
                      <a:lumOff val="35000"/>
                    </a:schemeClr>
                  </a:solidFill>
                  <a:latin typeface="思源宋体 CN" panose="02020400000000000000" pitchFamily="18" charset="-122"/>
                  <a:ea typeface="思源宋体 CN" panose="02020400000000000000" pitchFamily="18" charset="-122"/>
                </a:rPr>
                <a:t>品牌历程</a:t>
              </a:r>
              <a:endParaRPr lang="zh-CN" altLang="en-US" sz="1200" dirty="0">
                <a:solidFill>
                  <a:schemeClr val="tx1">
                    <a:lumMod val="65000"/>
                    <a:lumOff val="35000"/>
                  </a:schemeClr>
                </a:solidFill>
                <a:latin typeface="思源宋体 CN" panose="02020400000000000000" pitchFamily="18" charset="-122"/>
                <a:ea typeface="思源宋体 CN" panose="02020400000000000000" pitchFamily="18" charset="-122"/>
              </a:endParaRPr>
            </a:p>
          </p:txBody>
        </p:sp>
      </p:grpSp>
      <p:grpSp>
        <p:nvGrpSpPr>
          <p:cNvPr id="57" name="组合 56">
            <a:extLst>
              <a:ext uri="{FF2B5EF4-FFF2-40B4-BE49-F238E27FC236}">
                <a16:creationId xmlns="" xmlns:a16="http://schemas.microsoft.com/office/drawing/2014/main" id="{6A2B1305-4FE3-4978-97EB-59DDB2F7C2F3}"/>
              </a:ext>
            </a:extLst>
          </p:cNvPr>
          <p:cNvGrpSpPr/>
          <p:nvPr/>
        </p:nvGrpSpPr>
        <p:grpSpPr>
          <a:xfrm>
            <a:off x="3293094" y="4491694"/>
            <a:ext cx="2442333" cy="1721427"/>
            <a:chOff x="1475934" y="3759234"/>
            <a:chExt cx="2442333" cy="1721427"/>
          </a:xfrm>
        </p:grpSpPr>
        <p:sp>
          <p:nvSpPr>
            <p:cNvPr id="36" name="矩形 35">
              <a:extLst>
                <a:ext uri="{FF2B5EF4-FFF2-40B4-BE49-F238E27FC236}">
                  <a16:creationId xmlns="" xmlns:a16="http://schemas.microsoft.com/office/drawing/2014/main" id="{95196B48-44E2-488C-BDC9-9E63766219A1}"/>
                </a:ext>
              </a:extLst>
            </p:cNvPr>
            <p:cNvSpPr/>
            <p:nvPr/>
          </p:nvSpPr>
          <p:spPr>
            <a:xfrm>
              <a:off x="1475934" y="3759234"/>
              <a:ext cx="845103" cy="461665"/>
            </a:xfrm>
            <a:prstGeom prst="rect">
              <a:avLst/>
            </a:prstGeom>
          </p:spPr>
          <p:txBody>
            <a:bodyPr wrap="none">
              <a:spAutoFit/>
            </a:bodyPr>
            <a:lstStyle/>
            <a:p>
              <a:pPr algn="ctr"/>
              <a:r>
                <a:rPr lang="en-US" altLang="zh-CN" sz="2400" i="1">
                  <a:gradFill>
                    <a:gsLst>
                      <a:gs pos="0">
                        <a:srgbClr val="B09254"/>
                      </a:gs>
                      <a:gs pos="99000">
                        <a:srgbClr val="917543"/>
                      </a:gs>
                    </a:gsLst>
                    <a:lin ang="5400000" scaled="1"/>
                  </a:gradFill>
                  <a:latin typeface="思源宋体 CN" panose="02020400000000000000" pitchFamily="18" charset="-122"/>
                  <a:ea typeface="思源宋体 CN" panose="02020400000000000000" pitchFamily="18" charset="-122"/>
                </a:rPr>
                <a:t>1894</a:t>
              </a:r>
              <a:endParaRPr lang="zh-CN" altLang="en-US" sz="2400" i="1" dirty="0">
                <a:gradFill>
                  <a:gsLst>
                    <a:gs pos="0">
                      <a:srgbClr val="B09254"/>
                    </a:gs>
                    <a:gs pos="99000">
                      <a:srgbClr val="917543"/>
                    </a:gs>
                  </a:gsLst>
                  <a:lin ang="5400000" scaled="1"/>
                </a:gradFill>
                <a:latin typeface="思源宋体 CN" panose="02020400000000000000" pitchFamily="18" charset="-122"/>
                <a:ea typeface="思源宋体 CN" panose="02020400000000000000" pitchFamily="18" charset="-122"/>
              </a:endParaRPr>
            </a:p>
          </p:txBody>
        </p:sp>
        <p:sp>
          <p:nvSpPr>
            <p:cNvPr id="37" name="矩形 36">
              <a:extLst>
                <a:ext uri="{FF2B5EF4-FFF2-40B4-BE49-F238E27FC236}">
                  <a16:creationId xmlns="" xmlns:a16="http://schemas.microsoft.com/office/drawing/2014/main" id="{6CA274CF-1970-4EE3-B7AA-B8287457C8A7}"/>
                </a:ext>
              </a:extLst>
            </p:cNvPr>
            <p:cNvSpPr/>
            <p:nvPr/>
          </p:nvSpPr>
          <p:spPr>
            <a:xfrm>
              <a:off x="1475934" y="4117997"/>
              <a:ext cx="1620957" cy="338554"/>
            </a:xfrm>
            <a:prstGeom prst="rect">
              <a:avLst/>
            </a:prstGeom>
          </p:spPr>
          <p:txBody>
            <a:bodyPr wrap="none">
              <a:spAutoFit/>
            </a:bodyPr>
            <a:lstStyle/>
            <a:p>
              <a:r>
                <a:rPr lang="zh-CN" altLang="en-US" sz="1600" dirty="0">
                  <a:solidFill>
                    <a:schemeClr val="tx1">
                      <a:lumMod val="65000"/>
                      <a:lumOff val="35000"/>
                    </a:schemeClr>
                  </a:solidFill>
                  <a:latin typeface="方正硬笔楷书简体" panose="03000509000000000000" pitchFamily="65" charset="-122"/>
                  <a:ea typeface="方正硬笔楷书简体" panose="03000509000000000000" pitchFamily="65" charset="-122"/>
                </a:rPr>
                <a:t>浓墨重彩的一笔</a:t>
              </a:r>
            </a:p>
          </p:txBody>
        </p:sp>
        <p:sp>
          <p:nvSpPr>
            <p:cNvPr id="38" name="矩形 37">
              <a:extLst>
                <a:ext uri="{FF2B5EF4-FFF2-40B4-BE49-F238E27FC236}">
                  <a16:creationId xmlns="" xmlns:a16="http://schemas.microsoft.com/office/drawing/2014/main" id="{7D65FDB3-C962-4EBA-B8F0-63F7C044EFC5}"/>
                </a:ext>
              </a:extLst>
            </p:cNvPr>
            <p:cNvSpPr/>
            <p:nvPr/>
          </p:nvSpPr>
          <p:spPr>
            <a:xfrm>
              <a:off x="1475934" y="4520590"/>
              <a:ext cx="2442333" cy="960071"/>
            </a:xfrm>
            <a:prstGeom prst="rect">
              <a:avLst/>
            </a:prstGeom>
          </p:spPr>
          <p:txBody>
            <a:bodyPr wrap="square">
              <a:spAutoFit/>
            </a:bodyPr>
            <a:lstStyle/>
            <a:p>
              <a:pPr>
                <a:lnSpc>
                  <a:spcPct val="120000"/>
                </a:lnSpc>
              </a:pPr>
              <a:r>
                <a:rPr lang="zh-CN" altLang="en-US" sz="1200">
                  <a:solidFill>
                    <a:schemeClr val="tx1">
                      <a:lumMod val="65000"/>
                      <a:lumOff val="35000"/>
                    </a:schemeClr>
                  </a:solidFill>
                  <a:latin typeface="思源宋体 CN" panose="02020400000000000000" pitchFamily="18" charset="-122"/>
                  <a:ea typeface="思源宋体 CN" panose="02020400000000000000" pitchFamily="18" charset="-122"/>
                </a:rPr>
                <a:t>乔治</a:t>
              </a:r>
              <a:r>
                <a:rPr lang="en-US" altLang="zh-CN" sz="1200" dirty="0">
                  <a:solidFill>
                    <a:schemeClr val="tx1">
                      <a:lumMod val="65000"/>
                      <a:lumOff val="35000"/>
                    </a:schemeClr>
                  </a:solidFill>
                  <a:latin typeface="思源宋体 CN" panose="02020400000000000000" pitchFamily="18" charset="-122"/>
                  <a:ea typeface="思源宋体 CN" panose="02020400000000000000" pitchFamily="18" charset="-122"/>
                </a:rPr>
                <a:t>.</a:t>
              </a:r>
              <a:r>
                <a:rPr lang="zh-CN" altLang="en-US" sz="1200" dirty="0">
                  <a:solidFill>
                    <a:schemeClr val="tx1">
                      <a:lumMod val="65000"/>
                      <a:lumOff val="35000"/>
                    </a:schemeClr>
                  </a:solidFill>
                  <a:latin typeface="思源宋体 CN" panose="02020400000000000000" pitchFamily="18" charset="-122"/>
                  <a:ea typeface="思源宋体 CN" panose="02020400000000000000" pitchFamily="18" charset="-122"/>
                </a:rPr>
                <a:t>派克创造性地发明出墨水笔防漏墨系统，“幸运曲线”专利权得到承认，这个突破成为派克笔的第二</a:t>
              </a:r>
              <a:r>
                <a:rPr lang="zh-CN" altLang="en-US" sz="1200">
                  <a:solidFill>
                    <a:schemeClr val="tx1">
                      <a:lumMod val="65000"/>
                      <a:lumOff val="35000"/>
                    </a:schemeClr>
                  </a:solidFill>
                  <a:latin typeface="思源宋体 CN" panose="02020400000000000000" pitchFamily="18" charset="-122"/>
                  <a:ea typeface="思源宋体 CN" panose="02020400000000000000" pitchFamily="18" charset="-122"/>
                </a:rPr>
                <a:t>项专利</a:t>
              </a:r>
              <a:endParaRPr lang="zh-CN" altLang="en-US" sz="1200" dirty="0">
                <a:solidFill>
                  <a:schemeClr val="tx1">
                    <a:lumMod val="65000"/>
                    <a:lumOff val="35000"/>
                  </a:schemeClr>
                </a:solidFill>
                <a:latin typeface="思源宋体 CN" panose="02020400000000000000" pitchFamily="18" charset="-122"/>
                <a:ea typeface="思源宋体 CN" panose="02020400000000000000" pitchFamily="18" charset="-122"/>
              </a:endParaRPr>
            </a:p>
          </p:txBody>
        </p:sp>
      </p:grpSp>
      <p:grpSp>
        <p:nvGrpSpPr>
          <p:cNvPr id="58" name="组合 57">
            <a:extLst>
              <a:ext uri="{FF2B5EF4-FFF2-40B4-BE49-F238E27FC236}">
                <a16:creationId xmlns="" xmlns:a16="http://schemas.microsoft.com/office/drawing/2014/main" id="{4271F0E8-25F7-451F-ACBD-E23B21C4FC1C}"/>
              </a:ext>
            </a:extLst>
          </p:cNvPr>
          <p:cNvGrpSpPr/>
          <p:nvPr/>
        </p:nvGrpSpPr>
        <p:grpSpPr>
          <a:xfrm>
            <a:off x="3468033" y="1927489"/>
            <a:ext cx="2283015" cy="1056630"/>
            <a:chOff x="3963151" y="3759234"/>
            <a:chExt cx="2283015" cy="1056630"/>
          </a:xfrm>
        </p:grpSpPr>
        <p:sp>
          <p:nvSpPr>
            <p:cNvPr id="39" name="矩形 38">
              <a:extLst>
                <a:ext uri="{FF2B5EF4-FFF2-40B4-BE49-F238E27FC236}">
                  <a16:creationId xmlns="" xmlns:a16="http://schemas.microsoft.com/office/drawing/2014/main" id="{E16EAE7C-C486-49DD-B5B9-CE65515E4169}"/>
                </a:ext>
              </a:extLst>
            </p:cNvPr>
            <p:cNvSpPr/>
            <p:nvPr/>
          </p:nvSpPr>
          <p:spPr>
            <a:xfrm>
              <a:off x="3963151" y="3759234"/>
              <a:ext cx="845103" cy="461665"/>
            </a:xfrm>
            <a:prstGeom prst="rect">
              <a:avLst/>
            </a:prstGeom>
          </p:spPr>
          <p:txBody>
            <a:bodyPr wrap="none">
              <a:spAutoFit/>
            </a:bodyPr>
            <a:lstStyle/>
            <a:p>
              <a:pPr algn="ctr"/>
              <a:r>
                <a:rPr lang="en-US" altLang="zh-CN" sz="2400" i="1">
                  <a:gradFill>
                    <a:gsLst>
                      <a:gs pos="0">
                        <a:srgbClr val="B09254"/>
                      </a:gs>
                      <a:gs pos="99000">
                        <a:srgbClr val="917543"/>
                      </a:gs>
                    </a:gsLst>
                    <a:lin ang="5400000" scaled="1"/>
                  </a:gradFill>
                  <a:latin typeface="思源宋体 CN" panose="02020400000000000000" pitchFamily="18" charset="-122"/>
                  <a:ea typeface="思源宋体 CN" panose="02020400000000000000" pitchFamily="18" charset="-122"/>
                </a:rPr>
                <a:t>1918</a:t>
              </a:r>
              <a:endParaRPr lang="zh-CN" altLang="en-US" sz="2400" i="1" dirty="0">
                <a:gradFill>
                  <a:gsLst>
                    <a:gs pos="0">
                      <a:srgbClr val="B09254"/>
                    </a:gs>
                    <a:gs pos="99000">
                      <a:srgbClr val="917543"/>
                    </a:gs>
                  </a:gsLst>
                  <a:lin ang="5400000" scaled="1"/>
                </a:gradFill>
                <a:latin typeface="思源宋体 CN" panose="02020400000000000000" pitchFamily="18" charset="-122"/>
                <a:ea typeface="思源宋体 CN" panose="02020400000000000000" pitchFamily="18" charset="-122"/>
              </a:endParaRPr>
            </a:p>
          </p:txBody>
        </p:sp>
        <p:sp>
          <p:nvSpPr>
            <p:cNvPr id="40" name="矩形 39">
              <a:extLst>
                <a:ext uri="{FF2B5EF4-FFF2-40B4-BE49-F238E27FC236}">
                  <a16:creationId xmlns="" xmlns:a16="http://schemas.microsoft.com/office/drawing/2014/main" id="{3B1177A6-8AED-4160-9B6B-63EBDFF99EAD}"/>
                </a:ext>
              </a:extLst>
            </p:cNvPr>
            <p:cNvSpPr/>
            <p:nvPr/>
          </p:nvSpPr>
          <p:spPr>
            <a:xfrm>
              <a:off x="3963151" y="4117997"/>
              <a:ext cx="1415772" cy="338554"/>
            </a:xfrm>
            <a:prstGeom prst="rect">
              <a:avLst/>
            </a:prstGeom>
          </p:spPr>
          <p:txBody>
            <a:bodyPr wrap="none">
              <a:spAutoFit/>
            </a:bodyPr>
            <a:lstStyle/>
            <a:p>
              <a:r>
                <a:rPr lang="zh-CN" altLang="en-US" sz="1600" dirty="0">
                  <a:solidFill>
                    <a:schemeClr val="tx1">
                      <a:lumMod val="65000"/>
                      <a:lumOff val="35000"/>
                    </a:schemeClr>
                  </a:solidFill>
                  <a:latin typeface="方正硬笔楷书简体" panose="03000509000000000000" pitchFamily="65" charset="-122"/>
                  <a:ea typeface="方正硬笔楷书简体" panose="03000509000000000000" pitchFamily="65" charset="-122"/>
                </a:rPr>
                <a:t>百万品牌诞生</a:t>
              </a:r>
            </a:p>
          </p:txBody>
        </p:sp>
        <p:sp>
          <p:nvSpPr>
            <p:cNvPr id="41" name="矩形 40">
              <a:extLst>
                <a:ext uri="{FF2B5EF4-FFF2-40B4-BE49-F238E27FC236}">
                  <a16:creationId xmlns="" xmlns:a16="http://schemas.microsoft.com/office/drawing/2014/main" id="{00BE80F0-13BD-4B7A-8DB4-166E649CB263}"/>
                </a:ext>
              </a:extLst>
            </p:cNvPr>
            <p:cNvSpPr/>
            <p:nvPr/>
          </p:nvSpPr>
          <p:spPr>
            <a:xfrm>
              <a:off x="3963151" y="4520590"/>
              <a:ext cx="2283015" cy="295274"/>
            </a:xfrm>
            <a:prstGeom prst="rect">
              <a:avLst/>
            </a:prstGeom>
          </p:spPr>
          <p:txBody>
            <a:bodyPr wrap="square">
              <a:spAutoFit/>
            </a:bodyPr>
            <a:lstStyle/>
            <a:p>
              <a:pPr>
                <a:lnSpc>
                  <a:spcPct val="120000"/>
                </a:lnSpc>
              </a:pPr>
              <a:r>
                <a:rPr lang="zh-CN" altLang="en-US" sz="1200" dirty="0">
                  <a:solidFill>
                    <a:schemeClr val="tx1">
                      <a:lumMod val="65000"/>
                      <a:lumOff val="35000"/>
                    </a:schemeClr>
                  </a:solidFill>
                  <a:latin typeface="思源宋体 CN" panose="02020400000000000000" pitchFamily="18" charset="-122"/>
                  <a:ea typeface="思源宋体 CN" panose="02020400000000000000" pitchFamily="18" charset="-122"/>
                </a:rPr>
                <a:t>派克笔年销售额首次</a:t>
              </a:r>
              <a:r>
                <a:rPr lang="zh-CN" altLang="en-US" sz="1200">
                  <a:solidFill>
                    <a:schemeClr val="tx1">
                      <a:lumMod val="65000"/>
                      <a:lumOff val="35000"/>
                    </a:schemeClr>
                  </a:solidFill>
                  <a:latin typeface="思源宋体 CN" panose="02020400000000000000" pitchFamily="18" charset="-122"/>
                  <a:ea typeface="思源宋体 CN" panose="02020400000000000000" pitchFamily="18" charset="-122"/>
                </a:rPr>
                <a:t>突破百万</a:t>
              </a:r>
              <a:endParaRPr lang="zh-CN" altLang="en-US" sz="1200" dirty="0">
                <a:solidFill>
                  <a:schemeClr val="tx1">
                    <a:lumMod val="65000"/>
                    <a:lumOff val="35000"/>
                  </a:schemeClr>
                </a:solidFill>
                <a:latin typeface="思源宋体 CN" panose="02020400000000000000" pitchFamily="18" charset="-122"/>
                <a:ea typeface="思源宋体 CN" panose="02020400000000000000" pitchFamily="18" charset="-122"/>
              </a:endParaRPr>
            </a:p>
          </p:txBody>
        </p:sp>
      </p:grpSp>
      <p:grpSp>
        <p:nvGrpSpPr>
          <p:cNvPr id="59" name="组合 58">
            <a:extLst>
              <a:ext uri="{FF2B5EF4-FFF2-40B4-BE49-F238E27FC236}">
                <a16:creationId xmlns="" xmlns:a16="http://schemas.microsoft.com/office/drawing/2014/main" id="{D03C1450-E8FB-4713-A866-B6F062D7896D}"/>
              </a:ext>
            </a:extLst>
          </p:cNvPr>
          <p:cNvGrpSpPr/>
          <p:nvPr/>
        </p:nvGrpSpPr>
        <p:grpSpPr>
          <a:xfrm>
            <a:off x="5874743" y="2974343"/>
            <a:ext cx="2442332" cy="1943026"/>
            <a:chOff x="6566008" y="3759234"/>
            <a:chExt cx="2442332" cy="1943026"/>
          </a:xfrm>
        </p:grpSpPr>
        <p:sp>
          <p:nvSpPr>
            <p:cNvPr id="42" name="矩形 41">
              <a:extLst>
                <a:ext uri="{FF2B5EF4-FFF2-40B4-BE49-F238E27FC236}">
                  <a16:creationId xmlns="" xmlns:a16="http://schemas.microsoft.com/office/drawing/2014/main" id="{714438B8-981D-45D5-A8A4-3402BDB5B3C2}"/>
                </a:ext>
              </a:extLst>
            </p:cNvPr>
            <p:cNvSpPr/>
            <p:nvPr/>
          </p:nvSpPr>
          <p:spPr>
            <a:xfrm>
              <a:off x="6566008" y="3759234"/>
              <a:ext cx="845103" cy="461665"/>
            </a:xfrm>
            <a:prstGeom prst="rect">
              <a:avLst/>
            </a:prstGeom>
          </p:spPr>
          <p:txBody>
            <a:bodyPr wrap="none">
              <a:spAutoFit/>
            </a:bodyPr>
            <a:lstStyle/>
            <a:p>
              <a:pPr algn="ctr"/>
              <a:r>
                <a:rPr lang="en-US" altLang="zh-CN" sz="2400" i="1">
                  <a:gradFill>
                    <a:gsLst>
                      <a:gs pos="0">
                        <a:srgbClr val="B09254"/>
                      </a:gs>
                      <a:gs pos="99000">
                        <a:srgbClr val="917543"/>
                      </a:gs>
                    </a:gsLst>
                    <a:lin ang="5400000" scaled="1"/>
                  </a:gradFill>
                  <a:latin typeface="思源宋体 CN" panose="02020400000000000000" pitchFamily="18" charset="-122"/>
                  <a:ea typeface="思源宋体 CN" panose="02020400000000000000" pitchFamily="18" charset="-122"/>
                </a:rPr>
                <a:t>1945</a:t>
              </a:r>
              <a:endParaRPr lang="zh-CN" altLang="en-US" sz="2400" i="1" dirty="0">
                <a:gradFill>
                  <a:gsLst>
                    <a:gs pos="0">
                      <a:srgbClr val="B09254"/>
                    </a:gs>
                    <a:gs pos="99000">
                      <a:srgbClr val="917543"/>
                    </a:gs>
                  </a:gsLst>
                  <a:lin ang="5400000" scaled="1"/>
                </a:gradFill>
                <a:latin typeface="思源宋体 CN" panose="02020400000000000000" pitchFamily="18" charset="-122"/>
                <a:ea typeface="思源宋体 CN" panose="02020400000000000000" pitchFamily="18" charset="-122"/>
              </a:endParaRPr>
            </a:p>
          </p:txBody>
        </p:sp>
        <p:sp>
          <p:nvSpPr>
            <p:cNvPr id="43" name="矩形 42">
              <a:extLst>
                <a:ext uri="{FF2B5EF4-FFF2-40B4-BE49-F238E27FC236}">
                  <a16:creationId xmlns="" xmlns:a16="http://schemas.microsoft.com/office/drawing/2014/main" id="{5BD0BAEA-5BC2-49EE-A18D-B883BF1D362F}"/>
                </a:ext>
              </a:extLst>
            </p:cNvPr>
            <p:cNvSpPr/>
            <p:nvPr/>
          </p:nvSpPr>
          <p:spPr>
            <a:xfrm>
              <a:off x="6566008" y="4117997"/>
              <a:ext cx="1415772" cy="338554"/>
            </a:xfrm>
            <a:prstGeom prst="rect">
              <a:avLst/>
            </a:prstGeom>
          </p:spPr>
          <p:txBody>
            <a:bodyPr wrap="none">
              <a:spAutoFit/>
            </a:bodyPr>
            <a:lstStyle/>
            <a:p>
              <a:r>
                <a:rPr lang="zh-CN" altLang="en-US" sz="1600" dirty="0">
                  <a:solidFill>
                    <a:schemeClr val="tx1">
                      <a:lumMod val="65000"/>
                      <a:lumOff val="35000"/>
                    </a:schemeClr>
                  </a:solidFill>
                  <a:latin typeface="方正硬笔楷书简体" panose="03000509000000000000" pitchFamily="65" charset="-122"/>
                  <a:ea typeface="方正硬笔楷书简体" panose="03000509000000000000" pitchFamily="65" charset="-122"/>
                </a:rPr>
                <a:t>写下和平诗篇</a:t>
              </a:r>
            </a:p>
          </p:txBody>
        </p:sp>
        <p:sp>
          <p:nvSpPr>
            <p:cNvPr id="44" name="矩形 43">
              <a:extLst>
                <a:ext uri="{FF2B5EF4-FFF2-40B4-BE49-F238E27FC236}">
                  <a16:creationId xmlns="" xmlns:a16="http://schemas.microsoft.com/office/drawing/2014/main" id="{A9E04E47-9D28-4DBE-BEB5-DB046BB872EA}"/>
                </a:ext>
              </a:extLst>
            </p:cNvPr>
            <p:cNvSpPr/>
            <p:nvPr/>
          </p:nvSpPr>
          <p:spPr>
            <a:xfrm>
              <a:off x="6566008" y="4520590"/>
              <a:ext cx="2442332" cy="1181670"/>
            </a:xfrm>
            <a:prstGeom prst="rect">
              <a:avLst/>
            </a:prstGeom>
          </p:spPr>
          <p:txBody>
            <a:bodyPr wrap="square">
              <a:spAutoFit/>
            </a:bodyPr>
            <a:lstStyle/>
            <a:p>
              <a:pPr>
                <a:lnSpc>
                  <a:spcPct val="120000"/>
                </a:lnSpc>
              </a:pPr>
              <a:r>
                <a:rPr lang="en-US" altLang="zh-CN" sz="1200">
                  <a:solidFill>
                    <a:schemeClr val="tx1">
                      <a:lumMod val="65000"/>
                      <a:lumOff val="35000"/>
                    </a:schemeClr>
                  </a:solidFill>
                  <a:latin typeface="思源宋体 CN" panose="02020400000000000000" pitchFamily="18" charset="-122"/>
                  <a:ea typeface="思源宋体 CN" panose="02020400000000000000" pitchFamily="18" charset="-122"/>
                </a:rPr>
                <a:t>D.E.</a:t>
              </a:r>
              <a:r>
                <a:rPr lang="zh-CN" altLang="en-US" sz="1200">
                  <a:solidFill>
                    <a:schemeClr val="tx1">
                      <a:lumMod val="65000"/>
                      <a:lumOff val="35000"/>
                    </a:schemeClr>
                  </a:solidFill>
                  <a:latin typeface="思源宋体 CN" panose="02020400000000000000" pitchFamily="18" charset="-122"/>
                  <a:ea typeface="思源宋体 CN" panose="02020400000000000000" pitchFamily="18" charset="-122"/>
                </a:rPr>
                <a:t>爱森豪威尔</a:t>
              </a:r>
              <a:r>
                <a:rPr lang="zh-CN" altLang="en-US" sz="1200" dirty="0">
                  <a:solidFill>
                    <a:schemeClr val="tx1">
                      <a:lumMod val="65000"/>
                      <a:lumOff val="35000"/>
                    </a:schemeClr>
                  </a:solidFill>
                  <a:latin typeface="思源宋体 CN" panose="02020400000000000000" pitchFamily="18" charset="-122"/>
                  <a:ea typeface="思源宋体 CN" panose="02020400000000000000" pitchFamily="18" charset="-122"/>
                </a:rPr>
                <a:t>将军</a:t>
              </a:r>
              <a:r>
                <a:rPr lang="zh-CN" altLang="en-US" sz="1200">
                  <a:solidFill>
                    <a:schemeClr val="tx1">
                      <a:lumMod val="65000"/>
                      <a:lumOff val="35000"/>
                    </a:schemeClr>
                  </a:solidFill>
                  <a:latin typeface="思源宋体 CN" panose="02020400000000000000" pitchFamily="18" charset="-122"/>
                  <a:ea typeface="思源宋体 CN" panose="02020400000000000000" pitchFamily="18" charset="-122"/>
                </a:rPr>
                <a:t>用派克</a:t>
              </a:r>
              <a:r>
                <a:rPr lang="en-US" altLang="zh-CN" sz="1200">
                  <a:solidFill>
                    <a:schemeClr val="tx1">
                      <a:lumMod val="65000"/>
                      <a:lumOff val="35000"/>
                    </a:schemeClr>
                  </a:solidFill>
                  <a:latin typeface="思源宋体 CN" panose="02020400000000000000" pitchFamily="18" charset="-122"/>
                  <a:ea typeface="思源宋体 CN" panose="02020400000000000000" pitchFamily="18" charset="-122"/>
                </a:rPr>
                <a:t>51</a:t>
              </a:r>
              <a:r>
                <a:rPr lang="zh-CN" altLang="en-US" sz="1200">
                  <a:solidFill>
                    <a:schemeClr val="tx1">
                      <a:lumMod val="65000"/>
                      <a:lumOff val="35000"/>
                    </a:schemeClr>
                  </a:solidFill>
                  <a:latin typeface="思源宋体 CN" panose="02020400000000000000" pitchFamily="18" charset="-122"/>
                  <a:ea typeface="思源宋体 CN" panose="02020400000000000000" pitchFamily="18" charset="-122"/>
                </a:rPr>
                <a:t>签署</a:t>
              </a:r>
              <a:r>
                <a:rPr lang="zh-CN" altLang="en-US" sz="1200" dirty="0">
                  <a:solidFill>
                    <a:schemeClr val="tx1">
                      <a:lumMod val="65000"/>
                      <a:lumOff val="35000"/>
                    </a:schemeClr>
                  </a:solidFill>
                  <a:latin typeface="思源宋体 CN" panose="02020400000000000000" pitchFamily="18" charset="-122"/>
                  <a:ea typeface="思源宋体 CN" panose="02020400000000000000" pitchFamily="18" charset="-122"/>
                </a:rPr>
                <a:t>了第二次世界大战欧洲前线停战协议</a:t>
              </a:r>
              <a:r>
                <a:rPr lang="zh-CN" altLang="en-US" sz="1200">
                  <a:solidFill>
                    <a:schemeClr val="tx1">
                      <a:lumMod val="65000"/>
                      <a:lumOff val="35000"/>
                    </a:schemeClr>
                  </a:solidFill>
                  <a:latin typeface="思源宋体 CN" panose="02020400000000000000" pitchFamily="18" charset="-122"/>
                  <a:ea typeface="思源宋体 CN" panose="02020400000000000000" pitchFamily="18" charset="-122"/>
                </a:rPr>
                <a:t>；道格拉斯</a:t>
              </a:r>
              <a:r>
                <a:rPr lang="en-US" altLang="zh-CN" sz="1200">
                  <a:solidFill>
                    <a:schemeClr val="tx1">
                      <a:lumMod val="65000"/>
                      <a:lumOff val="35000"/>
                    </a:schemeClr>
                  </a:solidFill>
                  <a:latin typeface="思源宋体 CN" panose="02020400000000000000" pitchFamily="18" charset="-122"/>
                  <a:ea typeface="思源宋体 CN" panose="02020400000000000000" pitchFamily="18" charset="-122"/>
                </a:rPr>
                <a:t>.</a:t>
              </a:r>
              <a:r>
                <a:rPr lang="zh-CN" altLang="en-US" sz="1200">
                  <a:solidFill>
                    <a:schemeClr val="tx1">
                      <a:lumMod val="65000"/>
                      <a:lumOff val="35000"/>
                    </a:schemeClr>
                  </a:solidFill>
                  <a:latin typeface="思源宋体 CN" panose="02020400000000000000" pitchFamily="18" charset="-122"/>
                  <a:ea typeface="思源宋体 CN" panose="02020400000000000000" pitchFamily="18" charset="-122"/>
                </a:rPr>
                <a:t>麦克阿瑟</a:t>
              </a:r>
              <a:r>
                <a:rPr lang="zh-CN" altLang="en-US" sz="1200" dirty="0">
                  <a:solidFill>
                    <a:schemeClr val="tx1">
                      <a:lumMod val="65000"/>
                      <a:lumOff val="35000"/>
                    </a:schemeClr>
                  </a:solidFill>
                  <a:latin typeface="思源宋体 CN" panose="02020400000000000000" pitchFamily="18" charset="-122"/>
                  <a:ea typeface="思源宋体 CN" panose="02020400000000000000" pitchFamily="18" charset="-122"/>
                </a:rPr>
                <a:t>将军则用派克世纪笔签署了二次世界大战太平洋战场的</a:t>
              </a:r>
              <a:r>
                <a:rPr lang="zh-CN" altLang="en-US" sz="1200">
                  <a:solidFill>
                    <a:schemeClr val="tx1">
                      <a:lumMod val="65000"/>
                      <a:lumOff val="35000"/>
                    </a:schemeClr>
                  </a:solidFill>
                  <a:latin typeface="思源宋体 CN" panose="02020400000000000000" pitchFamily="18" charset="-122"/>
                  <a:ea typeface="思源宋体 CN" panose="02020400000000000000" pitchFamily="18" charset="-122"/>
                </a:rPr>
                <a:t>停火协议</a:t>
              </a:r>
              <a:endParaRPr lang="zh-CN" altLang="en-US" sz="1200" dirty="0">
                <a:solidFill>
                  <a:schemeClr val="tx1">
                    <a:lumMod val="65000"/>
                    <a:lumOff val="35000"/>
                  </a:schemeClr>
                </a:solidFill>
                <a:latin typeface="思源宋体 CN" panose="02020400000000000000" pitchFamily="18" charset="-122"/>
                <a:ea typeface="思源宋体 CN" panose="02020400000000000000" pitchFamily="18" charset="-122"/>
              </a:endParaRPr>
            </a:p>
          </p:txBody>
        </p:sp>
      </p:grpSp>
      <p:grpSp>
        <p:nvGrpSpPr>
          <p:cNvPr id="60" name="组合 59">
            <a:extLst>
              <a:ext uri="{FF2B5EF4-FFF2-40B4-BE49-F238E27FC236}">
                <a16:creationId xmlns="" xmlns:a16="http://schemas.microsoft.com/office/drawing/2014/main" id="{E5E94992-EBE5-4B3F-9533-150202E0F213}"/>
              </a:ext>
            </a:extLst>
          </p:cNvPr>
          <p:cNvGrpSpPr/>
          <p:nvPr/>
        </p:nvGrpSpPr>
        <p:grpSpPr>
          <a:xfrm>
            <a:off x="7240602" y="983792"/>
            <a:ext cx="2442331" cy="1522880"/>
            <a:chOff x="9401926" y="3736182"/>
            <a:chExt cx="2442331" cy="1522880"/>
          </a:xfrm>
        </p:grpSpPr>
        <p:sp>
          <p:nvSpPr>
            <p:cNvPr id="45" name="矩形 44">
              <a:extLst>
                <a:ext uri="{FF2B5EF4-FFF2-40B4-BE49-F238E27FC236}">
                  <a16:creationId xmlns="" xmlns:a16="http://schemas.microsoft.com/office/drawing/2014/main" id="{CD7F711D-1D84-405A-AFB2-817B6435F3E5}"/>
                </a:ext>
              </a:extLst>
            </p:cNvPr>
            <p:cNvSpPr/>
            <p:nvPr/>
          </p:nvSpPr>
          <p:spPr>
            <a:xfrm>
              <a:off x="9401926" y="3736182"/>
              <a:ext cx="845103" cy="498213"/>
            </a:xfrm>
            <a:prstGeom prst="rect">
              <a:avLst/>
            </a:prstGeom>
          </p:spPr>
          <p:txBody>
            <a:bodyPr wrap="none">
              <a:spAutoFit/>
            </a:bodyPr>
            <a:lstStyle/>
            <a:p>
              <a:pPr algn="ctr">
                <a:lnSpc>
                  <a:spcPct val="120000"/>
                </a:lnSpc>
              </a:pPr>
              <a:r>
                <a:rPr lang="en-US" altLang="zh-CN" sz="2400" i="1">
                  <a:gradFill>
                    <a:gsLst>
                      <a:gs pos="0">
                        <a:srgbClr val="B09254"/>
                      </a:gs>
                      <a:gs pos="99000">
                        <a:srgbClr val="917543"/>
                      </a:gs>
                    </a:gsLst>
                    <a:lin ang="5400000" scaled="1"/>
                  </a:gradFill>
                  <a:latin typeface="思源宋体 CN" panose="02020400000000000000" pitchFamily="18" charset="-122"/>
                  <a:ea typeface="思源宋体 CN" panose="02020400000000000000" pitchFamily="18" charset="-122"/>
                </a:rPr>
                <a:t>1962</a:t>
              </a:r>
              <a:endParaRPr lang="zh-CN" altLang="en-US" sz="2400" i="1" dirty="0">
                <a:gradFill>
                  <a:gsLst>
                    <a:gs pos="0">
                      <a:srgbClr val="B09254"/>
                    </a:gs>
                    <a:gs pos="99000">
                      <a:srgbClr val="917543"/>
                    </a:gs>
                  </a:gsLst>
                  <a:lin ang="5400000" scaled="1"/>
                </a:gradFill>
                <a:latin typeface="思源宋体 CN" panose="02020400000000000000" pitchFamily="18" charset="-122"/>
                <a:ea typeface="思源宋体 CN" panose="02020400000000000000" pitchFamily="18" charset="-122"/>
              </a:endParaRPr>
            </a:p>
          </p:txBody>
        </p:sp>
        <p:sp>
          <p:nvSpPr>
            <p:cNvPr id="46" name="矩形 45">
              <a:extLst>
                <a:ext uri="{FF2B5EF4-FFF2-40B4-BE49-F238E27FC236}">
                  <a16:creationId xmlns="" xmlns:a16="http://schemas.microsoft.com/office/drawing/2014/main" id="{D4A4AB91-0CFC-460B-8C6B-7F4A4F9E2133}"/>
                </a:ext>
              </a:extLst>
            </p:cNvPr>
            <p:cNvSpPr/>
            <p:nvPr/>
          </p:nvSpPr>
          <p:spPr>
            <a:xfrm>
              <a:off x="9401926" y="4117997"/>
              <a:ext cx="1415772" cy="338554"/>
            </a:xfrm>
            <a:prstGeom prst="rect">
              <a:avLst/>
            </a:prstGeom>
          </p:spPr>
          <p:txBody>
            <a:bodyPr wrap="none">
              <a:spAutoFit/>
            </a:bodyPr>
            <a:lstStyle/>
            <a:p>
              <a:r>
                <a:rPr lang="zh-CN" altLang="en-US" sz="1600" dirty="0">
                  <a:solidFill>
                    <a:schemeClr val="tx1">
                      <a:lumMod val="65000"/>
                      <a:lumOff val="35000"/>
                    </a:schemeClr>
                  </a:solidFill>
                  <a:latin typeface="方正硬笔楷书简体" panose="03000509000000000000" pitchFamily="65" charset="-122"/>
                  <a:ea typeface="方正硬笔楷书简体" panose="03000509000000000000" pitchFamily="65" charset="-122"/>
                </a:rPr>
                <a:t>荣誉皇室授权</a:t>
              </a:r>
            </a:p>
          </p:txBody>
        </p:sp>
        <p:sp>
          <p:nvSpPr>
            <p:cNvPr id="47" name="矩形 46">
              <a:extLst>
                <a:ext uri="{FF2B5EF4-FFF2-40B4-BE49-F238E27FC236}">
                  <a16:creationId xmlns="" xmlns:a16="http://schemas.microsoft.com/office/drawing/2014/main" id="{988C7CDB-9216-44E3-AC16-537980A5ED68}"/>
                </a:ext>
              </a:extLst>
            </p:cNvPr>
            <p:cNvSpPr/>
            <p:nvPr/>
          </p:nvSpPr>
          <p:spPr>
            <a:xfrm>
              <a:off x="9401926" y="4520590"/>
              <a:ext cx="2442331" cy="738472"/>
            </a:xfrm>
            <a:prstGeom prst="rect">
              <a:avLst/>
            </a:prstGeom>
          </p:spPr>
          <p:txBody>
            <a:bodyPr wrap="square">
              <a:spAutoFit/>
            </a:bodyPr>
            <a:lstStyle/>
            <a:p>
              <a:pPr>
                <a:lnSpc>
                  <a:spcPct val="120000"/>
                </a:lnSpc>
              </a:pPr>
              <a:r>
                <a:rPr lang="zh-CN" altLang="en-US" sz="1200" dirty="0">
                  <a:solidFill>
                    <a:schemeClr val="tx1">
                      <a:lumMod val="65000"/>
                      <a:lumOff val="35000"/>
                    </a:schemeClr>
                  </a:solidFill>
                  <a:latin typeface="思源宋体 CN" panose="02020400000000000000" pitchFamily="18" charset="-122"/>
                  <a:ea typeface="思源宋体 CN" panose="02020400000000000000" pitchFamily="18" charset="-122"/>
                </a:rPr>
                <a:t>派克笔被英女王伊丽莎白二世授予皇室御用，成为皇室官方书写工具</a:t>
              </a:r>
              <a:r>
                <a:rPr lang="zh-CN" altLang="en-US" sz="1200">
                  <a:solidFill>
                    <a:schemeClr val="tx1">
                      <a:lumMod val="65000"/>
                      <a:lumOff val="35000"/>
                    </a:schemeClr>
                  </a:solidFill>
                  <a:latin typeface="思源宋体 CN" panose="02020400000000000000" pitchFamily="18" charset="-122"/>
                  <a:ea typeface="思源宋体 CN" panose="02020400000000000000" pitchFamily="18" charset="-122"/>
                </a:rPr>
                <a:t>供应商</a:t>
              </a:r>
              <a:endParaRPr lang="zh-CN" altLang="en-US" sz="1200" dirty="0">
                <a:solidFill>
                  <a:schemeClr val="tx1">
                    <a:lumMod val="65000"/>
                    <a:lumOff val="35000"/>
                  </a:schemeClr>
                </a:solidFill>
                <a:latin typeface="思源宋体 CN" panose="02020400000000000000" pitchFamily="18" charset="-122"/>
                <a:ea typeface="思源宋体 CN" panose="02020400000000000000" pitchFamily="18" charset="-122"/>
              </a:endParaRPr>
            </a:p>
          </p:txBody>
        </p:sp>
      </p:grpSp>
      <p:grpSp>
        <p:nvGrpSpPr>
          <p:cNvPr id="61" name="组合 60">
            <a:extLst>
              <a:ext uri="{FF2B5EF4-FFF2-40B4-BE49-F238E27FC236}">
                <a16:creationId xmlns="" xmlns:a16="http://schemas.microsoft.com/office/drawing/2014/main" id="{BB3D0CD0-A739-452F-AD42-A73B665CF24C}"/>
              </a:ext>
            </a:extLst>
          </p:cNvPr>
          <p:cNvGrpSpPr/>
          <p:nvPr/>
        </p:nvGrpSpPr>
        <p:grpSpPr>
          <a:xfrm>
            <a:off x="9293390" y="2926528"/>
            <a:ext cx="2442330" cy="1300928"/>
            <a:chOff x="12168024" y="3736535"/>
            <a:chExt cx="2442330" cy="1300928"/>
          </a:xfrm>
        </p:grpSpPr>
        <p:sp>
          <p:nvSpPr>
            <p:cNvPr id="53" name="矩形 52">
              <a:extLst>
                <a:ext uri="{FF2B5EF4-FFF2-40B4-BE49-F238E27FC236}">
                  <a16:creationId xmlns="" xmlns:a16="http://schemas.microsoft.com/office/drawing/2014/main" id="{3B068B98-FD77-41EC-AA69-955418CE784C}"/>
                </a:ext>
              </a:extLst>
            </p:cNvPr>
            <p:cNvSpPr/>
            <p:nvPr/>
          </p:nvSpPr>
          <p:spPr>
            <a:xfrm>
              <a:off x="12168024" y="3736535"/>
              <a:ext cx="845103" cy="498213"/>
            </a:xfrm>
            <a:prstGeom prst="rect">
              <a:avLst/>
            </a:prstGeom>
          </p:spPr>
          <p:txBody>
            <a:bodyPr wrap="none">
              <a:spAutoFit/>
            </a:bodyPr>
            <a:lstStyle/>
            <a:p>
              <a:pPr algn="ctr">
                <a:lnSpc>
                  <a:spcPct val="120000"/>
                </a:lnSpc>
              </a:pPr>
              <a:r>
                <a:rPr lang="en-US" altLang="zh-CN" sz="2400" i="1">
                  <a:gradFill>
                    <a:gsLst>
                      <a:gs pos="0">
                        <a:srgbClr val="B09254"/>
                      </a:gs>
                      <a:gs pos="99000">
                        <a:srgbClr val="917543"/>
                      </a:gs>
                    </a:gsLst>
                    <a:lin ang="5400000" scaled="1"/>
                  </a:gradFill>
                  <a:latin typeface="思源宋体 CN" panose="02020400000000000000" pitchFamily="18" charset="-122"/>
                  <a:ea typeface="思源宋体 CN" panose="02020400000000000000" pitchFamily="18" charset="-122"/>
                </a:rPr>
                <a:t>1988</a:t>
              </a:r>
              <a:endParaRPr lang="zh-CN" altLang="en-US" sz="2400" i="1" dirty="0">
                <a:gradFill>
                  <a:gsLst>
                    <a:gs pos="0">
                      <a:srgbClr val="B09254"/>
                    </a:gs>
                    <a:gs pos="99000">
                      <a:srgbClr val="917543"/>
                    </a:gs>
                  </a:gsLst>
                  <a:lin ang="5400000" scaled="1"/>
                </a:gradFill>
                <a:latin typeface="思源宋体 CN" panose="02020400000000000000" pitchFamily="18" charset="-122"/>
                <a:ea typeface="思源宋体 CN" panose="02020400000000000000" pitchFamily="18" charset="-122"/>
              </a:endParaRPr>
            </a:p>
          </p:txBody>
        </p:sp>
        <p:sp>
          <p:nvSpPr>
            <p:cNvPr id="54" name="矩形 53">
              <a:extLst>
                <a:ext uri="{FF2B5EF4-FFF2-40B4-BE49-F238E27FC236}">
                  <a16:creationId xmlns="" xmlns:a16="http://schemas.microsoft.com/office/drawing/2014/main" id="{79317782-14FF-44BA-881F-5655962FD5EA}"/>
                </a:ext>
              </a:extLst>
            </p:cNvPr>
            <p:cNvSpPr/>
            <p:nvPr/>
          </p:nvSpPr>
          <p:spPr>
            <a:xfrm>
              <a:off x="12168024" y="4117997"/>
              <a:ext cx="1005403" cy="338554"/>
            </a:xfrm>
            <a:prstGeom prst="rect">
              <a:avLst/>
            </a:prstGeom>
          </p:spPr>
          <p:txBody>
            <a:bodyPr wrap="none">
              <a:spAutoFit/>
            </a:bodyPr>
            <a:lstStyle/>
            <a:p>
              <a:r>
                <a:rPr lang="zh-CN" altLang="en-US" sz="1600" dirty="0">
                  <a:solidFill>
                    <a:schemeClr val="tx1">
                      <a:lumMod val="65000"/>
                      <a:lumOff val="35000"/>
                    </a:schemeClr>
                  </a:solidFill>
                  <a:latin typeface="方正硬笔楷书简体" panose="03000509000000000000" pitchFamily="65" charset="-122"/>
                  <a:ea typeface="方正硬笔楷书简体" panose="03000509000000000000" pitchFamily="65" charset="-122"/>
                </a:rPr>
                <a:t>百年庆典</a:t>
              </a:r>
            </a:p>
          </p:txBody>
        </p:sp>
        <p:sp>
          <p:nvSpPr>
            <p:cNvPr id="55" name="矩形 54">
              <a:extLst>
                <a:ext uri="{FF2B5EF4-FFF2-40B4-BE49-F238E27FC236}">
                  <a16:creationId xmlns="" xmlns:a16="http://schemas.microsoft.com/office/drawing/2014/main" id="{DD4DD6A3-038D-4147-AC31-27AFD59425A9}"/>
                </a:ext>
              </a:extLst>
            </p:cNvPr>
            <p:cNvSpPr/>
            <p:nvPr/>
          </p:nvSpPr>
          <p:spPr>
            <a:xfrm>
              <a:off x="12168024" y="4520590"/>
              <a:ext cx="2442330" cy="516873"/>
            </a:xfrm>
            <a:prstGeom prst="rect">
              <a:avLst/>
            </a:prstGeom>
          </p:spPr>
          <p:txBody>
            <a:bodyPr wrap="square">
              <a:spAutoFit/>
            </a:bodyPr>
            <a:lstStyle/>
            <a:p>
              <a:pPr>
                <a:lnSpc>
                  <a:spcPct val="120000"/>
                </a:lnSpc>
              </a:pPr>
              <a:r>
                <a:rPr lang="zh-CN" altLang="en-US" sz="1200" dirty="0">
                  <a:solidFill>
                    <a:schemeClr val="tx1">
                      <a:lumMod val="65000"/>
                      <a:lumOff val="35000"/>
                    </a:schemeClr>
                  </a:solidFill>
                  <a:latin typeface="思源宋体 CN" panose="02020400000000000000" pitchFamily="18" charset="-122"/>
                  <a:ea typeface="思源宋体 CN" panose="02020400000000000000" pitchFamily="18" charset="-122"/>
                </a:rPr>
                <a:t>派克举行其卓越书写旅程的百年庆典</a:t>
              </a:r>
              <a:r>
                <a:rPr lang="zh-CN" altLang="en-US" sz="1200">
                  <a:solidFill>
                    <a:schemeClr val="tx1">
                      <a:lumMod val="65000"/>
                      <a:lumOff val="35000"/>
                    </a:schemeClr>
                  </a:solidFill>
                  <a:latin typeface="思源宋体 CN" panose="02020400000000000000" pitchFamily="18" charset="-122"/>
                  <a:ea typeface="思源宋体 CN" panose="02020400000000000000" pitchFamily="18" charset="-122"/>
                </a:rPr>
                <a:t>，派克</a:t>
              </a:r>
              <a:r>
                <a:rPr lang="en-US" altLang="zh-CN" sz="1200" dirty="0">
                  <a:solidFill>
                    <a:schemeClr val="tx1">
                      <a:lumMod val="65000"/>
                      <a:lumOff val="35000"/>
                    </a:schemeClr>
                  </a:solidFill>
                  <a:latin typeface="思源宋体 CN" panose="02020400000000000000" pitchFamily="18" charset="-122"/>
                  <a:ea typeface="思源宋体 CN" panose="02020400000000000000" pitchFamily="18" charset="-122"/>
                </a:rPr>
                <a:t>88</a:t>
              </a:r>
              <a:r>
                <a:rPr lang="zh-CN" altLang="en-US" sz="1200">
                  <a:solidFill>
                    <a:schemeClr val="tx1">
                      <a:lumMod val="65000"/>
                      <a:lumOff val="35000"/>
                    </a:schemeClr>
                  </a:solidFill>
                  <a:latin typeface="思源宋体 CN" panose="02020400000000000000" pitchFamily="18" charset="-122"/>
                  <a:ea typeface="思源宋体 CN" panose="02020400000000000000" pitchFamily="18" charset="-122"/>
                </a:rPr>
                <a:t>系列面世</a:t>
              </a:r>
              <a:endParaRPr lang="zh-CN" altLang="en-US" sz="1200" dirty="0">
                <a:solidFill>
                  <a:schemeClr val="tx1">
                    <a:lumMod val="65000"/>
                    <a:lumOff val="35000"/>
                  </a:schemeClr>
                </a:solidFill>
                <a:latin typeface="思源宋体 CN" panose="02020400000000000000" pitchFamily="18" charset="-122"/>
                <a:ea typeface="思源宋体 CN" panose="02020400000000000000" pitchFamily="18" charset="-122"/>
              </a:endParaRPr>
            </a:p>
          </p:txBody>
        </p:sp>
      </p:grpSp>
      <p:sp>
        <p:nvSpPr>
          <p:cNvPr id="56" name="矩形 55">
            <a:extLst>
              <a:ext uri="{FF2B5EF4-FFF2-40B4-BE49-F238E27FC236}">
                <a16:creationId xmlns="" xmlns:a16="http://schemas.microsoft.com/office/drawing/2014/main" id="{9E482BF7-6B89-45FD-BA0F-A2D1D6AD5E31}"/>
              </a:ext>
            </a:extLst>
          </p:cNvPr>
          <p:cNvSpPr/>
          <p:nvPr/>
        </p:nvSpPr>
        <p:spPr>
          <a:xfrm>
            <a:off x="7970282" y="5383869"/>
            <a:ext cx="3571812" cy="642035"/>
          </a:xfrm>
          <a:prstGeom prst="rect">
            <a:avLst/>
          </a:prstGeom>
        </p:spPr>
        <p:txBody>
          <a:bodyPr wrap="none">
            <a:spAutoFit/>
          </a:bodyPr>
          <a:lstStyle/>
          <a:p>
            <a:pPr algn="ctr">
              <a:lnSpc>
                <a:spcPct val="120000"/>
              </a:lnSpc>
            </a:pPr>
            <a:r>
              <a:rPr lang="zh-CN" altLang="en-US" sz="3200">
                <a:solidFill>
                  <a:schemeClr val="tx1">
                    <a:lumMod val="65000"/>
                    <a:lumOff val="35000"/>
                  </a:schemeClr>
                </a:solidFill>
                <a:latin typeface="方正硬笔楷书简体" panose="03000509000000000000" pitchFamily="65" charset="-122"/>
                <a:ea typeface="方正硬笔楷书简体" panose="03000509000000000000" pitchFamily="65" charset="-122"/>
              </a:rPr>
              <a:t>传奇</a:t>
            </a:r>
            <a:r>
              <a:rPr lang="en-US" altLang="zh-CN" sz="3200">
                <a:solidFill>
                  <a:schemeClr val="tx1">
                    <a:lumMod val="65000"/>
                    <a:lumOff val="35000"/>
                  </a:schemeClr>
                </a:solidFill>
                <a:latin typeface="方正硬笔楷书简体" panose="03000509000000000000" pitchFamily="65" charset="-122"/>
                <a:ea typeface="方正硬笔楷书简体" panose="03000509000000000000" pitchFamily="65" charset="-122"/>
              </a:rPr>
              <a:t> </a:t>
            </a:r>
            <a:r>
              <a:rPr lang="zh-CN" altLang="en-US" sz="3200">
                <a:solidFill>
                  <a:schemeClr val="tx1">
                    <a:lumMod val="65000"/>
                    <a:lumOff val="35000"/>
                  </a:schemeClr>
                </a:solidFill>
                <a:latin typeface="方正硬笔楷书简体" panose="03000509000000000000" pitchFamily="65" charset="-122"/>
                <a:ea typeface="方正硬笔楷书简体" panose="03000509000000000000" pitchFamily="65" charset="-122"/>
              </a:rPr>
              <a:t>还在继续</a:t>
            </a:r>
            <a:r>
              <a:rPr lang="en-US" altLang="zh-CN" sz="3200">
                <a:solidFill>
                  <a:schemeClr val="tx1">
                    <a:lumMod val="65000"/>
                    <a:lumOff val="35000"/>
                  </a:schemeClr>
                </a:solidFill>
                <a:latin typeface="方正硬笔楷书简体" panose="03000509000000000000" pitchFamily="65" charset="-122"/>
                <a:ea typeface="方正硬笔楷书简体" panose="03000509000000000000" pitchFamily="65" charset="-122"/>
              </a:rPr>
              <a:t>……</a:t>
            </a:r>
            <a:endParaRPr lang="zh-CN" altLang="en-US" sz="3200" dirty="0">
              <a:solidFill>
                <a:schemeClr val="tx1">
                  <a:lumMod val="65000"/>
                  <a:lumOff val="35000"/>
                </a:schemeClr>
              </a:solidFill>
              <a:latin typeface="方正硬笔楷书简体" panose="03000509000000000000" pitchFamily="65" charset="-122"/>
              <a:ea typeface="方正硬笔楷书简体" panose="03000509000000000000" pitchFamily="65" charset="-122"/>
            </a:endParaRPr>
          </a:p>
        </p:txBody>
      </p:sp>
    </p:spTree>
    <p:extLst>
      <p:ext uri="{BB962C8B-B14F-4D97-AF65-F5344CB8AC3E}">
        <p14:creationId xmlns:p14="http://schemas.microsoft.com/office/powerpoint/2010/main" val="359016426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7" name="图片 836" hidden="1">
            <a:extLst>
              <a:ext uri="{FF2B5EF4-FFF2-40B4-BE49-F238E27FC236}">
                <a16:creationId xmlns="" xmlns:a16="http://schemas.microsoft.com/office/drawing/2014/main" id="{A1C88AB1-0AA8-4341-8043-C0137B8F551C}"/>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
                    </a14:imgEffect>
                  </a14:imgLayer>
                </a14:imgProps>
              </a:ext>
              <a:ext uri="{28A0092B-C50C-407E-A947-70E740481C1C}">
                <a14:useLocalDpi xmlns:a14="http://schemas.microsoft.com/office/drawing/2010/main" val="0"/>
              </a:ext>
            </a:extLst>
          </a:blip>
          <a:srcRect t="10719" b="10719"/>
          <a:stretch/>
        </p:blipFill>
        <p:spPr>
          <a:xfrm>
            <a:off x="0" y="0"/>
            <a:ext cx="12192000" cy="6858000"/>
          </a:xfrm>
          <a:prstGeom prst="rect">
            <a:avLst/>
          </a:prstGeom>
        </p:spPr>
      </p:pic>
      <p:sp>
        <p:nvSpPr>
          <p:cNvPr id="838" name="矩形 837">
            <a:extLst>
              <a:ext uri="{FF2B5EF4-FFF2-40B4-BE49-F238E27FC236}">
                <a16:creationId xmlns="" xmlns:a16="http://schemas.microsoft.com/office/drawing/2014/main" id="{653117A3-A9CE-4CE6-B54C-7ECAF65CA927}"/>
              </a:ext>
            </a:extLst>
          </p:cNvPr>
          <p:cNvSpPr/>
          <p:nvPr/>
        </p:nvSpPr>
        <p:spPr>
          <a:xfrm>
            <a:off x="0" y="0"/>
            <a:ext cx="12192000" cy="6858000"/>
          </a:xfrm>
          <a:prstGeom prst="rect">
            <a:avLst/>
          </a:prstGeom>
          <a:gradFill>
            <a:gsLst>
              <a:gs pos="0">
                <a:srgbClr val="EEEEEE">
                  <a:alpha val="70000"/>
                </a:srgbClr>
              </a:gs>
              <a:gs pos="100000">
                <a:srgbClr val="EEEEEE">
                  <a:alpha val="7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矩形 3">
            <a:extLst>
              <a:ext uri="{FF2B5EF4-FFF2-40B4-BE49-F238E27FC236}">
                <a16:creationId xmlns="" xmlns:a16="http://schemas.microsoft.com/office/drawing/2014/main" id="{8E9C518B-0176-4087-9E81-046563C683CC}"/>
              </a:ext>
            </a:extLst>
          </p:cNvPr>
          <p:cNvSpPr/>
          <p:nvPr/>
        </p:nvSpPr>
        <p:spPr>
          <a:xfrm>
            <a:off x="0" y="0"/>
            <a:ext cx="12192000" cy="6858000"/>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25" name="图片 824">
            <a:extLst>
              <a:ext uri="{FF2B5EF4-FFF2-40B4-BE49-F238E27FC236}">
                <a16:creationId xmlns="" xmlns:a16="http://schemas.microsoft.com/office/drawing/2014/main" id="{58E32EC3-24AE-45E2-9CA3-CE86A3D776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57808" y="-276226"/>
            <a:ext cx="9675578" cy="5534025"/>
          </a:xfrm>
          <a:prstGeom prst="rect">
            <a:avLst/>
          </a:prstGeom>
        </p:spPr>
      </p:pic>
      <p:pic>
        <p:nvPicPr>
          <p:cNvPr id="823" name="图片 822">
            <a:extLst>
              <a:ext uri="{FF2B5EF4-FFF2-40B4-BE49-F238E27FC236}">
                <a16:creationId xmlns="" xmlns:a16="http://schemas.microsoft.com/office/drawing/2014/main" id="{E67D08FC-6F70-4A26-862F-A3739405400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3490675">
            <a:off x="8331404" y="883939"/>
            <a:ext cx="447645" cy="5524926"/>
          </a:xfrm>
          <a:prstGeom prst="rect">
            <a:avLst/>
          </a:prstGeom>
          <a:effectLst>
            <a:outerShdw blurRad="317500" dist="444500" dir="2700000" sx="101000" sy="101000" algn="tl" rotWithShape="0">
              <a:prstClr val="black">
                <a:alpha val="40000"/>
              </a:prstClr>
            </a:outerShdw>
          </a:effectLst>
        </p:spPr>
      </p:pic>
      <p:pic>
        <p:nvPicPr>
          <p:cNvPr id="6" name="图片 5">
            <a:extLst>
              <a:ext uri="{FF2B5EF4-FFF2-40B4-BE49-F238E27FC236}">
                <a16:creationId xmlns="" xmlns:a16="http://schemas.microsoft.com/office/drawing/2014/main" id="{3A137DAF-22F4-44A4-9DE8-2924C973FA7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002653">
            <a:off x="8388722" y="388648"/>
            <a:ext cx="492676" cy="6080702"/>
          </a:xfrm>
          <a:prstGeom prst="rect">
            <a:avLst/>
          </a:prstGeom>
          <a:effectLst>
            <a:outerShdw blurRad="317500" dist="444500" dir="2700000" sx="101000" sy="101000" algn="tl" rotWithShape="0">
              <a:prstClr val="black">
                <a:alpha val="40000"/>
              </a:prstClr>
            </a:outerShdw>
          </a:effectLst>
        </p:spPr>
      </p:pic>
      <p:sp>
        <p:nvSpPr>
          <p:cNvPr id="834" name="矩形 833">
            <a:extLst>
              <a:ext uri="{FF2B5EF4-FFF2-40B4-BE49-F238E27FC236}">
                <a16:creationId xmlns="" xmlns:a16="http://schemas.microsoft.com/office/drawing/2014/main" id="{7EE92539-7BEB-4286-8EF6-71F10129AD06}"/>
              </a:ext>
            </a:extLst>
          </p:cNvPr>
          <p:cNvSpPr/>
          <p:nvPr/>
        </p:nvSpPr>
        <p:spPr>
          <a:xfrm>
            <a:off x="-1219164" y="825044"/>
            <a:ext cx="5808001" cy="4708981"/>
          </a:xfrm>
          <a:prstGeom prst="rect">
            <a:avLst/>
          </a:prstGeom>
        </p:spPr>
        <p:txBody>
          <a:bodyPr wrap="none">
            <a:spAutoFit/>
          </a:bodyPr>
          <a:lstStyle/>
          <a:p>
            <a:pPr algn="ctr"/>
            <a:r>
              <a:rPr lang="en-US" altLang="zh-CN" sz="30000">
                <a:solidFill>
                  <a:schemeClr val="tx1">
                    <a:lumMod val="65000"/>
                    <a:lumOff val="35000"/>
                    <a:alpha val="10000"/>
                  </a:schemeClr>
                </a:solidFill>
                <a:latin typeface="Embassy BT" panose="03030602040507090C03" pitchFamily="66" charset="0"/>
                <a:ea typeface="方正硬笔楷书简体" panose="03000509000000000000" pitchFamily="65" charset="-122"/>
              </a:rPr>
              <a:t>IM</a:t>
            </a:r>
            <a:endParaRPr lang="en-US" sz="30000">
              <a:solidFill>
                <a:schemeClr val="tx1">
                  <a:lumMod val="65000"/>
                  <a:lumOff val="35000"/>
                  <a:alpha val="10000"/>
                </a:schemeClr>
              </a:solidFill>
              <a:latin typeface="Embassy BT" panose="03030602040507090C03" pitchFamily="66" charset="0"/>
              <a:ea typeface="方正硬笔楷书简体" panose="03000509000000000000" pitchFamily="65" charset="-122"/>
            </a:endParaRPr>
          </a:p>
        </p:txBody>
      </p:sp>
      <p:grpSp>
        <p:nvGrpSpPr>
          <p:cNvPr id="835" name="组合 834">
            <a:extLst>
              <a:ext uri="{FF2B5EF4-FFF2-40B4-BE49-F238E27FC236}">
                <a16:creationId xmlns="" xmlns:a16="http://schemas.microsoft.com/office/drawing/2014/main" id="{66499EC0-8288-40D8-9279-A5BF4223ED0E}"/>
              </a:ext>
            </a:extLst>
          </p:cNvPr>
          <p:cNvGrpSpPr/>
          <p:nvPr/>
        </p:nvGrpSpPr>
        <p:grpSpPr>
          <a:xfrm>
            <a:off x="1299418" y="3975100"/>
            <a:ext cx="2770394" cy="1054328"/>
            <a:chOff x="1134318" y="3111990"/>
            <a:chExt cx="2770394" cy="1054328"/>
          </a:xfrm>
        </p:grpSpPr>
        <p:sp>
          <p:nvSpPr>
            <p:cNvPr id="2" name="矩形 1">
              <a:extLst>
                <a:ext uri="{FF2B5EF4-FFF2-40B4-BE49-F238E27FC236}">
                  <a16:creationId xmlns="" xmlns:a16="http://schemas.microsoft.com/office/drawing/2014/main" id="{D94A3623-A97E-4E03-956D-E186B0F21B4D}"/>
                </a:ext>
              </a:extLst>
            </p:cNvPr>
            <p:cNvSpPr/>
            <p:nvPr/>
          </p:nvSpPr>
          <p:spPr>
            <a:xfrm>
              <a:off x="1134318" y="3111990"/>
              <a:ext cx="1620957" cy="1054328"/>
            </a:xfrm>
            <a:prstGeom prst="rect">
              <a:avLst/>
            </a:prstGeom>
          </p:spPr>
          <p:txBody>
            <a:bodyPr wrap="none">
              <a:spAutoFit/>
            </a:bodyPr>
            <a:lstStyle/>
            <a:p>
              <a:pPr algn="ctr">
                <a:lnSpc>
                  <a:spcPct val="120000"/>
                </a:lnSpc>
              </a:pPr>
              <a:r>
                <a:rPr lang="zh-CN" altLang="en-US" sz="5600">
                  <a:gradFill>
                    <a:gsLst>
                      <a:gs pos="0">
                        <a:srgbClr val="B09254"/>
                      </a:gs>
                      <a:gs pos="99000">
                        <a:srgbClr val="917543"/>
                      </a:gs>
                    </a:gsLst>
                    <a:lin ang="5400000" scaled="1"/>
                  </a:gradFill>
                  <a:latin typeface="方正硬笔楷书简体" panose="03000509000000000000" pitchFamily="65" charset="-122"/>
                  <a:ea typeface="方正硬笔楷书简体" panose="03000509000000000000" pitchFamily="65" charset="-122"/>
                </a:rPr>
                <a:t>派克</a:t>
              </a:r>
              <a:endParaRPr lang="zh-CN" altLang="en-US" sz="5600" dirty="0">
                <a:gradFill>
                  <a:gsLst>
                    <a:gs pos="0">
                      <a:srgbClr val="B09254"/>
                    </a:gs>
                    <a:gs pos="99000">
                      <a:srgbClr val="917543"/>
                    </a:gs>
                  </a:gsLst>
                  <a:lin ang="5400000" scaled="1"/>
                </a:gradFill>
                <a:latin typeface="方正硬笔楷书简体" panose="03000509000000000000" pitchFamily="65" charset="-122"/>
                <a:ea typeface="方正硬笔楷书简体" panose="03000509000000000000" pitchFamily="65" charset="-122"/>
              </a:endParaRPr>
            </a:p>
          </p:txBody>
        </p:sp>
        <p:sp>
          <p:nvSpPr>
            <p:cNvPr id="828" name="矩形 827">
              <a:extLst>
                <a:ext uri="{FF2B5EF4-FFF2-40B4-BE49-F238E27FC236}">
                  <a16:creationId xmlns="" xmlns:a16="http://schemas.microsoft.com/office/drawing/2014/main" id="{30BB632C-F8DC-4E5E-8362-CD83961977BF}"/>
                </a:ext>
              </a:extLst>
            </p:cNvPr>
            <p:cNvSpPr/>
            <p:nvPr/>
          </p:nvSpPr>
          <p:spPr>
            <a:xfrm>
              <a:off x="2670079" y="3212211"/>
              <a:ext cx="1234633" cy="954107"/>
            </a:xfrm>
            <a:prstGeom prst="rect">
              <a:avLst/>
            </a:prstGeom>
          </p:spPr>
          <p:txBody>
            <a:bodyPr wrap="none">
              <a:spAutoFit/>
            </a:bodyPr>
            <a:lstStyle/>
            <a:p>
              <a:pPr algn="ctr"/>
              <a:r>
                <a:rPr lang="en-US" altLang="zh-CN" sz="5600">
                  <a:gradFill>
                    <a:gsLst>
                      <a:gs pos="0">
                        <a:srgbClr val="B09254"/>
                      </a:gs>
                      <a:gs pos="99000">
                        <a:srgbClr val="917543"/>
                      </a:gs>
                    </a:gsLst>
                    <a:lin ang="5400000" scaled="1"/>
                  </a:gradFill>
                  <a:latin typeface="Embassy BT" panose="03030602040507090C03" pitchFamily="66" charset="0"/>
                  <a:ea typeface="方正硬笔楷书简体" panose="03000509000000000000" pitchFamily="65" charset="-122"/>
                </a:rPr>
                <a:t>IM</a:t>
              </a:r>
              <a:endParaRPr lang="en-US" sz="5600">
                <a:gradFill>
                  <a:gsLst>
                    <a:gs pos="0">
                      <a:srgbClr val="B09254"/>
                    </a:gs>
                    <a:gs pos="99000">
                      <a:srgbClr val="917543"/>
                    </a:gs>
                  </a:gsLst>
                  <a:lin ang="5400000" scaled="1"/>
                </a:gradFill>
                <a:latin typeface="Embassy BT" panose="03030602040507090C03" pitchFamily="66" charset="0"/>
                <a:ea typeface="方正硬笔楷书简体" panose="03000509000000000000" pitchFamily="65" charset="-122"/>
              </a:endParaRPr>
            </a:p>
          </p:txBody>
        </p:sp>
      </p:grpSp>
      <p:sp>
        <p:nvSpPr>
          <p:cNvPr id="829" name="矩形 828">
            <a:extLst>
              <a:ext uri="{FF2B5EF4-FFF2-40B4-BE49-F238E27FC236}">
                <a16:creationId xmlns="" xmlns:a16="http://schemas.microsoft.com/office/drawing/2014/main" id="{626BD837-CDB4-48EB-9355-28003A0244AA}"/>
              </a:ext>
            </a:extLst>
          </p:cNvPr>
          <p:cNvSpPr/>
          <p:nvPr/>
        </p:nvSpPr>
        <p:spPr>
          <a:xfrm>
            <a:off x="1334043" y="4964053"/>
            <a:ext cx="3057247" cy="329129"/>
          </a:xfrm>
          <a:prstGeom prst="rect">
            <a:avLst/>
          </a:prstGeom>
        </p:spPr>
        <p:txBody>
          <a:bodyPr wrap="none">
            <a:spAutoFit/>
          </a:bodyPr>
          <a:lstStyle/>
          <a:p>
            <a:pPr>
              <a:lnSpc>
                <a:spcPct val="120000"/>
              </a:lnSpc>
            </a:pPr>
            <a:r>
              <a:rPr lang="zh-CN" altLang="en-US" sz="1400" spc="1800">
                <a:solidFill>
                  <a:schemeClr val="tx1">
                    <a:lumMod val="65000"/>
                    <a:lumOff val="35000"/>
                  </a:schemeClr>
                </a:solidFill>
                <a:latin typeface="思源宋体 CN" panose="02020400000000000000" pitchFamily="18" charset="-122"/>
                <a:ea typeface="思源宋体 CN" panose="02020400000000000000" pitchFamily="18" charset="-122"/>
              </a:rPr>
              <a:t>常丨备丨系丨列</a:t>
            </a:r>
            <a:endParaRPr lang="en-US" altLang="zh-CN" sz="1400" spc="1800" dirty="0">
              <a:solidFill>
                <a:schemeClr val="tx1">
                  <a:lumMod val="65000"/>
                  <a:lumOff val="35000"/>
                </a:schemeClr>
              </a:solidFill>
              <a:latin typeface="思源宋体 CN" panose="02020400000000000000" pitchFamily="18" charset="-122"/>
              <a:ea typeface="思源宋体 CN" panose="02020400000000000000" pitchFamily="18" charset="-122"/>
            </a:endParaRPr>
          </a:p>
        </p:txBody>
      </p:sp>
    </p:spTree>
    <p:extLst>
      <p:ext uri="{BB962C8B-B14F-4D97-AF65-F5344CB8AC3E}">
        <p14:creationId xmlns:p14="http://schemas.microsoft.com/office/powerpoint/2010/main" val="289896121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a:extLst>
              <a:ext uri="{FF2B5EF4-FFF2-40B4-BE49-F238E27FC236}">
                <a16:creationId xmlns="" xmlns:a16="http://schemas.microsoft.com/office/drawing/2014/main" id="{E37850FE-224A-4DE9-89FE-A90F18F05E1A}"/>
              </a:ext>
            </a:extLst>
          </p:cNvPr>
          <p:cNvPicPr>
            <a:picLocks noChangeAspect="1"/>
          </p:cNvPicPr>
          <p:nvPr/>
        </p:nvPicPr>
        <p:blipFill rotWithShape="1">
          <a:blip r:embed="rId2">
            <a:extLst>
              <a:ext uri="{28A0092B-C50C-407E-A947-70E740481C1C}">
                <a14:useLocalDpi xmlns:a14="http://schemas.microsoft.com/office/drawing/2010/main" val="0"/>
              </a:ext>
            </a:extLst>
          </a:blip>
          <a:srcRect l="21872" t="31100" r="40321" b="46401"/>
          <a:stretch/>
        </p:blipFill>
        <p:spPr>
          <a:xfrm>
            <a:off x="0" y="0"/>
            <a:ext cx="12192000" cy="6858000"/>
          </a:xfrm>
          <a:prstGeom prst="rect">
            <a:avLst/>
          </a:prstGeom>
        </p:spPr>
      </p:pic>
      <p:pic>
        <p:nvPicPr>
          <p:cNvPr id="25" name="图片 24">
            <a:extLst>
              <a:ext uri="{FF2B5EF4-FFF2-40B4-BE49-F238E27FC236}">
                <a16:creationId xmlns="" xmlns:a16="http://schemas.microsoft.com/office/drawing/2014/main" id="{19AFAE91-AD02-45C6-85F7-062F5CB61DB5}"/>
              </a:ext>
            </a:extLst>
          </p:cNvPr>
          <p:cNvPicPr>
            <a:picLocks noChangeAspect="1"/>
          </p:cNvPicPr>
          <p:nvPr/>
        </p:nvPicPr>
        <p:blipFill rotWithShape="1">
          <a:blip r:embed="rId3">
            <a:extLst>
              <a:ext uri="{28A0092B-C50C-407E-A947-70E740481C1C}">
                <a14:useLocalDpi xmlns:a14="http://schemas.microsoft.com/office/drawing/2010/main" val="0"/>
              </a:ext>
            </a:extLst>
          </a:blip>
          <a:srcRect l="22693" t="17422" r="2883" b="17422"/>
          <a:stretch/>
        </p:blipFill>
        <p:spPr>
          <a:xfrm>
            <a:off x="-1" y="0"/>
            <a:ext cx="12191999" cy="6858000"/>
          </a:xfrm>
          <a:prstGeom prst="rect">
            <a:avLst/>
          </a:prstGeom>
        </p:spPr>
      </p:pic>
      <p:sp>
        <p:nvSpPr>
          <p:cNvPr id="11" name="矩形 10" hidden="1">
            <a:extLst>
              <a:ext uri="{FF2B5EF4-FFF2-40B4-BE49-F238E27FC236}">
                <a16:creationId xmlns="" xmlns:a16="http://schemas.microsoft.com/office/drawing/2014/main" id="{B8C7316E-662A-4D90-84E8-A9EECF1A4E24}"/>
              </a:ext>
            </a:extLst>
          </p:cNvPr>
          <p:cNvSpPr/>
          <p:nvPr/>
        </p:nvSpPr>
        <p:spPr>
          <a:xfrm>
            <a:off x="0" y="4230035"/>
            <a:ext cx="12192000" cy="2627965"/>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图片 9" hidden="1">
            <a:extLst>
              <a:ext uri="{FF2B5EF4-FFF2-40B4-BE49-F238E27FC236}">
                <a16:creationId xmlns="" xmlns:a16="http://schemas.microsoft.com/office/drawing/2014/main" id="{DD87A535-E0E7-4ED2-9699-0D0EE166AFCC}"/>
              </a:ext>
            </a:extLst>
          </p:cNvPr>
          <p:cNvPicPr>
            <a:picLocks noChangeAspect="1"/>
          </p:cNvPicPr>
          <p:nvPr/>
        </p:nvPicPr>
        <p:blipFill rotWithShape="1">
          <a:blip r:embed="rId4">
            <a:extLst>
              <a:ext uri="{28A0092B-C50C-407E-A947-70E740481C1C}">
                <a14:useLocalDpi xmlns:a14="http://schemas.microsoft.com/office/drawing/2010/main" val="0"/>
              </a:ext>
            </a:extLst>
          </a:blip>
          <a:srcRect l="5420"/>
          <a:stretch/>
        </p:blipFill>
        <p:spPr>
          <a:xfrm flipH="1">
            <a:off x="3605770" y="0"/>
            <a:ext cx="8586230" cy="5374386"/>
          </a:xfrm>
          <a:prstGeom prst="rect">
            <a:avLst/>
          </a:prstGeom>
        </p:spPr>
      </p:pic>
      <p:pic>
        <p:nvPicPr>
          <p:cNvPr id="9" name="图片 8" hidden="1">
            <a:extLst>
              <a:ext uri="{FF2B5EF4-FFF2-40B4-BE49-F238E27FC236}">
                <a16:creationId xmlns="" xmlns:a16="http://schemas.microsoft.com/office/drawing/2014/main" id="{E5D2DC8D-E7FF-4CA2-8AD8-52CA11ABF411}"/>
              </a:ext>
            </a:extLst>
          </p:cNvPr>
          <p:cNvPicPr>
            <a:picLocks noChangeAspect="1"/>
          </p:cNvPicPr>
          <p:nvPr/>
        </p:nvPicPr>
        <p:blipFill rotWithShape="1">
          <a:blip r:embed="rId4">
            <a:extLst>
              <a:ext uri="{28A0092B-C50C-407E-A947-70E740481C1C}">
                <a14:useLocalDpi xmlns:a14="http://schemas.microsoft.com/office/drawing/2010/main" val="0"/>
              </a:ext>
            </a:extLst>
          </a:blip>
          <a:srcRect l="5420"/>
          <a:stretch/>
        </p:blipFill>
        <p:spPr>
          <a:xfrm>
            <a:off x="0" y="0"/>
            <a:ext cx="8586230" cy="5374386"/>
          </a:xfrm>
          <a:prstGeom prst="rect">
            <a:avLst/>
          </a:prstGeom>
        </p:spPr>
      </p:pic>
      <p:sp>
        <p:nvSpPr>
          <p:cNvPr id="19" name="任意多边形: 形状 18">
            <a:extLst>
              <a:ext uri="{FF2B5EF4-FFF2-40B4-BE49-F238E27FC236}">
                <a16:creationId xmlns="" xmlns:a16="http://schemas.microsoft.com/office/drawing/2014/main" id="{651351D1-C1FD-420B-9C0D-F45733101200}"/>
              </a:ext>
            </a:extLst>
          </p:cNvPr>
          <p:cNvSpPr/>
          <p:nvPr/>
        </p:nvSpPr>
        <p:spPr>
          <a:xfrm>
            <a:off x="660400" y="4293642"/>
            <a:ext cx="3458670" cy="1835696"/>
          </a:xfrm>
          <a:custGeom>
            <a:avLst/>
            <a:gdLst>
              <a:gd name="connsiteX0" fmla="*/ 0 w 3033220"/>
              <a:gd name="connsiteY0" fmla="*/ 0 h 1835696"/>
              <a:gd name="connsiteX1" fmla="*/ 3033220 w 3033220"/>
              <a:gd name="connsiteY1" fmla="*/ 0 h 1835696"/>
              <a:gd name="connsiteX2" fmla="*/ 3033220 w 3033220"/>
              <a:gd name="connsiteY2" fmla="*/ 478875 h 1835696"/>
              <a:gd name="connsiteX3" fmla="*/ 2933910 w 3033220"/>
              <a:gd name="connsiteY3" fmla="*/ 578185 h 1835696"/>
              <a:gd name="connsiteX4" fmla="*/ 3033220 w 3033220"/>
              <a:gd name="connsiteY4" fmla="*/ 677495 h 1835696"/>
              <a:gd name="connsiteX5" fmla="*/ 3033220 w 3033220"/>
              <a:gd name="connsiteY5" fmla="*/ 1835696 h 1835696"/>
              <a:gd name="connsiteX6" fmla="*/ 0 w 3033220"/>
              <a:gd name="connsiteY6" fmla="*/ 1835696 h 1835696"/>
              <a:gd name="connsiteX7" fmla="*/ 0 w 3033220"/>
              <a:gd name="connsiteY7" fmla="*/ 677495 h 1835696"/>
              <a:gd name="connsiteX8" fmla="*/ 99310 w 3033220"/>
              <a:gd name="connsiteY8" fmla="*/ 578185 h 1835696"/>
              <a:gd name="connsiteX9" fmla="*/ 0 w 3033220"/>
              <a:gd name="connsiteY9" fmla="*/ 478875 h 1835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33220" h="1835696">
                <a:moveTo>
                  <a:pt x="0" y="0"/>
                </a:moveTo>
                <a:lnTo>
                  <a:pt x="3033220" y="0"/>
                </a:lnTo>
                <a:lnTo>
                  <a:pt x="3033220" y="478875"/>
                </a:lnTo>
                <a:cubicBezTo>
                  <a:pt x="2978373" y="478875"/>
                  <a:pt x="2933910" y="523338"/>
                  <a:pt x="2933910" y="578185"/>
                </a:cubicBezTo>
                <a:cubicBezTo>
                  <a:pt x="2933910" y="633032"/>
                  <a:pt x="2978373" y="677495"/>
                  <a:pt x="3033220" y="677495"/>
                </a:cubicBezTo>
                <a:lnTo>
                  <a:pt x="3033220" y="1835696"/>
                </a:lnTo>
                <a:lnTo>
                  <a:pt x="0" y="1835696"/>
                </a:lnTo>
                <a:lnTo>
                  <a:pt x="0" y="677495"/>
                </a:lnTo>
                <a:cubicBezTo>
                  <a:pt x="54847" y="677495"/>
                  <a:pt x="99310" y="633032"/>
                  <a:pt x="99310" y="578185"/>
                </a:cubicBezTo>
                <a:cubicBezTo>
                  <a:pt x="99310" y="523338"/>
                  <a:pt x="54847" y="478875"/>
                  <a:pt x="0" y="478875"/>
                </a:cubicBezTo>
                <a:close/>
              </a:path>
            </a:pathLst>
          </a:custGeom>
          <a:gradFill>
            <a:gsLst>
              <a:gs pos="100000">
                <a:srgbClr val="917543"/>
              </a:gs>
              <a:gs pos="25000">
                <a:srgbClr val="B09254"/>
              </a:gs>
            </a:gsLst>
            <a:lin ang="5400000" scaled="1"/>
          </a:gradFill>
          <a:ln>
            <a:noFill/>
          </a:ln>
          <a:effectLst>
            <a:outerShdw blurRad="2540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矩形 1">
            <a:extLst>
              <a:ext uri="{FF2B5EF4-FFF2-40B4-BE49-F238E27FC236}">
                <a16:creationId xmlns="" xmlns:a16="http://schemas.microsoft.com/office/drawing/2014/main" id="{AAFFD84A-6B67-4216-8EB6-B6D9E4656D2F}"/>
              </a:ext>
            </a:extLst>
          </p:cNvPr>
          <p:cNvSpPr/>
          <p:nvPr/>
        </p:nvSpPr>
        <p:spPr>
          <a:xfrm>
            <a:off x="1527961" y="4455149"/>
            <a:ext cx="1723549" cy="400110"/>
          </a:xfrm>
          <a:prstGeom prst="rect">
            <a:avLst/>
          </a:prstGeom>
        </p:spPr>
        <p:txBody>
          <a:bodyPr wrap="none">
            <a:spAutoFit/>
          </a:bodyPr>
          <a:lstStyle/>
          <a:p>
            <a:pPr algn="ctr"/>
            <a:r>
              <a:rPr lang="zh-CN" altLang="en-US" sz="2000" dirty="0">
                <a:solidFill>
                  <a:schemeClr val="bg1"/>
                </a:solidFill>
                <a:latin typeface="方正硬笔楷书简体" panose="03000509000000000000" pitchFamily="65" charset="-122"/>
                <a:ea typeface="方正硬笔楷书简体" panose="03000509000000000000" pitchFamily="65" charset="-122"/>
              </a:rPr>
              <a:t>可信赖的品质</a:t>
            </a:r>
          </a:p>
        </p:txBody>
      </p:sp>
      <p:sp>
        <p:nvSpPr>
          <p:cNvPr id="3" name="矩形 2">
            <a:extLst>
              <a:ext uri="{FF2B5EF4-FFF2-40B4-BE49-F238E27FC236}">
                <a16:creationId xmlns="" xmlns:a16="http://schemas.microsoft.com/office/drawing/2014/main" id="{7357DD6E-9417-4D1B-B287-D0851F44A35F}"/>
              </a:ext>
            </a:extLst>
          </p:cNvPr>
          <p:cNvSpPr/>
          <p:nvPr/>
        </p:nvSpPr>
        <p:spPr>
          <a:xfrm>
            <a:off x="1271475" y="4952570"/>
            <a:ext cx="2236520" cy="738472"/>
          </a:xfrm>
          <a:prstGeom prst="rect">
            <a:avLst/>
          </a:prstGeom>
        </p:spPr>
        <p:txBody>
          <a:bodyPr wrap="square">
            <a:spAutoFit/>
          </a:bodyPr>
          <a:lstStyle/>
          <a:p>
            <a:pPr>
              <a:lnSpc>
                <a:spcPct val="120000"/>
              </a:lnSpc>
            </a:pPr>
            <a:r>
              <a:rPr lang="zh-CN" altLang="en-US" sz="1200" dirty="0">
                <a:solidFill>
                  <a:schemeClr val="bg1"/>
                </a:solidFill>
                <a:latin typeface="思源宋体 CN" panose="02020400000000000000" pitchFamily="18" charset="-122"/>
                <a:ea typeface="思源宋体 CN" panose="02020400000000000000" pitchFamily="18" charset="-122"/>
              </a:rPr>
              <a:t>按钮式机制实现单手操作；注重细节，于微处打造可靠的</a:t>
            </a:r>
            <a:r>
              <a:rPr lang="zh-CN" altLang="en-US" sz="1200">
                <a:solidFill>
                  <a:schemeClr val="bg1"/>
                </a:solidFill>
                <a:latin typeface="思源宋体 CN" panose="02020400000000000000" pitchFamily="18" charset="-122"/>
                <a:ea typeface="思源宋体 CN" panose="02020400000000000000" pitchFamily="18" charset="-122"/>
              </a:rPr>
              <a:t>书写体验</a:t>
            </a:r>
            <a:endParaRPr lang="zh-CN" altLang="en-US" sz="1200" dirty="0">
              <a:solidFill>
                <a:schemeClr val="bg1"/>
              </a:solidFill>
              <a:latin typeface="思源宋体 CN" panose="02020400000000000000" pitchFamily="18" charset="-122"/>
              <a:ea typeface="思源宋体 CN" panose="02020400000000000000" pitchFamily="18" charset="-122"/>
            </a:endParaRPr>
          </a:p>
        </p:txBody>
      </p:sp>
      <p:sp>
        <p:nvSpPr>
          <p:cNvPr id="20" name="任意多边形: 形状 19">
            <a:extLst>
              <a:ext uri="{FF2B5EF4-FFF2-40B4-BE49-F238E27FC236}">
                <a16:creationId xmlns="" xmlns:a16="http://schemas.microsoft.com/office/drawing/2014/main" id="{DA89C9BA-F8F2-4E18-AF73-BD9C6B456BAE}"/>
              </a:ext>
            </a:extLst>
          </p:cNvPr>
          <p:cNvSpPr/>
          <p:nvPr/>
        </p:nvSpPr>
        <p:spPr>
          <a:xfrm>
            <a:off x="4366665" y="4293642"/>
            <a:ext cx="3458670" cy="1835696"/>
          </a:xfrm>
          <a:custGeom>
            <a:avLst/>
            <a:gdLst>
              <a:gd name="connsiteX0" fmla="*/ 0 w 3033220"/>
              <a:gd name="connsiteY0" fmla="*/ 0 h 1835696"/>
              <a:gd name="connsiteX1" fmla="*/ 3033220 w 3033220"/>
              <a:gd name="connsiteY1" fmla="*/ 0 h 1835696"/>
              <a:gd name="connsiteX2" fmla="*/ 3033220 w 3033220"/>
              <a:gd name="connsiteY2" fmla="*/ 478875 h 1835696"/>
              <a:gd name="connsiteX3" fmla="*/ 2933910 w 3033220"/>
              <a:gd name="connsiteY3" fmla="*/ 578185 h 1835696"/>
              <a:gd name="connsiteX4" fmla="*/ 3033220 w 3033220"/>
              <a:gd name="connsiteY4" fmla="*/ 677495 h 1835696"/>
              <a:gd name="connsiteX5" fmla="*/ 3033220 w 3033220"/>
              <a:gd name="connsiteY5" fmla="*/ 1835696 h 1835696"/>
              <a:gd name="connsiteX6" fmla="*/ 0 w 3033220"/>
              <a:gd name="connsiteY6" fmla="*/ 1835696 h 1835696"/>
              <a:gd name="connsiteX7" fmla="*/ 0 w 3033220"/>
              <a:gd name="connsiteY7" fmla="*/ 677495 h 1835696"/>
              <a:gd name="connsiteX8" fmla="*/ 99310 w 3033220"/>
              <a:gd name="connsiteY8" fmla="*/ 578185 h 1835696"/>
              <a:gd name="connsiteX9" fmla="*/ 0 w 3033220"/>
              <a:gd name="connsiteY9" fmla="*/ 478875 h 1835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33220" h="1835696">
                <a:moveTo>
                  <a:pt x="0" y="0"/>
                </a:moveTo>
                <a:lnTo>
                  <a:pt x="3033220" y="0"/>
                </a:lnTo>
                <a:lnTo>
                  <a:pt x="3033220" y="478875"/>
                </a:lnTo>
                <a:cubicBezTo>
                  <a:pt x="2978373" y="478875"/>
                  <a:pt x="2933910" y="523338"/>
                  <a:pt x="2933910" y="578185"/>
                </a:cubicBezTo>
                <a:cubicBezTo>
                  <a:pt x="2933910" y="633032"/>
                  <a:pt x="2978373" y="677495"/>
                  <a:pt x="3033220" y="677495"/>
                </a:cubicBezTo>
                <a:lnTo>
                  <a:pt x="3033220" y="1835696"/>
                </a:lnTo>
                <a:lnTo>
                  <a:pt x="0" y="1835696"/>
                </a:lnTo>
                <a:lnTo>
                  <a:pt x="0" y="677495"/>
                </a:lnTo>
                <a:cubicBezTo>
                  <a:pt x="54847" y="677495"/>
                  <a:pt x="99310" y="633032"/>
                  <a:pt x="99310" y="578185"/>
                </a:cubicBezTo>
                <a:cubicBezTo>
                  <a:pt x="99310" y="523338"/>
                  <a:pt x="54847" y="478875"/>
                  <a:pt x="0" y="478875"/>
                </a:cubicBezTo>
                <a:close/>
              </a:path>
            </a:pathLst>
          </a:custGeom>
          <a:gradFill>
            <a:gsLst>
              <a:gs pos="100000">
                <a:srgbClr val="917543"/>
              </a:gs>
              <a:gs pos="25000">
                <a:srgbClr val="B09254"/>
              </a:gs>
            </a:gsLst>
            <a:lin ang="5400000" scaled="1"/>
          </a:gradFill>
          <a:ln>
            <a:noFill/>
          </a:ln>
          <a:effectLst>
            <a:outerShdw blurRad="2540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1" name="任意多边形: 形状 20">
            <a:extLst>
              <a:ext uri="{FF2B5EF4-FFF2-40B4-BE49-F238E27FC236}">
                <a16:creationId xmlns="" xmlns:a16="http://schemas.microsoft.com/office/drawing/2014/main" id="{15E762C7-BFC6-406D-9469-7C64FCE5F2DF}"/>
              </a:ext>
            </a:extLst>
          </p:cNvPr>
          <p:cNvSpPr/>
          <p:nvPr/>
        </p:nvSpPr>
        <p:spPr>
          <a:xfrm>
            <a:off x="8060230" y="4293642"/>
            <a:ext cx="3458670" cy="1835696"/>
          </a:xfrm>
          <a:custGeom>
            <a:avLst/>
            <a:gdLst>
              <a:gd name="connsiteX0" fmla="*/ 0 w 3033220"/>
              <a:gd name="connsiteY0" fmla="*/ 0 h 1835696"/>
              <a:gd name="connsiteX1" fmla="*/ 3033220 w 3033220"/>
              <a:gd name="connsiteY1" fmla="*/ 0 h 1835696"/>
              <a:gd name="connsiteX2" fmla="*/ 3033220 w 3033220"/>
              <a:gd name="connsiteY2" fmla="*/ 478875 h 1835696"/>
              <a:gd name="connsiteX3" fmla="*/ 2933910 w 3033220"/>
              <a:gd name="connsiteY3" fmla="*/ 578185 h 1835696"/>
              <a:gd name="connsiteX4" fmla="*/ 3033220 w 3033220"/>
              <a:gd name="connsiteY4" fmla="*/ 677495 h 1835696"/>
              <a:gd name="connsiteX5" fmla="*/ 3033220 w 3033220"/>
              <a:gd name="connsiteY5" fmla="*/ 1835696 h 1835696"/>
              <a:gd name="connsiteX6" fmla="*/ 0 w 3033220"/>
              <a:gd name="connsiteY6" fmla="*/ 1835696 h 1835696"/>
              <a:gd name="connsiteX7" fmla="*/ 0 w 3033220"/>
              <a:gd name="connsiteY7" fmla="*/ 677495 h 1835696"/>
              <a:gd name="connsiteX8" fmla="*/ 99310 w 3033220"/>
              <a:gd name="connsiteY8" fmla="*/ 578185 h 1835696"/>
              <a:gd name="connsiteX9" fmla="*/ 0 w 3033220"/>
              <a:gd name="connsiteY9" fmla="*/ 478875 h 1835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33220" h="1835696">
                <a:moveTo>
                  <a:pt x="0" y="0"/>
                </a:moveTo>
                <a:lnTo>
                  <a:pt x="3033220" y="0"/>
                </a:lnTo>
                <a:lnTo>
                  <a:pt x="3033220" y="478875"/>
                </a:lnTo>
                <a:cubicBezTo>
                  <a:pt x="2978373" y="478875"/>
                  <a:pt x="2933910" y="523338"/>
                  <a:pt x="2933910" y="578185"/>
                </a:cubicBezTo>
                <a:cubicBezTo>
                  <a:pt x="2933910" y="633032"/>
                  <a:pt x="2978373" y="677495"/>
                  <a:pt x="3033220" y="677495"/>
                </a:cubicBezTo>
                <a:lnTo>
                  <a:pt x="3033220" y="1835696"/>
                </a:lnTo>
                <a:lnTo>
                  <a:pt x="0" y="1835696"/>
                </a:lnTo>
                <a:lnTo>
                  <a:pt x="0" y="677495"/>
                </a:lnTo>
                <a:cubicBezTo>
                  <a:pt x="54847" y="677495"/>
                  <a:pt x="99310" y="633032"/>
                  <a:pt x="99310" y="578185"/>
                </a:cubicBezTo>
                <a:cubicBezTo>
                  <a:pt x="99310" y="523338"/>
                  <a:pt x="54847" y="478875"/>
                  <a:pt x="0" y="478875"/>
                </a:cubicBezTo>
                <a:close/>
              </a:path>
            </a:pathLst>
          </a:custGeom>
          <a:gradFill>
            <a:gsLst>
              <a:gs pos="100000">
                <a:srgbClr val="917543"/>
              </a:gs>
              <a:gs pos="25000">
                <a:srgbClr val="B09254"/>
              </a:gs>
            </a:gsLst>
            <a:lin ang="5400000" scaled="1"/>
          </a:gradFill>
          <a:ln>
            <a:noFill/>
          </a:ln>
          <a:effectLst>
            <a:outerShdw blurRad="2540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矩形 3">
            <a:extLst>
              <a:ext uri="{FF2B5EF4-FFF2-40B4-BE49-F238E27FC236}">
                <a16:creationId xmlns="" xmlns:a16="http://schemas.microsoft.com/office/drawing/2014/main" id="{F9A569CC-FFA9-493A-B1E8-43DCA7D688FF}"/>
              </a:ext>
            </a:extLst>
          </p:cNvPr>
          <p:cNvSpPr/>
          <p:nvPr/>
        </p:nvSpPr>
        <p:spPr>
          <a:xfrm>
            <a:off x="4464784" y="4455149"/>
            <a:ext cx="3262432" cy="400110"/>
          </a:xfrm>
          <a:prstGeom prst="rect">
            <a:avLst/>
          </a:prstGeom>
        </p:spPr>
        <p:txBody>
          <a:bodyPr wrap="none">
            <a:spAutoFit/>
          </a:bodyPr>
          <a:lstStyle/>
          <a:p>
            <a:pPr algn="ctr"/>
            <a:r>
              <a:rPr lang="zh-CN" altLang="en-US" sz="2000" dirty="0">
                <a:solidFill>
                  <a:schemeClr val="bg1"/>
                </a:solidFill>
                <a:latin typeface="方正硬笔楷书简体" panose="03000509000000000000" pitchFamily="65" charset="-122"/>
                <a:ea typeface="方正硬笔楷书简体" panose="03000509000000000000" pitchFamily="65" charset="-122"/>
              </a:rPr>
              <a:t>时尚风格与实用本质的融合</a:t>
            </a:r>
          </a:p>
        </p:txBody>
      </p:sp>
      <p:sp>
        <p:nvSpPr>
          <p:cNvPr id="5" name="矩形 4">
            <a:extLst>
              <a:ext uri="{FF2B5EF4-FFF2-40B4-BE49-F238E27FC236}">
                <a16:creationId xmlns="" xmlns:a16="http://schemas.microsoft.com/office/drawing/2014/main" id="{69AF484C-6CAB-4B17-8E9D-945E90F24DBD}"/>
              </a:ext>
            </a:extLst>
          </p:cNvPr>
          <p:cNvSpPr/>
          <p:nvPr/>
        </p:nvSpPr>
        <p:spPr>
          <a:xfrm>
            <a:off x="4815283" y="4952570"/>
            <a:ext cx="2561434" cy="960071"/>
          </a:xfrm>
          <a:prstGeom prst="rect">
            <a:avLst/>
          </a:prstGeom>
        </p:spPr>
        <p:txBody>
          <a:bodyPr wrap="square">
            <a:spAutoFit/>
          </a:bodyPr>
          <a:lstStyle/>
          <a:p>
            <a:pPr>
              <a:lnSpc>
                <a:spcPct val="120000"/>
              </a:lnSpc>
            </a:pPr>
            <a:r>
              <a:rPr lang="zh-CN" altLang="en-US" sz="1200">
                <a:solidFill>
                  <a:schemeClr val="bg1"/>
                </a:solidFill>
                <a:latin typeface="思源宋体 CN" panose="02020400000000000000" pitchFamily="18" charset="-122"/>
                <a:ea typeface="思源宋体 CN" panose="02020400000000000000" pitchFamily="18" charset="-122"/>
              </a:rPr>
              <a:t>派克</a:t>
            </a:r>
            <a:r>
              <a:rPr lang="en-US" altLang="zh-CN" sz="1200" dirty="0">
                <a:solidFill>
                  <a:schemeClr val="bg1"/>
                </a:solidFill>
                <a:latin typeface="思源宋体 CN" panose="02020400000000000000" pitchFamily="18" charset="-122"/>
                <a:ea typeface="思源宋体 CN" panose="02020400000000000000" pitchFamily="18" charset="-122"/>
              </a:rPr>
              <a:t>IM</a:t>
            </a:r>
            <a:r>
              <a:rPr lang="zh-CN" altLang="en-US" sz="1200" dirty="0">
                <a:solidFill>
                  <a:schemeClr val="bg1"/>
                </a:solidFill>
                <a:latin typeface="思源宋体 CN" panose="02020400000000000000" pitchFamily="18" charset="-122"/>
                <a:ea typeface="思源宋体 CN" panose="02020400000000000000" pitchFamily="18" charset="-122"/>
              </a:rPr>
              <a:t>遵从实用品质与时尚风格的结合，采用了锥形设计与前卫的金属风格，彰显派克超越时空的</a:t>
            </a:r>
            <a:r>
              <a:rPr lang="zh-CN" altLang="en-US" sz="1200">
                <a:solidFill>
                  <a:schemeClr val="bg1"/>
                </a:solidFill>
                <a:latin typeface="思源宋体 CN" panose="02020400000000000000" pitchFamily="18" charset="-122"/>
                <a:ea typeface="思源宋体 CN" panose="02020400000000000000" pitchFamily="18" charset="-122"/>
              </a:rPr>
              <a:t>时尚格调</a:t>
            </a:r>
            <a:endParaRPr lang="zh-CN" altLang="en-US" sz="1200" dirty="0">
              <a:solidFill>
                <a:schemeClr val="bg1"/>
              </a:solidFill>
              <a:latin typeface="思源宋体 CN" panose="02020400000000000000" pitchFamily="18" charset="-122"/>
              <a:ea typeface="思源宋体 CN" panose="02020400000000000000" pitchFamily="18" charset="-122"/>
            </a:endParaRPr>
          </a:p>
        </p:txBody>
      </p:sp>
      <p:sp>
        <p:nvSpPr>
          <p:cNvPr id="7" name="矩形 6">
            <a:extLst>
              <a:ext uri="{FF2B5EF4-FFF2-40B4-BE49-F238E27FC236}">
                <a16:creationId xmlns="" xmlns:a16="http://schemas.microsoft.com/office/drawing/2014/main" id="{BAB4DEFB-0C15-4AF2-B8D3-E5A5BC8249A7}"/>
              </a:ext>
            </a:extLst>
          </p:cNvPr>
          <p:cNvSpPr/>
          <p:nvPr/>
        </p:nvSpPr>
        <p:spPr>
          <a:xfrm>
            <a:off x="8543070" y="4455149"/>
            <a:ext cx="2492990" cy="400110"/>
          </a:xfrm>
          <a:prstGeom prst="rect">
            <a:avLst/>
          </a:prstGeom>
        </p:spPr>
        <p:txBody>
          <a:bodyPr wrap="none">
            <a:spAutoFit/>
          </a:bodyPr>
          <a:lstStyle/>
          <a:p>
            <a:pPr algn="ctr"/>
            <a:r>
              <a:rPr lang="zh-CN" altLang="en-US" sz="2000" dirty="0">
                <a:solidFill>
                  <a:schemeClr val="bg1"/>
                </a:solidFill>
                <a:latin typeface="方正硬笔楷书简体" panose="03000509000000000000" pitchFamily="65" charset="-122"/>
                <a:ea typeface="方正硬笔楷书简体" panose="03000509000000000000" pitchFamily="65" charset="-122"/>
              </a:rPr>
              <a:t>经久耐用，</a:t>
            </a:r>
            <a:r>
              <a:rPr lang="zh-CN" altLang="en-US" sz="2000">
                <a:solidFill>
                  <a:schemeClr val="bg1"/>
                </a:solidFill>
                <a:latin typeface="方正硬笔楷书简体" panose="03000509000000000000" pitchFamily="65" charset="-122"/>
                <a:ea typeface="方正硬笔楷书简体" panose="03000509000000000000" pitchFamily="65" charset="-122"/>
              </a:rPr>
              <a:t>灵活操作</a:t>
            </a:r>
            <a:endParaRPr lang="zh-CN" altLang="en-US" sz="2000" dirty="0">
              <a:solidFill>
                <a:schemeClr val="bg1"/>
              </a:solidFill>
              <a:latin typeface="方正硬笔楷书简体" panose="03000509000000000000" pitchFamily="65" charset="-122"/>
              <a:ea typeface="方正硬笔楷书简体" panose="03000509000000000000" pitchFamily="65" charset="-122"/>
            </a:endParaRPr>
          </a:p>
        </p:txBody>
      </p:sp>
      <p:sp>
        <p:nvSpPr>
          <p:cNvPr id="8" name="矩形 7">
            <a:extLst>
              <a:ext uri="{FF2B5EF4-FFF2-40B4-BE49-F238E27FC236}">
                <a16:creationId xmlns="" xmlns:a16="http://schemas.microsoft.com/office/drawing/2014/main" id="{8150B4B2-6C0C-4468-B641-13DCB1479A0C}"/>
              </a:ext>
            </a:extLst>
          </p:cNvPr>
          <p:cNvSpPr/>
          <p:nvPr/>
        </p:nvSpPr>
        <p:spPr>
          <a:xfrm>
            <a:off x="8676822" y="4952570"/>
            <a:ext cx="2492990" cy="516873"/>
          </a:xfrm>
          <a:prstGeom prst="rect">
            <a:avLst/>
          </a:prstGeom>
        </p:spPr>
        <p:txBody>
          <a:bodyPr wrap="square">
            <a:spAutoFit/>
          </a:bodyPr>
          <a:lstStyle/>
          <a:p>
            <a:pPr>
              <a:lnSpc>
                <a:spcPct val="120000"/>
              </a:lnSpc>
            </a:pPr>
            <a:r>
              <a:rPr lang="en-US" altLang="zh-CN" sz="1200">
                <a:solidFill>
                  <a:schemeClr val="bg1"/>
                </a:solidFill>
                <a:latin typeface="思源宋体 CN" panose="02020400000000000000" pitchFamily="18" charset="-122"/>
                <a:ea typeface="思源宋体 CN" panose="02020400000000000000" pitchFamily="18" charset="-122"/>
              </a:rPr>
              <a:t>Quinkflow</a:t>
            </a:r>
            <a:r>
              <a:rPr lang="en-US" altLang="zh-CN" sz="1200" dirty="0">
                <a:solidFill>
                  <a:schemeClr val="bg1"/>
                </a:solidFill>
                <a:latin typeface="思源宋体 CN" panose="02020400000000000000" pitchFamily="18" charset="-122"/>
                <a:ea typeface="思源宋体 CN" panose="02020400000000000000" pitchFamily="18" charset="-122"/>
              </a:rPr>
              <a:t>®</a:t>
            </a:r>
            <a:r>
              <a:rPr lang="zh-CN" altLang="en-US" sz="1200" dirty="0">
                <a:solidFill>
                  <a:schemeClr val="bg1"/>
                </a:solidFill>
                <a:latin typeface="思源宋体 CN" panose="02020400000000000000" pitchFamily="18" charset="-122"/>
                <a:ea typeface="思源宋体 CN" panose="02020400000000000000" pitchFamily="18" charset="-122"/>
              </a:rPr>
              <a:t>技术实现更为流畅、整洁、稳定的</a:t>
            </a:r>
            <a:r>
              <a:rPr lang="zh-CN" altLang="en-US" sz="1200">
                <a:solidFill>
                  <a:schemeClr val="bg1"/>
                </a:solidFill>
                <a:latin typeface="思源宋体 CN" panose="02020400000000000000" pitchFamily="18" charset="-122"/>
                <a:ea typeface="思源宋体 CN" panose="02020400000000000000" pitchFamily="18" charset="-122"/>
              </a:rPr>
              <a:t>书写性能</a:t>
            </a:r>
            <a:endParaRPr lang="zh-CN" altLang="en-US" sz="1200" dirty="0">
              <a:solidFill>
                <a:schemeClr val="bg1"/>
              </a:solidFill>
              <a:latin typeface="思源宋体 CN" panose="02020400000000000000" pitchFamily="18" charset="-122"/>
              <a:ea typeface="思源宋体 CN" panose="02020400000000000000" pitchFamily="18" charset="-122"/>
            </a:endParaRPr>
          </a:p>
        </p:txBody>
      </p:sp>
      <p:cxnSp>
        <p:nvCxnSpPr>
          <p:cNvPr id="27" name="直接连接符 26">
            <a:extLst>
              <a:ext uri="{FF2B5EF4-FFF2-40B4-BE49-F238E27FC236}">
                <a16:creationId xmlns="" xmlns:a16="http://schemas.microsoft.com/office/drawing/2014/main" id="{3AF8038A-E594-4B67-B1E0-93C33082FB7E}"/>
              </a:ext>
            </a:extLst>
          </p:cNvPr>
          <p:cNvCxnSpPr>
            <a:cxnSpLocks/>
          </p:cNvCxnSpPr>
          <p:nvPr/>
        </p:nvCxnSpPr>
        <p:spPr>
          <a:xfrm>
            <a:off x="975642" y="4855259"/>
            <a:ext cx="2828187" cy="0"/>
          </a:xfrm>
          <a:prstGeom prst="line">
            <a:avLst/>
          </a:prstGeom>
          <a:ln w="1905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 xmlns:a16="http://schemas.microsoft.com/office/drawing/2014/main" id="{F7E51898-6DC3-423A-ADB8-5DD11AE660DE}"/>
              </a:ext>
            </a:extLst>
          </p:cNvPr>
          <p:cNvCxnSpPr>
            <a:cxnSpLocks/>
          </p:cNvCxnSpPr>
          <p:nvPr/>
        </p:nvCxnSpPr>
        <p:spPr>
          <a:xfrm>
            <a:off x="4681907" y="4855259"/>
            <a:ext cx="2828187" cy="0"/>
          </a:xfrm>
          <a:prstGeom prst="line">
            <a:avLst/>
          </a:prstGeom>
          <a:ln w="1905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 xmlns:a16="http://schemas.microsoft.com/office/drawing/2014/main" id="{C7247AA3-5A92-4D47-8402-E9A49A16C460}"/>
              </a:ext>
            </a:extLst>
          </p:cNvPr>
          <p:cNvCxnSpPr>
            <a:cxnSpLocks/>
          </p:cNvCxnSpPr>
          <p:nvPr/>
        </p:nvCxnSpPr>
        <p:spPr>
          <a:xfrm>
            <a:off x="8375472" y="4855259"/>
            <a:ext cx="2828187" cy="0"/>
          </a:xfrm>
          <a:prstGeom prst="line">
            <a:avLst/>
          </a:prstGeom>
          <a:ln w="19050">
            <a:solidFill>
              <a:schemeClr val="bg1">
                <a:alpha val="50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685013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73B82C92-D890-40F9-8A3A-E069CE78A7F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515" t="6674" r="1515" b="11522"/>
          <a:stretch/>
        </p:blipFill>
        <p:spPr>
          <a:xfrm>
            <a:off x="0" y="0"/>
            <a:ext cx="12192000" cy="6858000"/>
          </a:xfrm>
          <a:prstGeom prst="rect">
            <a:avLst/>
          </a:prstGeom>
        </p:spPr>
      </p:pic>
      <p:sp>
        <p:nvSpPr>
          <p:cNvPr id="81" name="矩形 80">
            <a:extLst>
              <a:ext uri="{FF2B5EF4-FFF2-40B4-BE49-F238E27FC236}">
                <a16:creationId xmlns="" xmlns:a16="http://schemas.microsoft.com/office/drawing/2014/main" id="{80B7E681-34B2-48FC-80E8-CE4E4420B642}"/>
              </a:ext>
            </a:extLst>
          </p:cNvPr>
          <p:cNvSpPr/>
          <p:nvPr/>
        </p:nvSpPr>
        <p:spPr>
          <a:xfrm>
            <a:off x="660400" y="437746"/>
            <a:ext cx="2637261" cy="1077218"/>
          </a:xfrm>
          <a:prstGeom prst="rect">
            <a:avLst/>
          </a:prstGeom>
        </p:spPr>
        <p:txBody>
          <a:bodyPr wrap="none">
            <a:spAutoFit/>
          </a:bodyPr>
          <a:lstStyle/>
          <a:p>
            <a:pPr algn="ctr"/>
            <a:r>
              <a:rPr lang="zh-CN" altLang="en-US" sz="3200" b="1">
                <a:gradFill>
                  <a:gsLst>
                    <a:gs pos="0">
                      <a:srgbClr val="B09254"/>
                    </a:gs>
                    <a:gs pos="99000">
                      <a:srgbClr val="917543"/>
                    </a:gs>
                  </a:gsLst>
                  <a:lin ang="5400000" scaled="0"/>
                </a:gradFill>
                <a:latin typeface="方正硬笔楷书简体" panose="03000509000000000000" pitchFamily="65" charset="-122"/>
                <a:ea typeface="方正硬笔楷书简体" panose="03000509000000000000" pitchFamily="65" charset="-122"/>
              </a:rPr>
              <a:t>派克 </a:t>
            </a:r>
            <a:r>
              <a:rPr lang="en-US" altLang="zh-CN" sz="3200" b="1">
                <a:gradFill>
                  <a:gsLst>
                    <a:gs pos="0">
                      <a:srgbClr val="B09254"/>
                    </a:gs>
                    <a:gs pos="99000">
                      <a:srgbClr val="917543"/>
                    </a:gs>
                  </a:gsLst>
                  <a:lin ang="5400000" scaled="0"/>
                </a:gradFill>
                <a:latin typeface="Embassy BT" panose="03030602040507090C03" pitchFamily="66" charset="0"/>
                <a:ea typeface="方正硬笔楷书简体" panose="03000509000000000000" pitchFamily="65" charset="-122"/>
              </a:rPr>
              <a:t>IM </a:t>
            </a:r>
            <a:r>
              <a:rPr lang="zh-CN" altLang="en-US" sz="3200" b="1">
                <a:gradFill>
                  <a:gsLst>
                    <a:gs pos="0">
                      <a:srgbClr val="B09254"/>
                    </a:gs>
                    <a:gs pos="99000">
                      <a:srgbClr val="917543"/>
                    </a:gs>
                  </a:gsLst>
                  <a:lin ang="5400000" scaled="0"/>
                </a:gradFill>
                <a:latin typeface="方正硬笔楷书简体" panose="03000509000000000000" pitchFamily="65" charset="-122"/>
                <a:ea typeface="方正硬笔楷书简体" panose="03000509000000000000" pitchFamily="65" charset="-122"/>
              </a:rPr>
              <a:t>系列</a:t>
            </a:r>
          </a:p>
          <a:p>
            <a:pPr algn="ctr"/>
            <a:endParaRPr lang="zh-CN" altLang="en-US" sz="3200" b="1" dirty="0">
              <a:gradFill>
                <a:gsLst>
                  <a:gs pos="0">
                    <a:srgbClr val="B09254"/>
                  </a:gs>
                  <a:gs pos="99000">
                    <a:srgbClr val="917543"/>
                  </a:gs>
                </a:gsLst>
                <a:lin ang="5400000" scaled="0"/>
              </a:gradFill>
              <a:latin typeface="方正硬笔楷书简体" panose="03000509000000000000" pitchFamily="65" charset="-122"/>
              <a:ea typeface="方正硬笔楷书简体" panose="03000509000000000000" pitchFamily="65" charset="-122"/>
            </a:endParaRPr>
          </a:p>
        </p:txBody>
      </p:sp>
      <p:sp>
        <p:nvSpPr>
          <p:cNvPr id="82" name="矩形 81">
            <a:extLst>
              <a:ext uri="{FF2B5EF4-FFF2-40B4-BE49-F238E27FC236}">
                <a16:creationId xmlns="" xmlns:a16="http://schemas.microsoft.com/office/drawing/2014/main" id="{9328A7D3-6E2D-4A4A-88D4-B3B45F3877B5}"/>
              </a:ext>
            </a:extLst>
          </p:cNvPr>
          <p:cNvSpPr/>
          <p:nvPr/>
        </p:nvSpPr>
        <p:spPr>
          <a:xfrm>
            <a:off x="2631343" y="3118471"/>
            <a:ext cx="492443" cy="1391022"/>
          </a:xfrm>
          <a:prstGeom prst="rect">
            <a:avLst/>
          </a:prstGeom>
        </p:spPr>
        <p:txBody>
          <a:bodyPr wrap="none">
            <a:spAutoFit/>
          </a:bodyPr>
          <a:lstStyle/>
          <a:p>
            <a:pPr algn="ctr">
              <a:lnSpc>
                <a:spcPct val="120000"/>
              </a:lnSpc>
            </a:pPr>
            <a:r>
              <a:rPr lang="zh-CN" altLang="en-US" sz="2400">
                <a:solidFill>
                  <a:schemeClr val="tx1">
                    <a:lumMod val="65000"/>
                    <a:lumOff val="35000"/>
                  </a:schemeClr>
                </a:solidFill>
                <a:latin typeface="方正硬笔楷书简体" panose="03000509000000000000" pitchFamily="65" charset="-122"/>
                <a:ea typeface="方正硬笔楷书简体" panose="03000509000000000000" pitchFamily="65" charset="-122"/>
              </a:rPr>
              <a:t>原</a:t>
            </a:r>
            <a:endParaRPr lang="en-US" altLang="zh-CN" sz="2400">
              <a:solidFill>
                <a:schemeClr val="tx1">
                  <a:lumMod val="65000"/>
                  <a:lumOff val="35000"/>
                </a:schemeClr>
              </a:solidFill>
              <a:latin typeface="方正硬笔楷书简体" panose="03000509000000000000" pitchFamily="65" charset="-122"/>
              <a:ea typeface="方正硬笔楷书简体" panose="03000509000000000000" pitchFamily="65" charset="-122"/>
            </a:endParaRPr>
          </a:p>
          <a:p>
            <a:pPr algn="ctr">
              <a:lnSpc>
                <a:spcPct val="120000"/>
              </a:lnSpc>
            </a:pPr>
            <a:r>
              <a:rPr lang="zh-CN" altLang="en-US" sz="2400">
                <a:solidFill>
                  <a:schemeClr val="tx1">
                    <a:lumMod val="65000"/>
                    <a:lumOff val="35000"/>
                  </a:schemeClr>
                </a:solidFill>
                <a:latin typeface="方正硬笔楷书简体" panose="03000509000000000000" pitchFamily="65" charset="-122"/>
                <a:ea typeface="方正硬笔楷书简体" panose="03000509000000000000" pitchFamily="65" charset="-122"/>
              </a:rPr>
              <a:t>子</a:t>
            </a:r>
            <a:endParaRPr lang="en-US" altLang="zh-CN" sz="2400">
              <a:solidFill>
                <a:schemeClr val="tx1">
                  <a:lumMod val="65000"/>
                  <a:lumOff val="35000"/>
                </a:schemeClr>
              </a:solidFill>
              <a:latin typeface="方正硬笔楷书简体" panose="03000509000000000000" pitchFamily="65" charset="-122"/>
              <a:ea typeface="方正硬笔楷书简体" panose="03000509000000000000" pitchFamily="65" charset="-122"/>
            </a:endParaRPr>
          </a:p>
          <a:p>
            <a:pPr algn="ctr">
              <a:lnSpc>
                <a:spcPct val="120000"/>
              </a:lnSpc>
            </a:pPr>
            <a:r>
              <a:rPr lang="zh-CN" altLang="en-US" sz="2400">
                <a:solidFill>
                  <a:schemeClr val="tx1">
                    <a:lumMod val="65000"/>
                    <a:lumOff val="35000"/>
                  </a:schemeClr>
                </a:solidFill>
                <a:latin typeface="方正硬笔楷书简体" panose="03000509000000000000" pitchFamily="65" charset="-122"/>
                <a:ea typeface="方正硬笔楷书简体" panose="03000509000000000000" pitchFamily="65" charset="-122"/>
              </a:rPr>
              <a:t>笔</a:t>
            </a:r>
            <a:endParaRPr lang="zh-CN" altLang="en-US" sz="2400" dirty="0">
              <a:solidFill>
                <a:schemeClr val="tx1">
                  <a:lumMod val="65000"/>
                  <a:lumOff val="35000"/>
                </a:schemeClr>
              </a:solidFill>
              <a:latin typeface="方正硬笔楷书简体" panose="03000509000000000000" pitchFamily="65" charset="-122"/>
              <a:ea typeface="方正硬笔楷书简体" panose="03000509000000000000" pitchFamily="65" charset="-122"/>
            </a:endParaRPr>
          </a:p>
        </p:txBody>
      </p:sp>
      <p:sp>
        <p:nvSpPr>
          <p:cNvPr id="83" name="矩形 82">
            <a:extLst>
              <a:ext uri="{FF2B5EF4-FFF2-40B4-BE49-F238E27FC236}">
                <a16:creationId xmlns="" xmlns:a16="http://schemas.microsoft.com/office/drawing/2014/main" id="{8E7B61EF-4988-4FC8-8448-3111D37C11E7}"/>
              </a:ext>
            </a:extLst>
          </p:cNvPr>
          <p:cNvSpPr/>
          <p:nvPr/>
        </p:nvSpPr>
        <p:spPr>
          <a:xfrm>
            <a:off x="6399936" y="3118471"/>
            <a:ext cx="492443" cy="1391022"/>
          </a:xfrm>
          <a:prstGeom prst="rect">
            <a:avLst/>
          </a:prstGeom>
        </p:spPr>
        <p:txBody>
          <a:bodyPr wrap="none">
            <a:spAutoFit/>
          </a:bodyPr>
          <a:lstStyle/>
          <a:p>
            <a:pPr algn="ctr">
              <a:lnSpc>
                <a:spcPct val="120000"/>
              </a:lnSpc>
            </a:pPr>
            <a:r>
              <a:rPr lang="zh-CN" altLang="en-US" sz="2400">
                <a:solidFill>
                  <a:schemeClr val="tx1">
                    <a:lumMod val="65000"/>
                    <a:lumOff val="35000"/>
                  </a:schemeClr>
                </a:solidFill>
                <a:latin typeface="方正硬笔楷书简体" panose="03000509000000000000" pitchFamily="65" charset="-122"/>
                <a:ea typeface="方正硬笔楷书简体" panose="03000509000000000000" pitchFamily="65" charset="-122"/>
              </a:rPr>
              <a:t>宝</a:t>
            </a:r>
            <a:endParaRPr lang="en-US" altLang="zh-CN" sz="2400">
              <a:solidFill>
                <a:schemeClr val="tx1">
                  <a:lumMod val="65000"/>
                  <a:lumOff val="35000"/>
                </a:schemeClr>
              </a:solidFill>
              <a:latin typeface="方正硬笔楷书简体" panose="03000509000000000000" pitchFamily="65" charset="-122"/>
              <a:ea typeface="方正硬笔楷书简体" panose="03000509000000000000" pitchFamily="65" charset="-122"/>
            </a:endParaRPr>
          </a:p>
          <a:p>
            <a:pPr algn="ctr">
              <a:lnSpc>
                <a:spcPct val="120000"/>
              </a:lnSpc>
            </a:pPr>
            <a:r>
              <a:rPr lang="zh-CN" altLang="en-US" sz="2400">
                <a:solidFill>
                  <a:schemeClr val="tx1">
                    <a:lumMod val="65000"/>
                    <a:lumOff val="35000"/>
                  </a:schemeClr>
                </a:solidFill>
                <a:latin typeface="方正硬笔楷书简体" panose="03000509000000000000" pitchFamily="65" charset="-122"/>
                <a:ea typeface="方正硬笔楷书简体" panose="03000509000000000000" pitchFamily="65" charset="-122"/>
              </a:rPr>
              <a:t>珠</a:t>
            </a:r>
            <a:endParaRPr lang="en-US" altLang="zh-CN" sz="2400">
              <a:solidFill>
                <a:schemeClr val="tx1">
                  <a:lumMod val="65000"/>
                  <a:lumOff val="35000"/>
                </a:schemeClr>
              </a:solidFill>
              <a:latin typeface="方正硬笔楷书简体" panose="03000509000000000000" pitchFamily="65" charset="-122"/>
              <a:ea typeface="方正硬笔楷书简体" panose="03000509000000000000" pitchFamily="65" charset="-122"/>
            </a:endParaRPr>
          </a:p>
          <a:p>
            <a:pPr algn="ctr">
              <a:lnSpc>
                <a:spcPct val="120000"/>
              </a:lnSpc>
            </a:pPr>
            <a:r>
              <a:rPr lang="zh-CN" altLang="en-US" sz="2400">
                <a:solidFill>
                  <a:schemeClr val="tx1">
                    <a:lumMod val="65000"/>
                    <a:lumOff val="35000"/>
                  </a:schemeClr>
                </a:solidFill>
                <a:latin typeface="方正硬笔楷书简体" panose="03000509000000000000" pitchFamily="65" charset="-122"/>
                <a:ea typeface="方正硬笔楷书简体" panose="03000509000000000000" pitchFamily="65" charset="-122"/>
              </a:rPr>
              <a:t>笔</a:t>
            </a:r>
            <a:endParaRPr lang="zh-CN" altLang="en-US" sz="2400" dirty="0">
              <a:solidFill>
                <a:schemeClr val="tx1">
                  <a:lumMod val="65000"/>
                  <a:lumOff val="35000"/>
                </a:schemeClr>
              </a:solidFill>
              <a:latin typeface="方正硬笔楷书简体" panose="03000509000000000000" pitchFamily="65" charset="-122"/>
              <a:ea typeface="方正硬笔楷书简体" panose="03000509000000000000" pitchFamily="65" charset="-122"/>
            </a:endParaRPr>
          </a:p>
        </p:txBody>
      </p:sp>
      <p:sp>
        <p:nvSpPr>
          <p:cNvPr id="84" name="矩形 83">
            <a:extLst>
              <a:ext uri="{FF2B5EF4-FFF2-40B4-BE49-F238E27FC236}">
                <a16:creationId xmlns="" xmlns:a16="http://schemas.microsoft.com/office/drawing/2014/main" id="{01A072E3-B1CE-499F-8493-21514CB38D10}"/>
              </a:ext>
            </a:extLst>
          </p:cNvPr>
          <p:cNvSpPr/>
          <p:nvPr/>
        </p:nvSpPr>
        <p:spPr>
          <a:xfrm>
            <a:off x="10169957" y="3118471"/>
            <a:ext cx="492443" cy="1391022"/>
          </a:xfrm>
          <a:prstGeom prst="rect">
            <a:avLst/>
          </a:prstGeom>
        </p:spPr>
        <p:txBody>
          <a:bodyPr wrap="none">
            <a:spAutoFit/>
          </a:bodyPr>
          <a:lstStyle/>
          <a:p>
            <a:pPr algn="ctr">
              <a:lnSpc>
                <a:spcPct val="120000"/>
              </a:lnSpc>
            </a:pPr>
            <a:r>
              <a:rPr lang="zh-CN" altLang="en-US" sz="2400">
                <a:solidFill>
                  <a:schemeClr val="tx1">
                    <a:lumMod val="65000"/>
                    <a:lumOff val="35000"/>
                  </a:schemeClr>
                </a:solidFill>
                <a:latin typeface="方正硬笔楷书简体" panose="03000509000000000000" pitchFamily="65" charset="-122"/>
                <a:ea typeface="方正硬笔楷书简体" panose="03000509000000000000" pitchFamily="65" charset="-122"/>
              </a:rPr>
              <a:t>墨</a:t>
            </a:r>
            <a:endParaRPr lang="en-US" altLang="zh-CN" sz="2400">
              <a:solidFill>
                <a:schemeClr val="tx1">
                  <a:lumMod val="65000"/>
                  <a:lumOff val="35000"/>
                </a:schemeClr>
              </a:solidFill>
              <a:latin typeface="方正硬笔楷书简体" panose="03000509000000000000" pitchFamily="65" charset="-122"/>
              <a:ea typeface="方正硬笔楷书简体" panose="03000509000000000000" pitchFamily="65" charset="-122"/>
            </a:endParaRPr>
          </a:p>
          <a:p>
            <a:pPr algn="ctr">
              <a:lnSpc>
                <a:spcPct val="120000"/>
              </a:lnSpc>
            </a:pPr>
            <a:r>
              <a:rPr lang="zh-CN" altLang="en-US" sz="2400">
                <a:solidFill>
                  <a:schemeClr val="tx1">
                    <a:lumMod val="65000"/>
                    <a:lumOff val="35000"/>
                  </a:schemeClr>
                </a:solidFill>
                <a:latin typeface="方正硬笔楷书简体" panose="03000509000000000000" pitchFamily="65" charset="-122"/>
                <a:ea typeface="方正硬笔楷书简体" panose="03000509000000000000" pitchFamily="65" charset="-122"/>
              </a:rPr>
              <a:t>水</a:t>
            </a:r>
            <a:endParaRPr lang="en-US" altLang="zh-CN" sz="2400">
              <a:solidFill>
                <a:schemeClr val="tx1">
                  <a:lumMod val="65000"/>
                  <a:lumOff val="35000"/>
                </a:schemeClr>
              </a:solidFill>
              <a:latin typeface="方正硬笔楷书简体" panose="03000509000000000000" pitchFamily="65" charset="-122"/>
              <a:ea typeface="方正硬笔楷书简体" panose="03000509000000000000" pitchFamily="65" charset="-122"/>
            </a:endParaRPr>
          </a:p>
          <a:p>
            <a:pPr algn="ctr">
              <a:lnSpc>
                <a:spcPct val="120000"/>
              </a:lnSpc>
            </a:pPr>
            <a:r>
              <a:rPr lang="zh-CN" altLang="en-US" sz="2400">
                <a:solidFill>
                  <a:schemeClr val="tx1">
                    <a:lumMod val="65000"/>
                    <a:lumOff val="35000"/>
                  </a:schemeClr>
                </a:solidFill>
                <a:latin typeface="方正硬笔楷书简体" panose="03000509000000000000" pitchFamily="65" charset="-122"/>
                <a:ea typeface="方正硬笔楷书简体" panose="03000509000000000000" pitchFamily="65" charset="-122"/>
              </a:rPr>
              <a:t>笔</a:t>
            </a:r>
            <a:endParaRPr lang="zh-CN" altLang="en-US" sz="2400" dirty="0">
              <a:solidFill>
                <a:schemeClr val="tx1">
                  <a:lumMod val="65000"/>
                  <a:lumOff val="35000"/>
                </a:schemeClr>
              </a:solidFill>
              <a:latin typeface="方正硬笔楷书简体" panose="03000509000000000000" pitchFamily="65" charset="-122"/>
              <a:ea typeface="方正硬笔楷书简体" panose="03000509000000000000" pitchFamily="65" charset="-122"/>
            </a:endParaRPr>
          </a:p>
        </p:txBody>
      </p:sp>
    </p:spTree>
    <p:extLst>
      <p:ext uri="{BB962C8B-B14F-4D97-AF65-F5344CB8AC3E}">
        <p14:creationId xmlns:p14="http://schemas.microsoft.com/office/powerpoint/2010/main" val="215588584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 xmlns:a16="http://schemas.microsoft.com/office/drawing/2014/main" id="{265A0F0A-632C-441F-982A-D080BBF25B3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5400000">
            <a:off x="2666999" y="-2666999"/>
            <a:ext cx="6858002" cy="12192001"/>
          </a:xfrm>
          <a:prstGeom prst="rect">
            <a:avLst/>
          </a:prstGeom>
        </p:spPr>
      </p:pic>
      <p:sp>
        <p:nvSpPr>
          <p:cNvPr id="13" name="矩形 12">
            <a:extLst>
              <a:ext uri="{FF2B5EF4-FFF2-40B4-BE49-F238E27FC236}">
                <a16:creationId xmlns="" xmlns:a16="http://schemas.microsoft.com/office/drawing/2014/main" id="{9C29C46E-46C4-4BF8-9A26-05187407DB68}"/>
              </a:ext>
            </a:extLst>
          </p:cNvPr>
          <p:cNvSpPr/>
          <p:nvPr/>
        </p:nvSpPr>
        <p:spPr>
          <a:xfrm>
            <a:off x="1" y="1"/>
            <a:ext cx="12191999" cy="6858002"/>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32"/>
          </a:p>
        </p:txBody>
      </p:sp>
      <p:pic>
        <p:nvPicPr>
          <p:cNvPr id="3" name="图片 2" descr="图片包含 男士, 天空, 人员&#10;&#10;已生成极高可信度的说明">
            <a:extLst>
              <a:ext uri="{FF2B5EF4-FFF2-40B4-BE49-F238E27FC236}">
                <a16:creationId xmlns="" xmlns:a16="http://schemas.microsoft.com/office/drawing/2014/main" id="{52B5E3B6-E859-465F-AA13-BE751165A75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259715" y="675543"/>
            <a:ext cx="1672571" cy="1672569"/>
          </a:xfrm>
          <a:prstGeom prst="ellipse">
            <a:avLst/>
          </a:prstGeom>
          <a:ln w="38100">
            <a:solidFill>
              <a:srgbClr val="C6B8B2"/>
            </a:solidFill>
          </a:ln>
          <a:effectLst>
            <a:outerShdw blurRad="381000" dist="38100" dir="5400000" sx="104000" sy="104000" algn="t" rotWithShape="0">
              <a:prstClr val="black">
                <a:alpha val="40000"/>
              </a:prstClr>
            </a:outerShdw>
          </a:effectLst>
        </p:spPr>
      </p:pic>
      <p:sp>
        <p:nvSpPr>
          <p:cNvPr id="4" name="矩形: 圆角 3">
            <a:extLst>
              <a:ext uri="{FF2B5EF4-FFF2-40B4-BE49-F238E27FC236}">
                <a16:creationId xmlns="" xmlns:a16="http://schemas.microsoft.com/office/drawing/2014/main" id="{F3502C03-D2F6-4802-919B-2136B1D91DDF}"/>
              </a:ext>
            </a:extLst>
          </p:cNvPr>
          <p:cNvSpPr/>
          <p:nvPr/>
        </p:nvSpPr>
        <p:spPr>
          <a:xfrm>
            <a:off x="5240072" y="2430438"/>
            <a:ext cx="1711859" cy="451690"/>
          </a:xfrm>
          <a:prstGeom prst="roundRect">
            <a:avLst>
              <a:gd name="adj" fmla="val 50000"/>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258" spc="564">
                <a:solidFill>
                  <a:srgbClr val="C6B8B2"/>
                </a:solidFill>
                <a:latin typeface="微软雅黑" panose="020B0503020204020204" pitchFamily="34" charset="-122"/>
                <a:ea typeface="微软雅黑" panose="020B0503020204020204" pitchFamily="34" charset="-122"/>
              </a:rPr>
              <a:t>刘</a:t>
            </a:r>
            <a:r>
              <a:rPr lang="zh-CN" altLang="en-US" sz="2258" spc="564" dirty="0">
                <a:solidFill>
                  <a:srgbClr val="C6B8B2"/>
                </a:solidFill>
                <a:latin typeface="微软雅黑" panose="020B0503020204020204" pitchFamily="34" charset="-122"/>
                <a:ea typeface="微软雅黑" panose="020B0503020204020204" pitchFamily="34" charset="-122"/>
              </a:rPr>
              <a:t>銳</a:t>
            </a:r>
          </a:p>
        </p:txBody>
      </p:sp>
      <p:grpSp>
        <p:nvGrpSpPr>
          <p:cNvPr id="30" name="组合 29">
            <a:extLst>
              <a:ext uri="{FF2B5EF4-FFF2-40B4-BE49-F238E27FC236}">
                <a16:creationId xmlns="" xmlns:a16="http://schemas.microsoft.com/office/drawing/2014/main" id="{B353629B-BF9C-4049-8825-9694CB2D5B92}"/>
              </a:ext>
            </a:extLst>
          </p:cNvPr>
          <p:cNvGrpSpPr/>
          <p:nvPr/>
        </p:nvGrpSpPr>
        <p:grpSpPr>
          <a:xfrm>
            <a:off x="2878596" y="4285620"/>
            <a:ext cx="2907853" cy="451690"/>
            <a:chOff x="4111981" y="3519487"/>
            <a:chExt cx="2575797" cy="400110"/>
          </a:xfrm>
        </p:grpSpPr>
        <p:sp>
          <p:nvSpPr>
            <p:cNvPr id="15" name="文本框 14">
              <a:extLst>
                <a:ext uri="{FF2B5EF4-FFF2-40B4-BE49-F238E27FC236}">
                  <a16:creationId xmlns="" xmlns:a16="http://schemas.microsoft.com/office/drawing/2014/main" id="{205CE3B3-CDC7-4BD6-836E-0331AD897371}"/>
                </a:ext>
              </a:extLst>
            </p:cNvPr>
            <p:cNvSpPr txBox="1"/>
            <p:nvPr/>
          </p:nvSpPr>
          <p:spPr>
            <a:xfrm>
              <a:off x="4605983" y="3557960"/>
              <a:ext cx="1587790" cy="312560"/>
            </a:xfrm>
            <a:prstGeom prst="rect">
              <a:avLst/>
            </a:prstGeom>
            <a:noFill/>
          </p:spPr>
          <p:txBody>
            <a:bodyPr wrap="none" rtlCol="0">
              <a:spAutoFit/>
            </a:bodyPr>
            <a:lstStyle/>
            <a:p>
              <a:pPr algn="ctr"/>
              <a:r>
                <a:rPr lang="zh-CN" altLang="en-US" sz="1693">
                  <a:solidFill>
                    <a:srgbClr val="C6B8B2"/>
                  </a:solidFill>
                  <a:latin typeface="微软雅黑" panose="020B0503020204020204" pitchFamily="34" charset="-122"/>
                  <a:ea typeface="微软雅黑" panose="020B0503020204020204" pitchFamily="34" charset="-122"/>
                </a:rPr>
                <a:t>品牌</a:t>
              </a:r>
              <a:r>
                <a:rPr lang="en-US" altLang="zh-CN" sz="1693">
                  <a:solidFill>
                    <a:srgbClr val="C6B8B2"/>
                  </a:solidFill>
                  <a:latin typeface="微软雅黑" panose="020B0503020204020204" pitchFamily="34" charset="-122"/>
                  <a:ea typeface="微软雅黑" panose="020B0503020204020204" pitchFamily="34" charset="-122"/>
                </a:rPr>
                <a:t>/</a:t>
              </a:r>
              <a:r>
                <a:rPr lang="zh-CN" altLang="en-US" sz="1693">
                  <a:solidFill>
                    <a:srgbClr val="C6B8B2"/>
                  </a:solidFill>
                  <a:latin typeface="微软雅黑" panose="020B0503020204020204" pitchFamily="34" charset="-122"/>
                  <a:ea typeface="微软雅黑" panose="020B0503020204020204" pitchFamily="34" charset="-122"/>
                </a:rPr>
                <a:t>视觉设计师</a:t>
              </a:r>
              <a:endParaRPr lang="en-US" sz="1693">
                <a:solidFill>
                  <a:srgbClr val="C6B8B2"/>
                </a:solidFill>
                <a:latin typeface="微软雅黑" panose="020B0503020204020204" pitchFamily="34" charset="-122"/>
                <a:ea typeface="微软雅黑" panose="020B0503020204020204" pitchFamily="34" charset="-122"/>
              </a:endParaRPr>
            </a:p>
          </p:txBody>
        </p:sp>
        <p:sp>
          <p:nvSpPr>
            <p:cNvPr id="17" name="平行四边形 16">
              <a:extLst>
                <a:ext uri="{FF2B5EF4-FFF2-40B4-BE49-F238E27FC236}">
                  <a16:creationId xmlns="" xmlns:a16="http://schemas.microsoft.com/office/drawing/2014/main" id="{629AF1F7-863F-4830-863E-150892933E62}"/>
                </a:ext>
              </a:extLst>
            </p:cNvPr>
            <p:cNvSpPr/>
            <p:nvPr/>
          </p:nvSpPr>
          <p:spPr>
            <a:xfrm>
              <a:off x="4111981" y="3519487"/>
              <a:ext cx="2575797" cy="400110"/>
            </a:xfrm>
            <a:prstGeom prst="parallelogram">
              <a:avLst>
                <a:gd name="adj" fmla="val 52513"/>
              </a:avLst>
            </a:prstGeom>
            <a:noFill/>
            <a:ln w="10160">
              <a:gradFill>
                <a:gsLst>
                  <a:gs pos="0">
                    <a:srgbClr val="C6B8B2"/>
                  </a:gs>
                  <a:gs pos="60000">
                    <a:srgbClr val="C6B8B2">
                      <a:alpha val="0"/>
                    </a:srgbClr>
                  </a:gs>
                  <a:gs pos="40000">
                    <a:srgbClr val="C6B8B2">
                      <a:alpha val="0"/>
                    </a:srgbClr>
                  </a:gs>
                  <a:gs pos="100000">
                    <a:srgbClr val="C6B8B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32"/>
            </a:p>
          </p:txBody>
        </p:sp>
      </p:grpSp>
      <p:grpSp>
        <p:nvGrpSpPr>
          <p:cNvPr id="29" name="组合 28">
            <a:extLst>
              <a:ext uri="{FF2B5EF4-FFF2-40B4-BE49-F238E27FC236}">
                <a16:creationId xmlns="" xmlns:a16="http://schemas.microsoft.com/office/drawing/2014/main" id="{EFA2E692-38E0-4244-8FA2-279E3190E09E}"/>
              </a:ext>
            </a:extLst>
          </p:cNvPr>
          <p:cNvGrpSpPr/>
          <p:nvPr/>
        </p:nvGrpSpPr>
        <p:grpSpPr>
          <a:xfrm>
            <a:off x="2878598" y="3186156"/>
            <a:ext cx="2907851" cy="451690"/>
            <a:chOff x="4111983" y="2500282"/>
            <a:chExt cx="2575796" cy="400110"/>
          </a:xfrm>
        </p:grpSpPr>
        <p:sp>
          <p:nvSpPr>
            <p:cNvPr id="14" name="文本框 13">
              <a:extLst>
                <a:ext uri="{FF2B5EF4-FFF2-40B4-BE49-F238E27FC236}">
                  <a16:creationId xmlns="" xmlns:a16="http://schemas.microsoft.com/office/drawing/2014/main" id="{10C54AE9-8979-441C-B8B6-92E4D43A3384}"/>
                </a:ext>
              </a:extLst>
            </p:cNvPr>
            <p:cNvSpPr txBox="1"/>
            <p:nvPr/>
          </p:nvSpPr>
          <p:spPr>
            <a:xfrm>
              <a:off x="4282237" y="2538755"/>
              <a:ext cx="2235289" cy="312560"/>
            </a:xfrm>
            <a:prstGeom prst="rect">
              <a:avLst/>
            </a:prstGeom>
            <a:noFill/>
          </p:spPr>
          <p:txBody>
            <a:bodyPr wrap="none" rtlCol="0">
              <a:spAutoFit/>
            </a:bodyPr>
            <a:lstStyle/>
            <a:p>
              <a:pPr algn="ctr"/>
              <a:r>
                <a:rPr lang="zh-CN" altLang="en-US" sz="1693">
                  <a:solidFill>
                    <a:srgbClr val="C6B8B2"/>
                  </a:solidFill>
                  <a:latin typeface="微软雅黑" panose="020B0503020204020204" pitchFamily="34" charset="-122"/>
                  <a:ea typeface="微软雅黑" panose="020B0503020204020204" pitchFamily="34" charset="-122"/>
                </a:rPr>
                <a:t>秋叶团队</a:t>
              </a:r>
              <a:r>
                <a:rPr lang="en-US" altLang="zh-CN" sz="1693">
                  <a:solidFill>
                    <a:srgbClr val="C6B8B2"/>
                  </a:solidFill>
                  <a:latin typeface="微软雅黑" panose="020B0503020204020204" pitchFamily="34" charset="-122"/>
                  <a:ea typeface="微软雅黑" panose="020B0503020204020204" pitchFamily="34" charset="-122"/>
                </a:rPr>
                <a:t>PPT</a:t>
              </a:r>
              <a:r>
                <a:rPr lang="zh-CN" altLang="en-US" sz="1693">
                  <a:solidFill>
                    <a:srgbClr val="C6B8B2"/>
                  </a:solidFill>
                  <a:latin typeface="微软雅黑" panose="020B0503020204020204" pitchFamily="34" charset="-122"/>
                  <a:ea typeface="微软雅黑" panose="020B0503020204020204" pitchFamily="34" charset="-122"/>
                </a:rPr>
                <a:t>定制设计师</a:t>
              </a:r>
              <a:endParaRPr lang="en-US" sz="1693">
                <a:solidFill>
                  <a:srgbClr val="C6B8B2"/>
                </a:solidFill>
                <a:latin typeface="微软雅黑" panose="020B0503020204020204" pitchFamily="34" charset="-122"/>
                <a:ea typeface="微软雅黑" panose="020B0503020204020204" pitchFamily="34" charset="-122"/>
              </a:endParaRPr>
            </a:p>
          </p:txBody>
        </p:sp>
        <p:sp>
          <p:nvSpPr>
            <p:cNvPr id="19" name="平行四边形 18">
              <a:extLst>
                <a:ext uri="{FF2B5EF4-FFF2-40B4-BE49-F238E27FC236}">
                  <a16:creationId xmlns="" xmlns:a16="http://schemas.microsoft.com/office/drawing/2014/main" id="{CE04F453-17FE-46CB-8CD7-F7F7B9820FE6}"/>
                </a:ext>
              </a:extLst>
            </p:cNvPr>
            <p:cNvSpPr/>
            <p:nvPr/>
          </p:nvSpPr>
          <p:spPr>
            <a:xfrm>
              <a:off x="4111983" y="2500282"/>
              <a:ext cx="2575796" cy="400110"/>
            </a:xfrm>
            <a:prstGeom prst="parallelogram">
              <a:avLst>
                <a:gd name="adj" fmla="val 52513"/>
              </a:avLst>
            </a:prstGeom>
            <a:noFill/>
            <a:ln w="10160">
              <a:gradFill>
                <a:gsLst>
                  <a:gs pos="0">
                    <a:srgbClr val="C6B8B2"/>
                  </a:gs>
                  <a:gs pos="60000">
                    <a:srgbClr val="C6B8B2">
                      <a:alpha val="0"/>
                    </a:srgbClr>
                  </a:gs>
                  <a:gs pos="40000">
                    <a:srgbClr val="C6B8B2">
                      <a:alpha val="0"/>
                    </a:srgbClr>
                  </a:gs>
                  <a:gs pos="100000">
                    <a:srgbClr val="C6B8B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32"/>
            </a:p>
          </p:txBody>
        </p:sp>
      </p:grpSp>
      <p:grpSp>
        <p:nvGrpSpPr>
          <p:cNvPr id="25" name="组合 24">
            <a:extLst>
              <a:ext uri="{FF2B5EF4-FFF2-40B4-BE49-F238E27FC236}">
                <a16:creationId xmlns="" xmlns:a16="http://schemas.microsoft.com/office/drawing/2014/main" id="{8ABA2A06-C350-4119-9F80-599B17D38A72}"/>
              </a:ext>
            </a:extLst>
          </p:cNvPr>
          <p:cNvGrpSpPr/>
          <p:nvPr/>
        </p:nvGrpSpPr>
        <p:grpSpPr>
          <a:xfrm>
            <a:off x="6155719" y="4285620"/>
            <a:ext cx="2907850" cy="451690"/>
            <a:chOff x="7014880" y="2700337"/>
            <a:chExt cx="2575795" cy="400110"/>
          </a:xfrm>
        </p:grpSpPr>
        <p:sp>
          <p:nvSpPr>
            <p:cNvPr id="16" name="文本框 15">
              <a:extLst>
                <a:ext uri="{FF2B5EF4-FFF2-40B4-BE49-F238E27FC236}">
                  <a16:creationId xmlns="" xmlns:a16="http://schemas.microsoft.com/office/drawing/2014/main" id="{E87D2E24-794F-432C-A4C5-68B8FCE4870B}"/>
                </a:ext>
              </a:extLst>
            </p:cNvPr>
            <p:cNvSpPr txBox="1"/>
            <p:nvPr/>
          </p:nvSpPr>
          <p:spPr>
            <a:xfrm>
              <a:off x="7262520" y="2738810"/>
              <a:ext cx="2080514" cy="312560"/>
            </a:xfrm>
            <a:prstGeom prst="rect">
              <a:avLst/>
            </a:prstGeom>
            <a:noFill/>
          </p:spPr>
          <p:txBody>
            <a:bodyPr wrap="none" rtlCol="0">
              <a:spAutoFit/>
            </a:bodyPr>
            <a:lstStyle/>
            <a:p>
              <a:pPr algn="ctr"/>
              <a:r>
                <a:rPr lang="zh-CN" altLang="en-US" sz="1693">
                  <a:solidFill>
                    <a:srgbClr val="C6B8B2"/>
                  </a:solidFill>
                  <a:latin typeface="微软雅黑" panose="020B0503020204020204" pitchFamily="34" charset="-122"/>
                  <a:ea typeface="微软雅黑" panose="020B0503020204020204" pitchFamily="34" charset="-122"/>
                </a:rPr>
                <a:t>公众号「挽昼」主理人</a:t>
              </a:r>
              <a:endParaRPr lang="en-US" sz="1693">
                <a:solidFill>
                  <a:srgbClr val="C6B8B2"/>
                </a:solidFill>
                <a:latin typeface="微软雅黑" panose="020B0503020204020204" pitchFamily="34" charset="-122"/>
                <a:ea typeface="微软雅黑" panose="020B0503020204020204" pitchFamily="34" charset="-122"/>
              </a:endParaRPr>
            </a:p>
          </p:txBody>
        </p:sp>
        <p:sp>
          <p:nvSpPr>
            <p:cNvPr id="20" name="平行四边形 19">
              <a:extLst>
                <a:ext uri="{FF2B5EF4-FFF2-40B4-BE49-F238E27FC236}">
                  <a16:creationId xmlns="" xmlns:a16="http://schemas.microsoft.com/office/drawing/2014/main" id="{1894F0F0-DBB1-40CF-A5D8-2480ABF48207}"/>
                </a:ext>
              </a:extLst>
            </p:cNvPr>
            <p:cNvSpPr/>
            <p:nvPr/>
          </p:nvSpPr>
          <p:spPr>
            <a:xfrm>
              <a:off x="7014880" y="2700337"/>
              <a:ext cx="2575795" cy="400110"/>
            </a:xfrm>
            <a:prstGeom prst="parallelogram">
              <a:avLst>
                <a:gd name="adj" fmla="val 52513"/>
              </a:avLst>
            </a:prstGeom>
            <a:noFill/>
            <a:ln w="10160">
              <a:gradFill>
                <a:gsLst>
                  <a:gs pos="0">
                    <a:srgbClr val="C6B8B2"/>
                  </a:gs>
                  <a:gs pos="60000">
                    <a:srgbClr val="C6B8B2">
                      <a:alpha val="0"/>
                    </a:srgbClr>
                  </a:gs>
                  <a:gs pos="40000">
                    <a:srgbClr val="C6B8B2">
                      <a:alpha val="0"/>
                    </a:srgbClr>
                  </a:gs>
                  <a:gs pos="100000">
                    <a:srgbClr val="C6B8B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32"/>
            </a:p>
          </p:txBody>
        </p:sp>
      </p:grpSp>
      <p:grpSp>
        <p:nvGrpSpPr>
          <p:cNvPr id="28" name="组合 27">
            <a:extLst>
              <a:ext uri="{FF2B5EF4-FFF2-40B4-BE49-F238E27FC236}">
                <a16:creationId xmlns="" xmlns:a16="http://schemas.microsoft.com/office/drawing/2014/main" id="{BA238B95-FDFB-4E66-AEC1-718347E3BF32}"/>
              </a:ext>
            </a:extLst>
          </p:cNvPr>
          <p:cNvGrpSpPr/>
          <p:nvPr/>
        </p:nvGrpSpPr>
        <p:grpSpPr>
          <a:xfrm>
            <a:off x="6298022" y="3186156"/>
            <a:ext cx="2907851" cy="451690"/>
            <a:chOff x="7140933" y="2500282"/>
            <a:chExt cx="2575796" cy="400110"/>
          </a:xfrm>
        </p:grpSpPr>
        <p:sp>
          <p:nvSpPr>
            <p:cNvPr id="26" name="文本框 25">
              <a:extLst>
                <a:ext uri="{FF2B5EF4-FFF2-40B4-BE49-F238E27FC236}">
                  <a16:creationId xmlns="" xmlns:a16="http://schemas.microsoft.com/office/drawing/2014/main" id="{75C02A6A-C957-418F-894C-7C0FEFF39BDE}"/>
                </a:ext>
              </a:extLst>
            </p:cNvPr>
            <p:cNvSpPr txBox="1"/>
            <p:nvPr/>
          </p:nvSpPr>
          <p:spPr>
            <a:xfrm>
              <a:off x="7502881" y="2538755"/>
              <a:ext cx="1851901" cy="312560"/>
            </a:xfrm>
            <a:prstGeom prst="rect">
              <a:avLst/>
            </a:prstGeom>
            <a:noFill/>
          </p:spPr>
          <p:txBody>
            <a:bodyPr wrap="none" rtlCol="0">
              <a:spAutoFit/>
            </a:bodyPr>
            <a:lstStyle/>
            <a:p>
              <a:pPr algn="ctr"/>
              <a:r>
                <a:rPr lang="zh-CN" altLang="en-US" sz="1693">
                  <a:solidFill>
                    <a:srgbClr val="C6B8B2"/>
                  </a:solidFill>
                  <a:latin typeface="微软雅黑" panose="020B0503020204020204" pitchFamily="34" charset="-122"/>
                  <a:ea typeface="微软雅黑" panose="020B0503020204020204" pitchFamily="34" charset="-122"/>
                </a:rPr>
                <a:t>秋叶</a:t>
              </a:r>
              <a:r>
                <a:rPr lang="en-US" altLang="zh-CN" sz="1693">
                  <a:solidFill>
                    <a:srgbClr val="C6B8B2"/>
                  </a:solidFill>
                  <a:latin typeface="微软雅黑" panose="020B0503020204020204" pitchFamily="34" charset="-122"/>
                  <a:ea typeface="微软雅黑" panose="020B0503020204020204" pitchFamily="34" charset="-122"/>
                </a:rPr>
                <a:t>PPT</a:t>
              </a:r>
              <a:r>
                <a:rPr lang="zh-CN" altLang="en-US" sz="1693">
                  <a:solidFill>
                    <a:srgbClr val="C6B8B2"/>
                  </a:solidFill>
                  <a:latin typeface="微软雅黑" panose="020B0503020204020204" pitchFamily="34" charset="-122"/>
                  <a:ea typeface="微软雅黑" panose="020B0503020204020204" pitchFamily="34" charset="-122"/>
                </a:rPr>
                <a:t>训练营导师</a:t>
              </a:r>
              <a:endParaRPr lang="en-US" sz="1693">
                <a:solidFill>
                  <a:srgbClr val="C6B8B2"/>
                </a:solidFill>
                <a:latin typeface="微软雅黑" panose="020B0503020204020204" pitchFamily="34" charset="-122"/>
                <a:ea typeface="微软雅黑" panose="020B0503020204020204" pitchFamily="34" charset="-122"/>
              </a:endParaRPr>
            </a:p>
          </p:txBody>
        </p:sp>
        <p:sp>
          <p:nvSpPr>
            <p:cNvPr id="27" name="平行四边形 26">
              <a:extLst>
                <a:ext uri="{FF2B5EF4-FFF2-40B4-BE49-F238E27FC236}">
                  <a16:creationId xmlns="" xmlns:a16="http://schemas.microsoft.com/office/drawing/2014/main" id="{D52C8A7F-F1F8-4CD8-92C7-2BA39ED057E0}"/>
                </a:ext>
              </a:extLst>
            </p:cNvPr>
            <p:cNvSpPr/>
            <p:nvPr/>
          </p:nvSpPr>
          <p:spPr>
            <a:xfrm>
              <a:off x="7140933" y="2500282"/>
              <a:ext cx="2575796" cy="400110"/>
            </a:xfrm>
            <a:prstGeom prst="parallelogram">
              <a:avLst>
                <a:gd name="adj" fmla="val 52513"/>
              </a:avLst>
            </a:prstGeom>
            <a:noFill/>
            <a:ln w="10160">
              <a:gradFill>
                <a:gsLst>
                  <a:gs pos="0">
                    <a:srgbClr val="C6B8B2"/>
                  </a:gs>
                  <a:gs pos="60000">
                    <a:srgbClr val="C6B8B2">
                      <a:alpha val="0"/>
                    </a:srgbClr>
                  </a:gs>
                  <a:gs pos="40000">
                    <a:srgbClr val="C6B8B2">
                      <a:alpha val="0"/>
                    </a:srgbClr>
                  </a:gs>
                  <a:gs pos="100000">
                    <a:srgbClr val="C6B8B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32"/>
            </a:p>
          </p:txBody>
        </p:sp>
      </p:grpSp>
      <p:grpSp>
        <p:nvGrpSpPr>
          <p:cNvPr id="45" name="组合 44">
            <a:extLst>
              <a:ext uri="{FF2B5EF4-FFF2-40B4-BE49-F238E27FC236}">
                <a16:creationId xmlns="" xmlns:a16="http://schemas.microsoft.com/office/drawing/2014/main" id="{4CE2DA8B-64CA-4B37-A0DF-E1B598C9DA3B}"/>
              </a:ext>
            </a:extLst>
          </p:cNvPr>
          <p:cNvGrpSpPr/>
          <p:nvPr/>
        </p:nvGrpSpPr>
        <p:grpSpPr>
          <a:xfrm>
            <a:off x="3652989" y="2698000"/>
            <a:ext cx="4886022" cy="184128"/>
            <a:chOff x="3523888" y="2052812"/>
            <a:chExt cx="3325132" cy="163102"/>
          </a:xfrm>
        </p:grpSpPr>
        <p:grpSp>
          <p:nvGrpSpPr>
            <p:cNvPr id="31" name="组合 30">
              <a:extLst>
                <a:ext uri="{FF2B5EF4-FFF2-40B4-BE49-F238E27FC236}">
                  <a16:creationId xmlns="" xmlns:a16="http://schemas.microsoft.com/office/drawing/2014/main" id="{93184B9E-B677-42B1-83DC-F3DD4B25A18A}"/>
                </a:ext>
              </a:extLst>
            </p:cNvPr>
            <p:cNvGrpSpPr/>
            <p:nvPr/>
          </p:nvGrpSpPr>
          <p:grpSpPr>
            <a:xfrm>
              <a:off x="3523888" y="2052812"/>
              <a:ext cx="1665219" cy="163102"/>
              <a:chOff x="1700149" y="2942067"/>
              <a:chExt cx="2677317" cy="165464"/>
            </a:xfrm>
          </p:grpSpPr>
          <p:cxnSp>
            <p:nvCxnSpPr>
              <p:cNvPr id="32" name="直接连接符 31">
                <a:extLst>
                  <a:ext uri="{FF2B5EF4-FFF2-40B4-BE49-F238E27FC236}">
                    <a16:creationId xmlns="" xmlns:a16="http://schemas.microsoft.com/office/drawing/2014/main" id="{EB65714D-16E4-4D7D-9DB9-7202BA74D522}"/>
                  </a:ext>
                </a:extLst>
              </p:cNvPr>
              <p:cNvCxnSpPr>
                <a:cxnSpLocks/>
              </p:cNvCxnSpPr>
              <p:nvPr/>
            </p:nvCxnSpPr>
            <p:spPr>
              <a:xfrm>
                <a:off x="1700149" y="2945241"/>
                <a:ext cx="2136660" cy="0"/>
              </a:xfrm>
              <a:prstGeom prst="line">
                <a:avLst/>
              </a:prstGeom>
              <a:ln w="10160">
                <a:gradFill>
                  <a:gsLst>
                    <a:gs pos="10000">
                      <a:srgbClr val="C6B8B2">
                        <a:alpha val="0"/>
                      </a:srgbClr>
                    </a:gs>
                    <a:gs pos="60000">
                      <a:srgbClr val="C6B8B2"/>
                    </a:gs>
                  </a:gsLst>
                  <a:lin ang="0" scaled="0"/>
                </a:gra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 xmlns:a16="http://schemas.microsoft.com/office/drawing/2014/main" id="{20F2F273-A434-4C7B-95CF-32B9617576C2}"/>
                  </a:ext>
                </a:extLst>
              </p:cNvPr>
              <p:cNvCxnSpPr>
                <a:cxnSpLocks/>
              </p:cNvCxnSpPr>
              <p:nvPr/>
            </p:nvCxnSpPr>
            <p:spPr>
              <a:xfrm flipV="1">
                <a:off x="3740104" y="2942067"/>
                <a:ext cx="96705" cy="165464"/>
              </a:xfrm>
              <a:prstGeom prst="line">
                <a:avLst/>
              </a:prstGeom>
              <a:ln w="10160">
                <a:solidFill>
                  <a:srgbClr val="C6B8B2"/>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 xmlns:a16="http://schemas.microsoft.com/office/drawing/2014/main" id="{267F6C5A-C121-4246-AA81-56EC7ED3FD52}"/>
                  </a:ext>
                </a:extLst>
              </p:cNvPr>
              <p:cNvCxnSpPr>
                <a:cxnSpLocks/>
              </p:cNvCxnSpPr>
              <p:nvPr/>
            </p:nvCxnSpPr>
            <p:spPr>
              <a:xfrm>
                <a:off x="3740104" y="3107531"/>
                <a:ext cx="637362" cy="0"/>
              </a:xfrm>
              <a:prstGeom prst="line">
                <a:avLst/>
              </a:prstGeom>
              <a:ln w="10160">
                <a:solidFill>
                  <a:srgbClr val="C6B8B2"/>
                </a:solidFill>
              </a:ln>
            </p:spPr>
            <p:style>
              <a:lnRef idx="1">
                <a:schemeClr val="accent1"/>
              </a:lnRef>
              <a:fillRef idx="0">
                <a:schemeClr val="accent1"/>
              </a:fillRef>
              <a:effectRef idx="0">
                <a:schemeClr val="accent1"/>
              </a:effectRef>
              <a:fontRef idx="minor">
                <a:schemeClr val="tx1"/>
              </a:fontRef>
            </p:style>
          </p:cxnSp>
        </p:grpSp>
        <p:grpSp>
          <p:nvGrpSpPr>
            <p:cNvPr id="41" name="组合 40">
              <a:extLst>
                <a:ext uri="{FF2B5EF4-FFF2-40B4-BE49-F238E27FC236}">
                  <a16:creationId xmlns="" xmlns:a16="http://schemas.microsoft.com/office/drawing/2014/main" id="{3FF2CF9D-5D48-4DB1-8767-03DBFD83724B}"/>
                </a:ext>
              </a:extLst>
            </p:cNvPr>
            <p:cNvGrpSpPr/>
            <p:nvPr/>
          </p:nvGrpSpPr>
          <p:grpSpPr>
            <a:xfrm flipH="1">
              <a:off x="5183801" y="2052812"/>
              <a:ext cx="1665219" cy="163102"/>
              <a:chOff x="1700149" y="2942067"/>
              <a:chExt cx="2677317" cy="165464"/>
            </a:xfrm>
          </p:grpSpPr>
          <p:cxnSp>
            <p:nvCxnSpPr>
              <p:cNvPr id="42" name="直接连接符 41">
                <a:extLst>
                  <a:ext uri="{FF2B5EF4-FFF2-40B4-BE49-F238E27FC236}">
                    <a16:creationId xmlns="" xmlns:a16="http://schemas.microsoft.com/office/drawing/2014/main" id="{54B39F12-3DE9-4307-8F2B-625D61B9431D}"/>
                  </a:ext>
                </a:extLst>
              </p:cNvPr>
              <p:cNvCxnSpPr>
                <a:cxnSpLocks/>
              </p:cNvCxnSpPr>
              <p:nvPr/>
            </p:nvCxnSpPr>
            <p:spPr>
              <a:xfrm>
                <a:off x="1700149" y="2945241"/>
                <a:ext cx="2136660" cy="0"/>
              </a:xfrm>
              <a:prstGeom prst="line">
                <a:avLst/>
              </a:prstGeom>
              <a:ln w="10160">
                <a:gradFill>
                  <a:gsLst>
                    <a:gs pos="10000">
                      <a:srgbClr val="C6B8B2">
                        <a:alpha val="0"/>
                      </a:srgbClr>
                    </a:gs>
                    <a:gs pos="60000">
                      <a:srgbClr val="C6B8B2"/>
                    </a:gs>
                  </a:gsLst>
                  <a:lin ang="0" scaled="0"/>
                </a:gra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 xmlns:a16="http://schemas.microsoft.com/office/drawing/2014/main" id="{2F216718-83F9-4108-AA50-0079D5CD8A44}"/>
                  </a:ext>
                </a:extLst>
              </p:cNvPr>
              <p:cNvCxnSpPr>
                <a:cxnSpLocks/>
              </p:cNvCxnSpPr>
              <p:nvPr/>
            </p:nvCxnSpPr>
            <p:spPr>
              <a:xfrm flipV="1">
                <a:off x="3740104" y="2942067"/>
                <a:ext cx="96705" cy="165464"/>
              </a:xfrm>
              <a:prstGeom prst="line">
                <a:avLst/>
              </a:prstGeom>
              <a:ln w="10160">
                <a:solidFill>
                  <a:srgbClr val="C6B8B2"/>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 xmlns:a16="http://schemas.microsoft.com/office/drawing/2014/main" id="{9C8D617B-490F-4B4E-A756-4F5898250E75}"/>
                  </a:ext>
                </a:extLst>
              </p:cNvPr>
              <p:cNvCxnSpPr>
                <a:cxnSpLocks/>
              </p:cNvCxnSpPr>
              <p:nvPr/>
            </p:nvCxnSpPr>
            <p:spPr>
              <a:xfrm>
                <a:off x="3740104" y="3107531"/>
                <a:ext cx="637362" cy="0"/>
              </a:xfrm>
              <a:prstGeom prst="line">
                <a:avLst/>
              </a:prstGeom>
              <a:ln w="10160">
                <a:solidFill>
                  <a:srgbClr val="C6B8B2"/>
                </a:solidFill>
              </a:ln>
            </p:spPr>
            <p:style>
              <a:lnRef idx="1">
                <a:schemeClr val="accent1"/>
              </a:lnRef>
              <a:fillRef idx="0">
                <a:schemeClr val="accent1"/>
              </a:fillRef>
              <a:effectRef idx="0">
                <a:schemeClr val="accent1"/>
              </a:effectRef>
              <a:fontRef idx="minor">
                <a:schemeClr val="tx1"/>
              </a:fontRef>
            </p:style>
          </p:cxnSp>
        </p:grpSp>
      </p:grpSp>
      <p:pic>
        <p:nvPicPr>
          <p:cNvPr id="48" name="图片 47" descr="图片包含 文字, 纵横字谜&#10;&#10;已生成极高可信度的说明">
            <a:extLst>
              <a:ext uri="{FF2B5EF4-FFF2-40B4-BE49-F238E27FC236}">
                <a16:creationId xmlns="" xmlns:a16="http://schemas.microsoft.com/office/drawing/2014/main" id="{E251CEB4-1E61-4521-A481-B19BB9D031E9}"/>
              </a:ext>
            </a:extLst>
          </p:cNvPr>
          <p:cNvPicPr>
            <a:picLocks/>
          </p:cNvPicPr>
          <p:nvPr/>
        </p:nvPicPr>
        <p:blipFill>
          <a:blip r:embed="rId4" cstate="email">
            <a:extLst>
              <a:ext uri="{28A0092B-C50C-407E-A947-70E740481C1C}">
                <a14:useLocalDpi xmlns:a14="http://schemas.microsoft.com/office/drawing/2010/main"/>
              </a:ext>
            </a:extLst>
          </a:blip>
          <a:stretch>
            <a:fillRect/>
          </a:stretch>
        </p:blipFill>
        <p:spPr>
          <a:xfrm>
            <a:off x="10924223" y="5127909"/>
            <a:ext cx="907210" cy="907210"/>
          </a:xfrm>
          <a:prstGeom prst="rect">
            <a:avLst/>
          </a:prstGeom>
          <a:effectLst>
            <a:outerShdw blurRad="127000" dist="38100" dir="5400000" sx="102000" sy="102000" algn="t" rotWithShape="0">
              <a:prstClr val="black">
                <a:alpha val="20000"/>
              </a:prstClr>
            </a:outerShdw>
          </a:effectLst>
        </p:spPr>
      </p:pic>
      <p:sp>
        <p:nvSpPr>
          <p:cNvPr id="50" name="文本框 49">
            <a:extLst>
              <a:ext uri="{FF2B5EF4-FFF2-40B4-BE49-F238E27FC236}">
                <a16:creationId xmlns="" xmlns:a16="http://schemas.microsoft.com/office/drawing/2014/main" id="{93F28DD7-5E85-4BF0-9349-09C063D498B7}"/>
              </a:ext>
            </a:extLst>
          </p:cNvPr>
          <p:cNvSpPr txBox="1"/>
          <p:nvPr/>
        </p:nvSpPr>
        <p:spPr>
          <a:xfrm>
            <a:off x="10830820" y="6051962"/>
            <a:ext cx="1094017" cy="231282"/>
          </a:xfrm>
          <a:prstGeom prst="rect">
            <a:avLst/>
          </a:prstGeom>
          <a:noFill/>
        </p:spPr>
        <p:txBody>
          <a:bodyPr wrap="none" rtlCol="0">
            <a:spAutoFit/>
          </a:bodyPr>
          <a:lstStyle/>
          <a:p>
            <a:pPr algn="ctr"/>
            <a:r>
              <a:rPr lang="zh-CN" altLang="en-US" sz="903" spc="113">
                <a:solidFill>
                  <a:srgbClr val="C6B8B2"/>
                </a:solidFill>
                <a:latin typeface="微软雅黑" panose="020B0503020204020204" pitchFamily="34" charset="-122"/>
                <a:ea typeface="微软雅黑" panose="020B0503020204020204" pitchFamily="34" charset="-122"/>
              </a:rPr>
              <a:t>期待与你的交流</a:t>
            </a:r>
            <a:endParaRPr lang="en-US" sz="903" spc="113">
              <a:solidFill>
                <a:srgbClr val="C6B8B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3313839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49254" y="3894019"/>
            <a:ext cx="5793637" cy="1343188"/>
          </a:xfrm>
          <a:prstGeom prst="rect">
            <a:avLst/>
          </a:prstGeom>
        </p:spPr>
        <p:txBody>
          <a:bodyPr wrap="none">
            <a:spAutoFit/>
          </a:bodyPr>
          <a:lstStyle/>
          <a:p>
            <a:r>
              <a:rPr lang="zh-CN" altLang="en-US" sz="2032" dirty="0">
                <a:latin typeface="汉仪雅酷黑 45W" panose="020B0404020202020204" pitchFamily="34" charset="-122"/>
                <a:ea typeface="汉仪雅酷黑 45W" panose="020B0404020202020204" pitchFamily="34" charset="-122"/>
              </a:rPr>
              <a:t>刘锐    作品</a:t>
            </a:r>
            <a:endParaRPr lang="en-US" altLang="zh-CN" sz="2032" dirty="0">
              <a:latin typeface="汉仪雅酷黑 45W" panose="020B0404020202020204" pitchFamily="34" charset="-122"/>
              <a:ea typeface="汉仪雅酷黑 45W" panose="020B0404020202020204" pitchFamily="34" charset="-122"/>
            </a:endParaRPr>
          </a:p>
          <a:p>
            <a:endParaRPr lang="en-US" altLang="zh-CN" sz="2032" dirty="0">
              <a:ea typeface="汉仪雅酷黑 45W" panose="020B0404020202020204" pitchFamily="34" charset="-122"/>
            </a:endParaRPr>
          </a:p>
          <a:p>
            <a:r>
              <a:rPr lang="en-US" altLang="zh-CN" sz="2032" dirty="0">
                <a:ea typeface="汉仪雅酷黑 45W" panose="020B0404020202020204" pitchFamily="34" charset="-122"/>
              </a:rPr>
              <a:t>51PPT</a:t>
            </a:r>
            <a:r>
              <a:rPr lang="zh-CN" altLang="en-US" sz="2032" dirty="0">
                <a:ea typeface="汉仪雅酷黑 45W" panose="020B0404020202020204" pitchFamily="34" charset="-122"/>
              </a:rPr>
              <a:t>模板网   </a:t>
            </a:r>
            <a:r>
              <a:rPr lang="en-US" altLang="zh-CN" sz="2032" dirty="0">
                <a:ea typeface="汉仪雅酷黑 45W" panose="020B0404020202020204" pitchFamily="34" charset="-122"/>
                <a:hlinkClick r:id="rId2"/>
              </a:rPr>
              <a:t>www.51pptmoban.com</a:t>
            </a:r>
            <a:r>
              <a:rPr lang="en-US" altLang="zh-CN" sz="2032" dirty="0">
                <a:ea typeface="汉仪雅酷黑 45W" panose="020B0404020202020204" pitchFamily="34" charset="-122"/>
              </a:rPr>
              <a:t>  </a:t>
            </a:r>
            <a:r>
              <a:rPr lang="zh-CN" altLang="en-US" sz="2032" dirty="0">
                <a:ea typeface="汉仪雅酷黑 45W" panose="020B0404020202020204" pitchFamily="34" charset="-122"/>
              </a:rPr>
              <a:t>授权发布</a:t>
            </a:r>
            <a:endParaRPr lang="en-US" altLang="zh-CN" sz="2032" dirty="0">
              <a:ea typeface="汉仪雅酷黑 45W" panose="020B0404020202020204" pitchFamily="34" charset="-122"/>
            </a:endParaRPr>
          </a:p>
          <a:p>
            <a:endParaRPr lang="zh-CN" altLang="en-US" sz="2032" dirty="0"/>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0525" y="3144765"/>
            <a:ext cx="2358790" cy="540181"/>
          </a:xfrm>
          <a:prstGeom prst="rect">
            <a:avLst/>
          </a:prstGeom>
        </p:spPr>
      </p:pic>
    </p:spTree>
    <p:extLst>
      <p:ext uri="{BB962C8B-B14F-4D97-AF65-F5344CB8AC3E}">
        <p14:creationId xmlns:p14="http://schemas.microsoft.com/office/powerpoint/2010/main" val="35601316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 xmlns:a16="http://schemas.microsoft.com/office/drawing/2014/main" id="{A7D068A4-764A-4479-A91E-F5CBE0F694FC}"/>
              </a:ext>
            </a:extLst>
          </p:cNvPr>
          <p:cNvPicPr>
            <a:picLocks noChangeAspect="1"/>
          </p:cNvPicPr>
          <p:nvPr/>
        </p:nvPicPr>
        <p:blipFill rotWithShape="1">
          <a:blip r:embed="rId2">
            <a:extLst>
              <a:ext uri="{28A0092B-C50C-407E-A947-70E740481C1C}">
                <a14:useLocalDpi xmlns:a14="http://schemas.microsoft.com/office/drawing/2010/main" val="0"/>
              </a:ext>
            </a:extLst>
          </a:blip>
          <a:srcRect b="1345"/>
          <a:stretch/>
        </p:blipFill>
        <p:spPr>
          <a:xfrm rot="5400000">
            <a:off x="2666999" y="-2666998"/>
            <a:ext cx="6858001" cy="12192002"/>
          </a:xfrm>
          <a:prstGeom prst="rect">
            <a:avLst/>
          </a:prstGeom>
        </p:spPr>
      </p:pic>
      <p:sp>
        <p:nvSpPr>
          <p:cNvPr id="21" name="矩形 20">
            <a:extLst>
              <a:ext uri="{FF2B5EF4-FFF2-40B4-BE49-F238E27FC236}">
                <a16:creationId xmlns="" xmlns:a16="http://schemas.microsoft.com/office/drawing/2014/main" id="{7F0F4DF3-D090-4A2A-9399-2B3247D6FB75}"/>
              </a:ext>
            </a:extLst>
          </p:cNvPr>
          <p:cNvSpPr/>
          <p:nvPr/>
        </p:nvSpPr>
        <p:spPr>
          <a:xfrm>
            <a:off x="1" y="0"/>
            <a:ext cx="12192000" cy="6857998"/>
          </a:xfrm>
          <a:prstGeom prst="rect">
            <a:avLst/>
          </a:prstGeom>
          <a:gradFill>
            <a:gsLst>
              <a:gs pos="0">
                <a:schemeClr val="tx1">
                  <a:alpha val="90000"/>
                </a:schemeClr>
              </a:gs>
              <a:gs pos="100000">
                <a:schemeClr val="tx1">
                  <a:alpha val="6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a:extLst>
              <a:ext uri="{FF2B5EF4-FFF2-40B4-BE49-F238E27FC236}">
                <a16:creationId xmlns="" xmlns:a16="http://schemas.microsoft.com/office/drawing/2014/main" id="{A1B489A9-EEF3-412A-AA96-7E1576050D62}"/>
              </a:ext>
            </a:extLst>
          </p:cNvPr>
          <p:cNvSpPr/>
          <p:nvPr/>
        </p:nvSpPr>
        <p:spPr>
          <a:xfrm rot="5400000">
            <a:off x="4405173" y="-4598533"/>
            <a:ext cx="3381657" cy="16849872"/>
          </a:xfrm>
          <a:prstGeom prst="ellipse">
            <a:avLst/>
          </a:prstGeom>
          <a:gradFill flip="none" rotWithShape="1">
            <a:gsLst>
              <a:gs pos="100000">
                <a:srgbClr val="FFF8DB">
                  <a:alpha val="20000"/>
                </a:srgbClr>
              </a:gs>
              <a:gs pos="15000">
                <a:srgbClr val="FFF8DB">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a:extLst>
              <a:ext uri="{FF2B5EF4-FFF2-40B4-BE49-F238E27FC236}">
                <a16:creationId xmlns="" xmlns:a16="http://schemas.microsoft.com/office/drawing/2014/main" id="{4A773770-8AB1-4556-9F4B-3BD2D5568635}"/>
              </a:ext>
            </a:extLst>
          </p:cNvPr>
          <p:cNvSpPr/>
          <p:nvPr/>
        </p:nvSpPr>
        <p:spPr>
          <a:xfrm rot="5400000">
            <a:off x="4405172" y="-3950461"/>
            <a:ext cx="3381657" cy="16849872"/>
          </a:xfrm>
          <a:prstGeom prst="ellipse">
            <a:avLst/>
          </a:prstGeom>
          <a:gradFill flip="none" rotWithShape="1">
            <a:gsLst>
              <a:gs pos="100000">
                <a:srgbClr val="FFF8DB">
                  <a:alpha val="5000"/>
                </a:srgbClr>
              </a:gs>
              <a:gs pos="0">
                <a:srgbClr val="FFF8DB">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a:extLst>
              <a:ext uri="{FF2B5EF4-FFF2-40B4-BE49-F238E27FC236}">
                <a16:creationId xmlns="" xmlns:a16="http://schemas.microsoft.com/office/drawing/2014/main" id="{4EB5A3D9-E534-4CCA-A617-613F2B72CD45}"/>
              </a:ext>
            </a:extLst>
          </p:cNvPr>
          <p:cNvSpPr/>
          <p:nvPr/>
        </p:nvSpPr>
        <p:spPr>
          <a:xfrm rot="5400000">
            <a:off x="4695178" y="-4234799"/>
            <a:ext cx="2801646" cy="15680972"/>
          </a:xfrm>
          <a:prstGeom prst="ellipse">
            <a:avLst/>
          </a:prstGeom>
          <a:noFill/>
          <a:ln>
            <a:gradFill>
              <a:gsLst>
                <a:gs pos="100000">
                  <a:srgbClr val="FFF8DB">
                    <a:alpha val="50000"/>
                  </a:srgbClr>
                </a:gs>
                <a:gs pos="5000">
                  <a:srgbClr val="FFF8DB">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a:extLst>
              <a:ext uri="{FF2B5EF4-FFF2-40B4-BE49-F238E27FC236}">
                <a16:creationId xmlns="" xmlns:a16="http://schemas.microsoft.com/office/drawing/2014/main" id="{DB303DF2-606E-41CF-8FA2-A01E19A77DB7}"/>
              </a:ext>
            </a:extLst>
          </p:cNvPr>
          <p:cNvSpPr/>
          <p:nvPr/>
        </p:nvSpPr>
        <p:spPr>
          <a:xfrm rot="5400000">
            <a:off x="4695178" y="-3514456"/>
            <a:ext cx="2801646" cy="15873042"/>
          </a:xfrm>
          <a:prstGeom prst="ellipse">
            <a:avLst/>
          </a:prstGeom>
          <a:noFill/>
          <a:ln>
            <a:gradFill>
              <a:gsLst>
                <a:gs pos="100000">
                  <a:srgbClr val="FFF8DB">
                    <a:alpha val="50000"/>
                  </a:srgbClr>
                </a:gs>
                <a:gs pos="5000">
                  <a:srgbClr val="FFF8DB">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 xmlns:a16="http://schemas.microsoft.com/office/drawing/2014/main" id="{F32F5925-EA7A-4BF0-A834-C77BCC8C7389}"/>
              </a:ext>
            </a:extLst>
          </p:cNvPr>
          <p:cNvGrpSpPr/>
          <p:nvPr/>
        </p:nvGrpSpPr>
        <p:grpSpPr>
          <a:xfrm>
            <a:off x="4099314" y="116565"/>
            <a:ext cx="4272335" cy="1944283"/>
            <a:chOff x="3563477" y="205996"/>
            <a:chExt cx="4272335" cy="1944283"/>
          </a:xfrm>
        </p:grpSpPr>
        <p:sp>
          <p:nvSpPr>
            <p:cNvPr id="2" name="文本框 1">
              <a:extLst>
                <a:ext uri="{FF2B5EF4-FFF2-40B4-BE49-F238E27FC236}">
                  <a16:creationId xmlns="" xmlns:a16="http://schemas.microsoft.com/office/drawing/2014/main" id="{9663EDD0-9737-47B7-93E2-2C080D6697F2}"/>
                </a:ext>
              </a:extLst>
            </p:cNvPr>
            <p:cNvSpPr txBox="1"/>
            <p:nvPr/>
          </p:nvSpPr>
          <p:spPr>
            <a:xfrm>
              <a:off x="3563477" y="296868"/>
              <a:ext cx="1467068" cy="1631216"/>
            </a:xfrm>
            <a:prstGeom prst="rect">
              <a:avLst/>
            </a:prstGeom>
            <a:noFill/>
          </p:spPr>
          <p:txBody>
            <a:bodyPr wrap="none" rtlCol="0">
              <a:spAutoFit/>
            </a:bodyPr>
            <a:lstStyle/>
            <a:p>
              <a:r>
                <a:rPr lang="zh-CN" altLang="en-US" sz="10000">
                  <a:gradFill>
                    <a:gsLst>
                      <a:gs pos="0">
                        <a:srgbClr val="FFF8DB"/>
                      </a:gs>
                      <a:gs pos="80000">
                        <a:srgbClr val="B2854E"/>
                      </a:gs>
                    </a:gsLst>
                    <a:lin ang="0" scaled="0"/>
                  </a:gradFill>
                  <a:latin typeface="禹卫书法行书简体&#10;" panose="02000603000000000000" pitchFamily="2" charset="-122"/>
                  <a:ea typeface="禹卫书法行书简体&#10;" panose="02000603000000000000" pitchFamily="2" charset="-122"/>
                </a:rPr>
                <a:t>活</a:t>
              </a:r>
              <a:endParaRPr lang="zh-CN" altLang="en-US" sz="10000" dirty="0">
                <a:gradFill>
                  <a:gsLst>
                    <a:gs pos="0">
                      <a:srgbClr val="FFF8DB"/>
                    </a:gs>
                    <a:gs pos="80000">
                      <a:srgbClr val="B2854E"/>
                    </a:gs>
                  </a:gsLst>
                  <a:lin ang="0" scaled="0"/>
                </a:gradFill>
                <a:latin typeface="禹卫书法行书简体&#10;" panose="02000603000000000000" pitchFamily="2" charset="-122"/>
                <a:ea typeface="禹卫书法行书简体&#10;" panose="02000603000000000000" pitchFamily="2" charset="-122"/>
              </a:endParaRPr>
            </a:p>
          </p:txBody>
        </p:sp>
        <p:sp>
          <p:nvSpPr>
            <p:cNvPr id="6" name="文本框 5">
              <a:extLst>
                <a:ext uri="{FF2B5EF4-FFF2-40B4-BE49-F238E27FC236}">
                  <a16:creationId xmlns="" xmlns:a16="http://schemas.microsoft.com/office/drawing/2014/main" id="{81E24092-FB6F-4BAF-931D-9C2DF1D87AC8}"/>
                </a:ext>
              </a:extLst>
            </p:cNvPr>
            <p:cNvSpPr txBox="1"/>
            <p:nvPr/>
          </p:nvSpPr>
          <p:spPr>
            <a:xfrm>
              <a:off x="4647691" y="848704"/>
              <a:ext cx="1082348" cy="1169551"/>
            </a:xfrm>
            <a:prstGeom prst="rect">
              <a:avLst/>
            </a:prstGeom>
            <a:noFill/>
          </p:spPr>
          <p:txBody>
            <a:bodyPr wrap="none" rtlCol="0">
              <a:spAutoFit/>
            </a:bodyPr>
            <a:lstStyle/>
            <a:p>
              <a:r>
                <a:rPr lang="zh-CN" altLang="en-US" sz="7000">
                  <a:gradFill>
                    <a:gsLst>
                      <a:gs pos="0">
                        <a:srgbClr val="FFF8DB"/>
                      </a:gs>
                      <a:gs pos="80000">
                        <a:srgbClr val="B2854E"/>
                      </a:gs>
                    </a:gsLst>
                    <a:lin ang="0" scaled="0"/>
                  </a:gradFill>
                  <a:latin typeface="禹卫书法行书简体&#10;" panose="02000603000000000000" pitchFamily="2" charset="-122"/>
                  <a:ea typeface="禹卫书法行书简体&#10;" panose="02000603000000000000" pitchFamily="2" charset="-122"/>
                </a:rPr>
                <a:t>动</a:t>
              </a:r>
              <a:endParaRPr lang="zh-CN" altLang="en-US" sz="7000" dirty="0">
                <a:gradFill>
                  <a:gsLst>
                    <a:gs pos="0">
                      <a:srgbClr val="FFF8DB"/>
                    </a:gs>
                    <a:gs pos="80000">
                      <a:srgbClr val="B2854E"/>
                    </a:gs>
                  </a:gsLst>
                  <a:lin ang="0" scaled="0"/>
                </a:gradFill>
                <a:latin typeface="禹卫书法行书简体&#10;" panose="02000603000000000000" pitchFamily="2" charset="-122"/>
                <a:ea typeface="禹卫书法行书简体&#10;" panose="02000603000000000000" pitchFamily="2" charset="-122"/>
              </a:endParaRPr>
            </a:p>
          </p:txBody>
        </p:sp>
        <p:sp>
          <p:nvSpPr>
            <p:cNvPr id="7" name="文本框 6">
              <a:extLst>
                <a:ext uri="{FF2B5EF4-FFF2-40B4-BE49-F238E27FC236}">
                  <a16:creationId xmlns="" xmlns:a16="http://schemas.microsoft.com/office/drawing/2014/main" id="{64002335-BE88-425D-B451-A5AC09652E3D}"/>
                </a:ext>
              </a:extLst>
            </p:cNvPr>
            <p:cNvSpPr txBox="1"/>
            <p:nvPr/>
          </p:nvSpPr>
          <p:spPr>
            <a:xfrm>
              <a:off x="5526223" y="205996"/>
              <a:ext cx="1467068" cy="1631216"/>
            </a:xfrm>
            <a:prstGeom prst="rect">
              <a:avLst/>
            </a:prstGeom>
            <a:noFill/>
          </p:spPr>
          <p:txBody>
            <a:bodyPr wrap="none" rtlCol="0">
              <a:spAutoFit/>
            </a:bodyPr>
            <a:lstStyle/>
            <a:p>
              <a:r>
                <a:rPr lang="zh-CN" altLang="en-US" sz="10000">
                  <a:gradFill>
                    <a:gsLst>
                      <a:gs pos="0">
                        <a:srgbClr val="FFF8DB"/>
                      </a:gs>
                      <a:gs pos="80000">
                        <a:srgbClr val="B2854E"/>
                      </a:gs>
                    </a:gsLst>
                    <a:lin ang="0" scaled="0"/>
                  </a:gradFill>
                  <a:latin typeface="禹卫书法行书简体&#10;" panose="02000603000000000000" pitchFamily="2" charset="-122"/>
                  <a:ea typeface="禹卫书法行书简体&#10;" panose="02000603000000000000" pitchFamily="2" charset="-122"/>
                </a:rPr>
                <a:t>主</a:t>
              </a:r>
              <a:endParaRPr lang="zh-CN" altLang="en-US" sz="10000" dirty="0">
                <a:gradFill>
                  <a:gsLst>
                    <a:gs pos="0">
                      <a:srgbClr val="FFF8DB"/>
                    </a:gs>
                    <a:gs pos="80000">
                      <a:srgbClr val="B2854E"/>
                    </a:gs>
                  </a:gsLst>
                  <a:lin ang="0" scaled="0"/>
                </a:gradFill>
                <a:latin typeface="禹卫书法行书简体&#10;" panose="02000603000000000000" pitchFamily="2" charset="-122"/>
                <a:ea typeface="禹卫书法行书简体&#10;" panose="02000603000000000000" pitchFamily="2" charset="-122"/>
              </a:endParaRPr>
            </a:p>
          </p:txBody>
        </p:sp>
        <p:sp>
          <p:nvSpPr>
            <p:cNvPr id="8" name="文本框 7">
              <a:extLst>
                <a:ext uri="{FF2B5EF4-FFF2-40B4-BE49-F238E27FC236}">
                  <a16:creationId xmlns="" xmlns:a16="http://schemas.microsoft.com/office/drawing/2014/main" id="{28267269-63F3-44E5-8227-B6D210259FAF}"/>
                </a:ext>
              </a:extLst>
            </p:cNvPr>
            <p:cNvSpPr txBox="1"/>
            <p:nvPr/>
          </p:nvSpPr>
          <p:spPr>
            <a:xfrm>
              <a:off x="6753464" y="980728"/>
              <a:ext cx="1082348" cy="1169551"/>
            </a:xfrm>
            <a:prstGeom prst="rect">
              <a:avLst/>
            </a:prstGeom>
            <a:noFill/>
          </p:spPr>
          <p:txBody>
            <a:bodyPr wrap="none" rtlCol="0">
              <a:spAutoFit/>
            </a:bodyPr>
            <a:lstStyle/>
            <a:p>
              <a:r>
                <a:rPr lang="zh-CN" altLang="en-US" sz="7000">
                  <a:gradFill>
                    <a:gsLst>
                      <a:gs pos="0">
                        <a:srgbClr val="FFF8DB"/>
                      </a:gs>
                      <a:gs pos="80000">
                        <a:srgbClr val="B2854E"/>
                      </a:gs>
                    </a:gsLst>
                    <a:lin ang="0" scaled="0"/>
                  </a:gradFill>
                  <a:latin typeface="禹卫书法行书简体&#10;" panose="02000603000000000000" pitchFamily="2" charset="-122"/>
                  <a:ea typeface="禹卫书法行书简体&#10;" panose="02000603000000000000" pitchFamily="2" charset="-122"/>
                </a:rPr>
                <a:t>线</a:t>
              </a:r>
              <a:endParaRPr lang="zh-CN" altLang="en-US" sz="7000" dirty="0">
                <a:gradFill>
                  <a:gsLst>
                    <a:gs pos="0">
                      <a:srgbClr val="FFF8DB"/>
                    </a:gs>
                    <a:gs pos="80000">
                      <a:srgbClr val="B2854E"/>
                    </a:gs>
                  </a:gsLst>
                  <a:lin ang="0" scaled="0"/>
                </a:gradFill>
                <a:latin typeface="禹卫书法行书简体&#10;" panose="02000603000000000000" pitchFamily="2" charset="-122"/>
                <a:ea typeface="禹卫书法行书简体&#10;" panose="02000603000000000000" pitchFamily="2" charset="-122"/>
              </a:endParaRPr>
            </a:p>
          </p:txBody>
        </p:sp>
      </p:grpSp>
      <p:pic>
        <p:nvPicPr>
          <p:cNvPr id="59" name="图片 58" descr="OQAAAB+LCAAAAAAABACrVlIpqSxIVbJSCs5NLCpxyUxML0rM9SxJzVXSUfJMUbLKK83J0VFyysxLycxLdy/KLy0oVrKKjq0FALpUkis5AAAA">
            <a:extLst>
              <a:ext uri="{FF2B5EF4-FFF2-40B4-BE49-F238E27FC236}">
                <a16:creationId xmlns="" xmlns:a16="http://schemas.microsoft.com/office/drawing/2014/main" id="{ACE89A9F-2D0F-4845-B497-9BEF31B77C1E}"/>
              </a:ext>
            </a:extLst>
          </p:cNvPr>
          <p:cNvPicPr>
            <a:picLocks noChangeAspect="1"/>
          </p:cNvPicPr>
          <p:nvPr/>
        </p:nvPicPr>
        <p:blipFill rotWithShape="1">
          <a:blip r:embed="rId3">
            <a:extLst>
              <a:ext uri="{28A0092B-C50C-407E-A947-70E740481C1C}">
                <a14:useLocalDpi xmlns:a14="http://schemas.microsoft.com/office/drawing/2010/main" val="0"/>
              </a:ext>
            </a:extLst>
          </a:blip>
          <a:srcRect t="38283" b="12714"/>
          <a:stretch/>
        </p:blipFill>
        <p:spPr>
          <a:xfrm rot="403522">
            <a:off x="3744847" y="-6768"/>
            <a:ext cx="4702305" cy="2304255"/>
          </a:xfrm>
          <a:prstGeom prst="rect">
            <a:avLst/>
          </a:prstGeom>
        </p:spPr>
      </p:pic>
      <p:sp>
        <p:nvSpPr>
          <p:cNvPr id="73" name="矩形 72">
            <a:extLst>
              <a:ext uri="{FF2B5EF4-FFF2-40B4-BE49-F238E27FC236}">
                <a16:creationId xmlns="" xmlns:a16="http://schemas.microsoft.com/office/drawing/2014/main" id="{27DDDE8F-4D54-4437-A3DC-81478026DA8B}"/>
              </a:ext>
            </a:extLst>
          </p:cNvPr>
          <p:cNvSpPr/>
          <p:nvPr/>
        </p:nvSpPr>
        <p:spPr>
          <a:xfrm>
            <a:off x="-1" y="1838652"/>
            <a:ext cx="12192003" cy="5019347"/>
          </a:xfrm>
          <a:prstGeom prst="rect">
            <a:avLst/>
          </a:prstGeom>
          <a:gradFill>
            <a:gsLst>
              <a:gs pos="100000">
                <a:srgbClr val="B2854E">
                  <a:alpha val="40000"/>
                </a:srgbClr>
              </a:gs>
              <a:gs pos="60000">
                <a:srgbClr val="B2854E">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p>
          <a:p>
            <a:pPr algn="ctr"/>
            <a:endParaRPr lang="zh-CN" altLang="en-US" dirty="0"/>
          </a:p>
        </p:txBody>
      </p:sp>
      <p:cxnSp>
        <p:nvCxnSpPr>
          <p:cNvPr id="39" name="直接连接符 38">
            <a:extLst>
              <a:ext uri="{FF2B5EF4-FFF2-40B4-BE49-F238E27FC236}">
                <a16:creationId xmlns="" xmlns:a16="http://schemas.microsoft.com/office/drawing/2014/main" id="{1C168539-856E-4482-AA6F-C8F436A82D94}"/>
              </a:ext>
            </a:extLst>
          </p:cNvPr>
          <p:cNvCxnSpPr>
            <a:cxnSpLocks/>
          </p:cNvCxnSpPr>
          <p:nvPr/>
        </p:nvCxnSpPr>
        <p:spPr>
          <a:xfrm>
            <a:off x="7365371" y="887464"/>
            <a:ext cx="1100583" cy="0"/>
          </a:xfrm>
          <a:prstGeom prst="line">
            <a:avLst/>
          </a:prstGeom>
          <a:ln>
            <a:gradFill>
              <a:gsLst>
                <a:gs pos="0">
                  <a:srgbClr val="FFF8DB">
                    <a:alpha val="60000"/>
                  </a:srgbClr>
                </a:gs>
                <a:gs pos="70000">
                  <a:srgbClr val="FFF8DB">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 xmlns:a16="http://schemas.microsoft.com/office/drawing/2014/main" id="{0A03A91F-535A-4C0A-AFBA-16A8FFDAA77A}"/>
              </a:ext>
            </a:extLst>
          </p:cNvPr>
          <p:cNvCxnSpPr>
            <a:cxnSpLocks/>
          </p:cNvCxnSpPr>
          <p:nvPr/>
        </p:nvCxnSpPr>
        <p:spPr>
          <a:xfrm>
            <a:off x="7974254" y="1340768"/>
            <a:ext cx="1079878" cy="0"/>
          </a:xfrm>
          <a:prstGeom prst="line">
            <a:avLst/>
          </a:prstGeom>
          <a:ln>
            <a:gradFill>
              <a:gsLst>
                <a:gs pos="0">
                  <a:srgbClr val="FFF8DB">
                    <a:alpha val="60000"/>
                  </a:srgbClr>
                </a:gs>
                <a:gs pos="70000">
                  <a:srgbClr val="FFF8DB">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 xmlns:a16="http://schemas.microsoft.com/office/drawing/2014/main" id="{2A5F0A85-1A2D-4A8B-8D8A-D2315D1B486B}"/>
              </a:ext>
            </a:extLst>
          </p:cNvPr>
          <p:cNvCxnSpPr>
            <a:cxnSpLocks/>
          </p:cNvCxnSpPr>
          <p:nvPr/>
        </p:nvCxnSpPr>
        <p:spPr>
          <a:xfrm flipH="1">
            <a:off x="3003495" y="1484784"/>
            <a:ext cx="1602431" cy="0"/>
          </a:xfrm>
          <a:prstGeom prst="line">
            <a:avLst/>
          </a:prstGeom>
          <a:ln>
            <a:gradFill>
              <a:gsLst>
                <a:gs pos="0">
                  <a:srgbClr val="FFF8DB">
                    <a:alpha val="60000"/>
                  </a:srgbClr>
                </a:gs>
                <a:gs pos="70000">
                  <a:srgbClr val="FFF8DB">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 xmlns:a16="http://schemas.microsoft.com/office/drawing/2014/main" id="{6F4F5D0F-968D-4F4C-A93D-7A2156FD3ECC}"/>
              </a:ext>
            </a:extLst>
          </p:cNvPr>
          <p:cNvCxnSpPr>
            <a:cxnSpLocks/>
          </p:cNvCxnSpPr>
          <p:nvPr/>
        </p:nvCxnSpPr>
        <p:spPr>
          <a:xfrm flipH="1">
            <a:off x="4007768" y="980728"/>
            <a:ext cx="362257" cy="0"/>
          </a:xfrm>
          <a:prstGeom prst="line">
            <a:avLst/>
          </a:prstGeom>
          <a:ln>
            <a:gradFill>
              <a:gsLst>
                <a:gs pos="0">
                  <a:srgbClr val="FFF8DB">
                    <a:alpha val="60000"/>
                  </a:srgbClr>
                </a:gs>
                <a:gs pos="70000">
                  <a:srgbClr val="FFF8DB">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 xmlns:a16="http://schemas.microsoft.com/office/drawing/2014/main" id="{76CC46B5-48C7-4735-996B-003236B30873}"/>
              </a:ext>
            </a:extLst>
          </p:cNvPr>
          <p:cNvCxnSpPr>
            <a:cxnSpLocks/>
          </p:cNvCxnSpPr>
          <p:nvPr/>
        </p:nvCxnSpPr>
        <p:spPr>
          <a:xfrm>
            <a:off x="5981041" y="1737269"/>
            <a:ext cx="907047" cy="0"/>
          </a:xfrm>
          <a:prstGeom prst="line">
            <a:avLst/>
          </a:prstGeom>
          <a:ln>
            <a:gradFill>
              <a:gsLst>
                <a:gs pos="0">
                  <a:srgbClr val="FFF8DB">
                    <a:alpha val="60000"/>
                  </a:srgbClr>
                </a:gs>
                <a:gs pos="70000">
                  <a:srgbClr val="FFF8DB">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 xmlns:a16="http://schemas.microsoft.com/office/drawing/2014/main" id="{E70BA85B-9BE6-4571-A30C-B48716F3C564}"/>
              </a:ext>
            </a:extLst>
          </p:cNvPr>
          <p:cNvCxnSpPr>
            <a:cxnSpLocks/>
          </p:cNvCxnSpPr>
          <p:nvPr/>
        </p:nvCxnSpPr>
        <p:spPr>
          <a:xfrm flipH="1">
            <a:off x="5639347" y="620688"/>
            <a:ext cx="801217" cy="0"/>
          </a:xfrm>
          <a:prstGeom prst="line">
            <a:avLst/>
          </a:prstGeom>
          <a:ln>
            <a:gradFill>
              <a:gsLst>
                <a:gs pos="0">
                  <a:srgbClr val="FFF8DB">
                    <a:alpha val="60000"/>
                  </a:srgbClr>
                </a:gs>
                <a:gs pos="70000">
                  <a:srgbClr val="FFF8DB">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 xmlns:a16="http://schemas.microsoft.com/office/drawing/2014/main" id="{6DE52330-33DD-4D26-822F-19D1373C413A}"/>
              </a:ext>
            </a:extLst>
          </p:cNvPr>
          <p:cNvCxnSpPr>
            <a:cxnSpLocks/>
          </p:cNvCxnSpPr>
          <p:nvPr/>
        </p:nvCxnSpPr>
        <p:spPr>
          <a:xfrm flipH="1">
            <a:off x="5170987" y="1196752"/>
            <a:ext cx="285481" cy="0"/>
          </a:xfrm>
          <a:prstGeom prst="line">
            <a:avLst/>
          </a:prstGeom>
          <a:ln>
            <a:gradFill>
              <a:gsLst>
                <a:gs pos="0">
                  <a:srgbClr val="FFF8DB">
                    <a:alpha val="60000"/>
                  </a:srgbClr>
                </a:gs>
                <a:gs pos="70000">
                  <a:srgbClr val="FFF8DB">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3" name="组合 2">
            <a:extLst>
              <a:ext uri="{FF2B5EF4-FFF2-40B4-BE49-F238E27FC236}">
                <a16:creationId xmlns="" xmlns:a16="http://schemas.microsoft.com/office/drawing/2014/main" id="{FA570C2D-42D7-4180-AFB1-77CD6A4BD146}"/>
              </a:ext>
            </a:extLst>
          </p:cNvPr>
          <p:cNvGrpSpPr/>
          <p:nvPr/>
        </p:nvGrpSpPr>
        <p:grpSpPr>
          <a:xfrm>
            <a:off x="113898" y="2636912"/>
            <a:ext cx="2885758" cy="2530983"/>
            <a:chOff x="54484" y="2092348"/>
            <a:chExt cx="2885758" cy="2530983"/>
          </a:xfrm>
        </p:grpSpPr>
        <p:grpSp>
          <p:nvGrpSpPr>
            <p:cNvPr id="41" name="组合 40">
              <a:extLst>
                <a:ext uri="{FF2B5EF4-FFF2-40B4-BE49-F238E27FC236}">
                  <a16:creationId xmlns="" xmlns:a16="http://schemas.microsoft.com/office/drawing/2014/main" id="{684F236E-0BFF-4B3A-9CF1-5B1BC908EA50}"/>
                </a:ext>
              </a:extLst>
            </p:cNvPr>
            <p:cNvGrpSpPr/>
            <p:nvPr/>
          </p:nvGrpSpPr>
          <p:grpSpPr>
            <a:xfrm>
              <a:off x="675279" y="2512612"/>
              <a:ext cx="1941204" cy="1247698"/>
              <a:chOff x="12775225" y="2993827"/>
              <a:chExt cx="1941204" cy="1247698"/>
            </a:xfrm>
          </p:grpSpPr>
          <p:grpSp>
            <p:nvGrpSpPr>
              <p:cNvPr id="42" name="组合 41">
                <a:extLst>
                  <a:ext uri="{FF2B5EF4-FFF2-40B4-BE49-F238E27FC236}">
                    <a16:creationId xmlns="" xmlns:a16="http://schemas.microsoft.com/office/drawing/2014/main" id="{22732C38-E768-46B5-9F99-90C9AC5684A8}"/>
                  </a:ext>
                </a:extLst>
              </p:cNvPr>
              <p:cNvGrpSpPr/>
              <p:nvPr/>
            </p:nvGrpSpPr>
            <p:grpSpPr>
              <a:xfrm rot="20385297">
                <a:off x="12775225" y="2993827"/>
                <a:ext cx="1077763" cy="1247698"/>
                <a:chOff x="12775225" y="2993827"/>
                <a:chExt cx="1077763" cy="1247698"/>
              </a:xfrm>
            </p:grpSpPr>
            <p:sp>
              <p:nvSpPr>
                <p:cNvPr id="48" name="Freeform 11">
                  <a:extLst>
                    <a:ext uri="{FF2B5EF4-FFF2-40B4-BE49-F238E27FC236}">
                      <a16:creationId xmlns="" xmlns:a16="http://schemas.microsoft.com/office/drawing/2014/main" id="{7E027232-76CE-470A-89E7-5795DDC37AEB}"/>
                    </a:ext>
                  </a:extLst>
                </p:cNvPr>
                <p:cNvSpPr>
                  <a:spLocks/>
                </p:cNvSpPr>
                <p:nvPr/>
              </p:nvSpPr>
              <p:spPr bwMode="auto">
                <a:xfrm>
                  <a:off x="12860197" y="3105629"/>
                  <a:ext cx="992791" cy="1135896"/>
                </a:xfrm>
                <a:custGeom>
                  <a:avLst/>
                  <a:gdLst>
                    <a:gd name="T0" fmla="*/ 74 w 107"/>
                    <a:gd name="T1" fmla="*/ 116 h 122"/>
                    <a:gd name="T2" fmla="*/ 45 w 107"/>
                    <a:gd name="T3" fmla="*/ 109 h 122"/>
                    <a:gd name="T4" fmla="*/ 22 w 107"/>
                    <a:gd name="T5" fmla="*/ 92 h 122"/>
                    <a:gd name="T6" fmla="*/ 6 w 107"/>
                    <a:gd name="T7" fmla="*/ 67 h 122"/>
                    <a:gd name="T8" fmla="*/ 0 w 107"/>
                    <a:gd name="T9" fmla="*/ 36 h 122"/>
                    <a:gd name="T10" fmla="*/ 9 w 107"/>
                    <a:gd name="T11" fmla="*/ 0 h 122"/>
                    <a:gd name="T12" fmla="*/ 10 w 107"/>
                    <a:gd name="T13" fmla="*/ 0 h 122"/>
                    <a:gd name="T14" fmla="*/ 2 w 107"/>
                    <a:gd name="T15" fmla="*/ 36 h 122"/>
                    <a:gd name="T16" fmla="*/ 7 w 107"/>
                    <a:gd name="T17" fmla="*/ 67 h 122"/>
                    <a:gd name="T18" fmla="*/ 23 w 107"/>
                    <a:gd name="T19" fmla="*/ 91 h 122"/>
                    <a:gd name="T20" fmla="*/ 46 w 107"/>
                    <a:gd name="T21" fmla="*/ 108 h 122"/>
                    <a:gd name="T22" fmla="*/ 74 w 107"/>
                    <a:gd name="T23" fmla="*/ 114 h 122"/>
                    <a:gd name="T24" fmla="*/ 107 w 107"/>
                    <a:gd name="T25" fmla="*/ 120 h 122"/>
                    <a:gd name="T26" fmla="*/ 106 w 107"/>
                    <a:gd name="T27" fmla="*/ 122 h 122"/>
                    <a:gd name="T28" fmla="*/ 74 w 107"/>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7" h="122">
                      <a:moveTo>
                        <a:pt x="74" y="116"/>
                      </a:moveTo>
                      <a:cubicBezTo>
                        <a:pt x="63" y="115"/>
                        <a:pt x="55" y="114"/>
                        <a:pt x="45" y="109"/>
                      </a:cubicBezTo>
                      <a:cubicBezTo>
                        <a:pt x="36" y="105"/>
                        <a:pt x="29" y="100"/>
                        <a:pt x="22" y="92"/>
                      </a:cubicBezTo>
                      <a:cubicBezTo>
                        <a:pt x="15" y="84"/>
                        <a:pt x="10" y="77"/>
                        <a:pt x="6" y="67"/>
                      </a:cubicBezTo>
                      <a:cubicBezTo>
                        <a:pt x="2" y="57"/>
                        <a:pt x="1" y="48"/>
                        <a:pt x="0" y="36"/>
                      </a:cubicBezTo>
                      <a:cubicBezTo>
                        <a:pt x="1" y="22"/>
                        <a:pt x="3" y="12"/>
                        <a:pt x="9" y="0"/>
                      </a:cubicBezTo>
                      <a:cubicBezTo>
                        <a:pt x="9" y="0"/>
                        <a:pt x="10" y="0"/>
                        <a:pt x="10" y="0"/>
                      </a:cubicBezTo>
                      <a:cubicBezTo>
                        <a:pt x="4" y="12"/>
                        <a:pt x="2" y="23"/>
                        <a:pt x="2" y="36"/>
                      </a:cubicBezTo>
                      <a:cubicBezTo>
                        <a:pt x="2" y="48"/>
                        <a:pt x="3" y="56"/>
                        <a:pt x="7" y="67"/>
                      </a:cubicBezTo>
                      <a:cubicBezTo>
                        <a:pt x="11" y="77"/>
                        <a:pt x="16" y="84"/>
                        <a:pt x="23" y="91"/>
                      </a:cubicBezTo>
                      <a:cubicBezTo>
                        <a:pt x="30" y="99"/>
                        <a:pt x="36" y="104"/>
                        <a:pt x="46" y="108"/>
                      </a:cubicBezTo>
                      <a:cubicBezTo>
                        <a:pt x="55" y="112"/>
                        <a:pt x="63" y="114"/>
                        <a:pt x="74" y="114"/>
                      </a:cubicBezTo>
                      <a:cubicBezTo>
                        <a:pt x="86" y="115"/>
                        <a:pt x="95" y="117"/>
                        <a:pt x="107" y="120"/>
                      </a:cubicBezTo>
                      <a:cubicBezTo>
                        <a:pt x="107" y="121"/>
                        <a:pt x="106" y="121"/>
                        <a:pt x="106" y="122"/>
                      </a:cubicBezTo>
                      <a:cubicBezTo>
                        <a:pt x="95" y="118"/>
                        <a:pt x="85" y="117"/>
                        <a:pt x="74" y="116"/>
                      </a:cubicBezTo>
                      <a:close/>
                    </a:path>
                  </a:pathLst>
                </a:custGeom>
                <a:gradFill>
                  <a:gsLst>
                    <a:gs pos="0">
                      <a:srgbClr val="B2854E"/>
                    </a:gs>
                    <a:gs pos="100000">
                      <a:srgbClr val="FFF8DB"/>
                    </a:gs>
                  </a:gsLst>
                  <a:lin ang="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2">
                  <a:extLst>
                    <a:ext uri="{FF2B5EF4-FFF2-40B4-BE49-F238E27FC236}">
                      <a16:creationId xmlns="" xmlns:a16="http://schemas.microsoft.com/office/drawing/2014/main" id="{A67159C0-D305-42B7-B815-982AE8EFACA0}"/>
                    </a:ext>
                  </a:extLst>
                </p:cNvPr>
                <p:cNvSpPr>
                  <a:spLocks noEditPoints="1"/>
                </p:cNvSpPr>
                <p:nvPr/>
              </p:nvSpPr>
              <p:spPr bwMode="auto">
                <a:xfrm>
                  <a:off x="12775225" y="2993827"/>
                  <a:ext cx="764718" cy="1247698"/>
                </a:xfrm>
                <a:custGeom>
                  <a:avLst/>
                  <a:gdLst>
                    <a:gd name="T0" fmla="*/ 10 w 82"/>
                    <a:gd name="T1" fmla="*/ 50 h 134"/>
                    <a:gd name="T2" fmla="*/ 9 w 82"/>
                    <a:gd name="T3" fmla="*/ 44 h 134"/>
                    <a:gd name="T4" fmla="*/ 6 w 82"/>
                    <a:gd name="T5" fmla="*/ 18 h 134"/>
                    <a:gd name="T6" fmla="*/ 2 w 82"/>
                    <a:gd name="T7" fmla="*/ 29 h 134"/>
                    <a:gd name="T8" fmla="*/ 3 w 82"/>
                    <a:gd name="T9" fmla="*/ 48 h 134"/>
                    <a:gd name="T10" fmla="*/ 11 w 82"/>
                    <a:gd name="T11" fmla="*/ 59 h 134"/>
                    <a:gd name="T12" fmla="*/ 17 w 82"/>
                    <a:gd name="T13" fmla="*/ 48 h 134"/>
                    <a:gd name="T14" fmla="*/ 23 w 82"/>
                    <a:gd name="T15" fmla="*/ 25 h 134"/>
                    <a:gd name="T16" fmla="*/ 11 w 82"/>
                    <a:gd name="T17" fmla="*/ 44 h 134"/>
                    <a:gd name="T18" fmla="*/ 10 w 82"/>
                    <a:gd name="T19" fmla="*/ 50 h 134"/>
                    <a:gd name="T20" fmla="*/ 10 w 82"/>
                    <a:gd name="T21" fmla="*/ 50 h 134"/>
                    <a:gd name="T22" fmla="*/ 73 w 82"/>
                    <a:gd name="T23" fmla="*/ 126 h 134"/>
                    <a:gd name="T24" fmla="*/ 67 w 82"/>
                    <a:gd name="T25" fmla="*/ 126 h 134"/>
                    <a:gd name="T26" fmla="*/ 42 w 82"/>
                    <a:gd name="T27" fmla="*/ 126 h 134"/>
                    <a:gd name="T28" fmla="*/ 52 w 82"/>
                    <a:gd name="T29" fmla="*/ 131 h 134"/>
                    <a:gd name="T30" fmla="*/ 70 w 82"/>
                    <a:gd name="T31" fmla="*/ 133 h 134"/>
                    <a:gd name="T32" fmla="*/ 82 w 82"/>
                    <a:gd name="T33" fmla="*/ 127 h 134"/>
                    <a:gd name="T34" fmla="*/ 72 w 82"/>
                    <a:gd name="T35" fmla="*/ 118 h 134"/>
                    <a:gd name="T36" fmla="*/ 52 w 82"/>
                    <a:gd name="T37" fmla="*/ 107 h 134"/>
                    <a:gd name="T38" fmla="*/ 68 w 82"/>
                    <a:gd name="T39" fmla="*/ 124 h 134"/>
                    <a:gd name="T40" fmla="*/ 73 w 82"/>
                    <a:gd name="T41" fmla="*/ 126 h 134"/>
                    <a:gd name="T42" fmla="*/ 73 w 82"/>
                    <a:gd name="T43" fmla="*/ 126 h 134"/>
                    <a:gd name="T44" fmla="*/ 49 w 82"/>
                    <a:gd name="T45" fmla="*/ 118 h 134"/>
                    <a:gd name="T46" fmla="*/ 43 w 82"/>
                    <a:gd name="T47" fmla="*/ 115 h 134"/>
                    <a:gd name="T48" fmla="*/ 20 w 82"/>
                    <a:gd name="T49" fmla="*/ 106 h 134"/>
                    <a:gd name="T50" fmla="*/ 28 w 82"/>
                    <a:gd name="T51" fmla="*/ 115 h 134"/>
                    <a:gd name="T52" fmla="*/ 44 w 82"/>
                    <a:gd name="T53" fmla="*/ 123 h 134"/>
                    <a:gd name="T54" fmla="*/ 56 w 82"/>
                    <a:gd name="T55" fmla="*/ 121 h 134"/>
                    <a:gd name="T56" fmla="*/ 51 w 82"/>
                    <a:gd name="T57" fmla="*/ 110 h 134"/>
                    <a:gd name="T58" fmla="*/ 35 w 82"/>
                    <a:gd name="T59" fmla="*/ 92 h 134"/>
                    <a:gd name="T60" fmla="*/ 44 w 82"/>
                    <a:gd name="T61" fmla="*/ 114 h 134"/>
                    <a:gd name="T62" fmla="*/ 49 w 82"/>
                    <a:gd name="T63" fmla="*/ 118 h 134"/>
                    <a:gd name="T64" fmla="*/ 49 w 82"/>
                    <a:gd name="T65" fmla="*/ 118 h 134"/>
                    <a:gd name="T66" fmla="*/ 28 w 82"/>
                    <a:gd name="T67" fmla="*/ 101 h 134"/>
                    <a:gd name="T68" fmla="*/ 24 w 82"/>
                    <a:gd name="T69" fmla="*/ 97 h 134"/>
                    <a:gd name="T70" fmla="*/ 5 w 82"/>
                    <a:gd name="T71" fmla="*/ 79 h 134"/>
                    <a:gd name="T72" fmla="*/ 22 w 82"/>
                    <a:gd name="T73" fmla="*/ 104 h 134"/>
                    <a:gd name="T74" fmla="*/ 34 w 82"/>
                    <a:gd name="T75" fmla="*/ 107 h 134"/>
                    <a:gd name="T76" fmla="*/ 33 w 82"/>
                    <a:gd name="T77" fmla="*/ 95 h 134"/>
                    <a:gd name="T78" fmla="*/ 24 w 82"/>
                    <a:gd name="T79" fmla="*/ 72 h 134"/>
                    <a:gd name="T80" fmla="*/ 23 w 82"/>
                    <a:gd name="T81" fmla="*/ 76 h 134"/>
                    <a:gd name="T82" fmla="*/ 26 w 82"/>
                    <a:gd name="T83" fmla="*/ 96 h 134"/>
                    <a:gd name="T84" fmla="*/ 29 w 82"/>
                    <a:gd name="T85" fmla="*/ 101 h 134"/>
                    <a:gd name="T86" fmla="*/ 28 w 82"/>
                    <a:gd name="T87" fmla="*/ 101 h 134"/>
                    <a:gd name="T88" fmla="*/ 15 w 82"/>
                    <a:gd name="T89" fmla="*/ 78 h 134"/>
                    <a:gd name="T90" fmla="*/ 12 w 82"/>
                    <a:gd name="T91" fmla="*/ 72 h 134"/>
                    <a:gd name="T92" fmla="*/ 0 w 82"/>
                    <a:gd name="T93" fmla="*/ 49 h 134"/>
                    <a:gd name="T94" fmla="*/ 8 w 82"/>
                    <a:gd name="T95" fmla="*/ 78 h 134"/>
                    <a:gd name="T96" fmla="*/ 18 w 82"/>
                    <a:gd name="T97" fmla="*/ 85 h 134"/>
                    <a:gd name="T98" fmla="*/ 21 w 82"/>
                    <a:gd name="T99" fmla="*/ 73 h 134"/>
                    <a:gd name="T100" fmla="*/ 20 w 82"/>
                    <a:gd name="T101" fmla="*/ 49 h 134"/>
                    <a:gd name="T102" fmla="*/ 14 w 82"/>
                    <a:gd name="T103" fmla="*/ 72 h 134"/>
                    <a:gd name="T104" fmla="*/ 15 w 82"/>
                    <a:gd name="T105" fmla="*/ 77 h 134"/>
                    <a:gd name="T106" fmla="*/ 15 w 82"/>
                    <a:gd name="T107" fmla="*/ 78 h 134"/>
                    <a:gd name="T108" fmla="*/ 25 w 82"/>
                    <a:gd name="T109" fmla="*/ 0 h 134"/>
                    <a:gd name="T110" fmla="*/ 11 w 82"/>
                    <a:gd name="T111" fmla="*/ 22 h 134"/>
                    <a:gd name="T112" fmla="*/ 11 w 82"/>
                    <a:gd name="T113" fmla="*/ 34 h 134"/>
                    <a:gd name="T114" fmla="*/ 22 w 82"/>
                    <a:gd name="T115" fmla="*/ 9 h 134"/>
                    <a:gd name="T116" fmla="*/ 25 w 82"/>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2" h="134">
                      <a:moveTo>
                        <a:pt x="10" y="50"/>
                      </a:moveTo>
                      <a:cubicBezTo>
                        <a:pt x="9" y="44"/>
                        <a:pt x="9" y="44"/>
                        <a:pt x="9" y="44"/>
                      </a:cubicBezTo>
                      <a:cubicBezTo>
                        <a:pt x="9" y="36"/>
                        <a:pt x="7" y="26"/>
                        <a:pt x="6" y="18"/>
                      </a:cubicBezTo>
                      <a:cubicBezTo>
                        <a:pt x="4" y="22"/>
                        <a:pt x="3" y="25"/>
                        <a:pt x="2" y="29"/>
                      </a:cubicBezTo>
                      <a:cubicBezTo>
                        <a:pt x="1" y="36"/>
                        <a:pt x="2" y="42"/>
                        <a:pt x="3" y="48"/>
                      </a:cubicBezTo>
                      <a:cubicBezTo>
                        <a:pt x="4" y="52"/>
                        <a:pt x="7" y="57"/>
                        <a:pt x="11" y="59"/>
                      </a:cubicBezTo>
                      <a:cubicBezTo>
                        <a:pt x="14" y="56"/>
                        <a:pt x="15" y="52"/>
                        <a:pt x="17" y="48"/>
                      </a:cubicBezTo>
                      <a:cubicBezTo>
                        <a:pt x="19" y="42"/>
                        <a:pt x="21" y="32"/>
                        <a:pt x="23" y="25"/>
                      </a:cubicBezTo>
                      <a:cubicBezTo>
                        <a:pt x="17" y="29"/>
                        <a:pt x="12" y="36"/>
                        <a:pt x="11" y="44"/>
                      </a:cubicBezTo>
                      <a:cubicBezTo>
                        <a:pt x="10" y="46"/>
                        <a:pt x="10" y="48"/>
                        <a:pt x="10" y="50"/>
                      </a:cubicBezTo>
                      <a:cubicBezTo>
                        <a:pt x="10" y="51"/>
                        <a:pt x="10" y="51"/>
                        <a:pt x="10" y="50"/>
                      </a:cubicBezTo>
                      <a:close/>
                      <a:moveTo>
                        <a:pt x="73" y="126"/>
                      </a:moveTo>
                      <a:cubicBezTo>
                        <a:pt x="71" y="126"/>
                        <a:pt x="69" y="126"/>
                        <a:pt x="67" y="126"/>
                      </a:cubicBezTo>
                      <a:cubicBezTo>
                        <a:pt x="60" y="125"/>
                        <a:pt x="49" y="125"/>
                        <a:pt x="42" y="126"/>
                      </a:cubicBezTo>
                      <a:cubicBezTo>
                        <a:pt x="45" y="128"/>
                        <a:pt x="49" y="130"/>
                        <a:pt x="52" y="131"/>
                      </a:cubicBezTo>
                      <a:cubicBezTo>
                        <a:pt x="58" y="133"/>
                        <a:pt x="64" y="134"/>
                        <a:pt x="70" y="133"/>
                      </a:cubicBezTo>
                      <a:cubicBezTo>
                        <a:pt x="74" y="133"/>
                        <a:pt x="79" y="131"/>
                        <a:pt x="82" y="127"/>
                      </a:cubicBezTo>
                      <a:cubicBezTo>
                        <a:pt x="80" y="123"/>
                        <a:pt x="76" y="120"/>
                        <a:pt x="72" y="118"/>
                      </a:cubicBezTo>
                      <a:cubicBezTo>
                        <a:pt x="67" y="115"/>
                        <a:pt x="58" y="110"/>
                        <a:pt x="52" y="107"/>
                      </a:cubicBezTo>
                      <a:cubicBezTo>
                        <a:pt x="54" y="115"/>
                        <a:pt x="60" y="121"/>
                        <a:pt x="68" y="124"/>
                      </a:cubicBezTo>
                      <a:cubicBezTo>
                        <a:pt x="69" y="125"/>
                        <a:pt x="71" y="125"/>
                        <a:pt x="73" y="126"/>
                      </a:cubicBezTo>
                      <a:cubicBezTo>
                        <a:pt x="74" y="126"/>
                        <a:pt x="74" y="126"/>
                        <a:pt x="73" y="126"/>
                      </a:cubicBezTo>
                      <a:close/>
                      <a:moveTo>
                        <a:pt x="49" y="118"/>
                      </a:moveTo>
                      <a:cubicBezTo>
                        <a:pt x="47" y="117"/>
                        <a:pt x="45" y="116"/>
                        <a:pt x="43" y="115"/>
                      </a:cubicBezTo>
                      <a:cubicBezTo>
                        <a:pt x="37" y="112"/>
                        <a:pt x="27" y="108"/>
                        <a:pt x="20" y="106"/>
                      </a:cubicBezTo>
                      <a:cubicBezTo>
                        <a:pt x="22" y="109"/>
                        <a:pt x="25" y="112"/>
                        <a:pt x="28" y="115"/>
                      </a:cubicBezTo>
                      <a:cubicBezTo>
                        <a:pt x="32" y="119"/>
                        <a:pt x="38" y="122"/>
                        <a:pt x="44" y="123"/>
                      </a:cubicBezTo>
                      <a:cubicBezTo>
                        <a:pt x="48" y="124"/>
                        <a:pt x="53" y="124"/>
                        <a:pt x="56" y="121"/>
                      </a:cubicBezTo>
                      <a:cubicBezTo>
                        <a:pt x="56" y="117"/>
                        <a:pt x="53" y="113"/>
                        <a:pt x="51" y="110"/>
                      </a:cubicBezTo>
                      <a:cubicBezTo>
                        <a:pt x="47" y="105"/>
                        <a:pt x="40" y="98"/>
                        <a:pt x="35" y="92"/>
                      </a:cubicBezTo>
                      <a:cubicBezTo>
                        <a:pt x="35" y="101"/>
                        <a:pt x="39" y="108"/>
                        <a:pt x="44" y="114"/>
                      </a:cubicBezTo>
                      <a:cubicBezTo>
                        <a:pt x="46" y="115"/>
                        <a:pt x="47" y="116"/>
                        <a:pt x="49" y="118"/>
                      </a:cubicBezTo>
                      <a:cubicBezTo>
                        <a:pt x="49" y="118"/>
                        <a:pt x="49" y="118"/>
                        <a:pt x="49" y="118"/>
                      </a:cubicBezTo>
                      <a:close/>
                      <a:moveTo>
                        <a:pt x="28" y="101"/>
                      </a:moveTo>
                      <a:cubicBezTo>
                        <a:pt x="27" y="100"/>
                        <a:pt x="26" y="98"/>
                        <a:pt x="24" y="97"/>
                      </a:cubicBezTo>
                      <a:cubicBezTo>
                        <a:pt x="19" y="91"/>
                        <a:pt x="11" y="84"/>
                        <a:pt x="5" y="79"/>
                      </a:cubicBezTo>
                      <a:cubicBezTo>
                        <a:pt x="8" y="89"/>
                        <a:pt x="14" y="99"/>
                        <a:pt x="22" y="104"/>
                      </a:cubicBezTo>
                      <a:cubicBezTo>
                        <a:pt x="26" y="107"/>
                        <a:pt x="30" y="108"/>
                        <a:pt x="34" y="107"/>
                      </a:cubicBezTo>
                      <a:cubicBezTo>
                        <a:pt x="35" y="103"/>
                        <a:pt x="34" y="98"/>
                        <a:pt x="33" y="95"/>
                      </a:cubicBezTo>
                      <a:cubicBezTo>
                        <a:pt x="31" y="88"/>
                        <a:pt x="27" y="79"/>
                        <a:pt x="24" y="72"/>
                      </a:cubicBezTo>
                      <a:cubicBezTo>
                        <a:pt x="23" y="73"/>
                        <a:pt x="23" y="75"/>
                        <a:pt x="23" y="76"/>
                      </a:cubicBezTo>
                      <a:cubicBezTo>
                        <a:pt x="21" y="83"/>
                        <a:pt x="22" y="89"/>
                        <a:pt x="26" y="96"/>
                      </a:cubicBezTo>
                      <a:cubicBezTo>
                        <a:pt x="27" y="97"/>
                        <a:pt x="28" y="99"/>
                        <a:pt x="29" y="101"/>
                      </a:cubicBezTo>
                      <a:cubicBezTo>
                        <a:pt x="29" y="101"/>
                        <a:pt x="29" y="101"/>
                        <a:pt x="28" y="101"/>
                      </a:cubicBezTo>
                      <a:close/>
                      <a:moveTo>
                        <a:pt x="15" y="78"/>
                      </a:moveTo>
                      <a:cubicBezTo>
                        <a:pt x="14" y="76"/>
                        <a:pt x="13" y="74"/>
                        <a:pt x="12" y="72"/>
                      </a:cubicBezTo>
                      <a:cubicBezTo>
                        <a:pt x="9" y="64"/>
                        <a:pt x="5" y="56"/>
                        <a:pt x="0" y="49"/>
                      </a:cubicBezTo>
                      <a:cubicBezTo>
                        <a:pt x="0" y="59"/>
                        <a:pt x="2" y="70"/>
                        <a:pt x="8" y="78"/>
                      </a:cubicBezTo>
                      <a:cubicBezTo>
                        <a:pt x="11" y="82"/>
                        <a:pt x="14" y="85"/>
                        <a:pt x="18" y="85"/>
                      </a:cubicBezTo>
                      <a:cubicBezTo>
                        <a:pt x="20" y="82"/>
                        <a:pt x="21" y="77"/>
                        <a:pt x="21" y="73"/>
                      </a:cubicBezTo>
                      <a:cubicBezTo>
                        <a:pt x="21" y="66"/>
                        <a:pt x="20" y="56"/>
                        <a:pt x="20" y="49"/>
                      </a:cubicBezTo>
                      <a:cubicBezTo>
                        <a:pt x="15" y="55"/>
                        <a:pt x="13" y="64"/>
                        <a:pt x="14" y="72"/>
                      </a:cubicBezTo>
                      <a:cubicBezTo>
                        <a:pt x="14" y="74"/>
                        <a:pt x="15" y="75"/>
                        <a:pt x="15" y="77"/>
                      </a:cubicBezTo>
                      <a:cubicBezTo>
                        <a:pt x="16" y="78"/>
                        <a:pt x="15" y="78"/>
                        <a:pt x="15" y="78"/>
                      </a:cubicBezTo>
                      <a:close/>
                      <a:moveTo>
                        <a:pt x="25" y="0"/>
                      </a:moveTo>
                      <a:cubicBezTo>
                        <a:pt x="19" y="5"/>
                        <a:pt x="13" y="13"/>
                        <a:pt x="11" y="22"/>
                      </a:cubicBezTo>
                      <a:cubicBezTo>
                        <a:pt x="10" y="26"/>
                        <a:pt x="10" y="30"/>
                        <a:pt x="11" y="34"/>
                      </a:cubicBezTo>
                      <a:cubicBezTo>
                        <a:pt x="16" y="29"/>
                        <a:pt x="20" y="16"/>
                        <a:pt x="22" y="9"/>
                      </a:cubicBezTo>
                      <a:cubicBezTo>
                        <a:pt x="23" y="6"/>
                        <a:pt x="24" y="3"/>
                        <a:pt x="25" y="0"/>
                      </a:cubicBezTo>
                      <a:close/>
                    </a:path>
                  </a:pathLst>
                </a:custGeom>
                <a:gradFill>
                  <a:gsLst>
                    <a:gs pos="0">
                      <a:srgbClr val="B2854E"/>
                    </a:gs>
                    <a:gs pos="100000">
                      <a:srgbClr val="FFF8DB"/>
                    </a:gs>
                  </a:gsLst>
                  <a:lin ang="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4" name="组合 43">
                <a:extLst>
                  <a:ext uri="{FF2B5EF4-FFF2-40B4-BE49-F238E27FC236}">
                    <a16:creationId xmlns="" xmlns:a16="http://schemas.microsoft.com/office/drawing/2014/main" id="{6E794EC7-FB12-4D5B-A845-30FC2B0CA966}"/>
                  </a:ext>
                </a:extLst>
              </p:cNvPr>
              <p:cNvGrpSpPr/>
              <p:nvPr/>
            </p:nvGrpSpPr>
            <p:grpSpPr>
              <a:xfrm rot="1063385">
                <a:off x="13647614" y="2993827"/>
                <a:ext cx="1068815" cy="1247698"/>
                <a:chOff x="13526530" y="2993827"/>
                <a:chExt cx="1068815" cy="1247698"/>
              </a:xfrm>
            </p:grpSpPr>
            <p:sp>
              <p:nvSpPr>
                <p:cNvPr id="45" name="Freeform 13">
                  <a:extLst>
                    <a:ext uri="{FF2B5EF4-FFF2-40B4-BE49-F238E27FC236}">
                      <a16:creationId xmlns="" xmlns:a16="http://schemas.microsoft.com/office/drawing/2014/main" id="{933A393A-117E-4F8F-8151-C853102630CD}"/>
                    </a:ext>
                  </a:extLst>
                </p:cNvPr>
                <p:cNvSpPr>
                  <a:spLocks/>
                </p:cNvSpPr>
                <p:nvPr/>
              </p:nvSpPr>
              <p:spPr bwMode="auto">
                <a:xfrm>
                  <a:off x="13526530" y="3105629"/>
                  <a:ext cx="988319" cy="113589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a:gsLst>
                    <a:gs pos="0">
                      <a:srgbClr val="B2854E"/>
                    </a:gs>
                    <a:gs pos="100000">
                      <a:srgbClr val="FFF8DB"/>
                    </a:gs>
                  </a:gsLst>
                  <a:lin ang="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4">
                  <a:extLst>
                    <a:ext uri="{FF2B5EF4-FFF2-40B4-BE49-F238E27FC236}">
                      <a16:creationId xmlns="" xmlns:a16="http://schemas.microsoft.com/office/drawing/2014/main" id="{6F23A8F8-20EC-4980-BAC1-65CEF982A945}"/>
                    </a:ext>
                  </a:extLst>
                </p:cNvPr>
                <p:cNvSpPr>
                  <a:spLocks noEditPoints="1"/>
                </p:cNvSpPr>
                <p:nvPr/>
              </p:nvSpPr>
              <p:spPr bwMode="auto">
                <a:xfrm>
                  <a:off x="13844044" y="2993827"/>
                  <a:ext cx="751301" cy="1247698"/>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rgbClr val="B2854E"/>
                    </a:gs>
                    <a:gs pos="100000">
                      <a:srgbClr val="FFF8DB"/>
                    </a:gs>
                  </a:gsLst>
                  <a:lin ang="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51" name="文本框 50">
              <a:extLst>
                <a:ext uri="{FF2B5EF4-FFF2-40B4-BE49-F238E27FC236}">
                  <a16:creationId xmlns="" xmlns:a16="http://schemas.microsoft.com/office/drawing/2014/main" id="{03920A95-FC1A-4CF6-B95C-807ADC903A9B}"/>
                </a:ext>
              </a:extLst>
            </p:cNvPr>
            <p:cNvSpPr txBox="1"/>
            <p:nvPr/>
          </p:nvSpPr>
          <p:spPr>
            <a:xfrm>
              <a:off x="876440" y="2486027"/>
              <a:ext cx="1538883" cy="553998"/>
            </a:xfrm>
            <a:prstGeom prst="rect">
              <a:avLst/>
            </a:prstGeom>
            <a:noFill/>
          </p:spPr>
          <p:txBody>
            <a:bodyPr wrap="none" lIns="0" rIns="0" rtlCol="0">
              <a:spAutoFit/>
            </a:bodyPr>
            <a:lstStyle/>
            <a:p>
              <a:r>
                <a:rPr lang="zh-CN" altLang="en-US" sz="3000" dirty="0">
                  <a:gradFill>
                    <a:gsLst>
                      <a:gs pos="0">
                        <a:srgbClr val="FFF8DB"/>
                      </a:gs>
                      <a:gs pos="80000">
                        <a:srgbClr val="B2854E"/>
                      </a:gs>
                    </a:gsLst>
                    <a:lin ang="0" scaled="0"/>
                  </a:gradFill>
                  <a:latin typeface="方正风雅宋简体" panose="02000000000000000000" pitchFamily="2" charset="-122"/>
                  <a:ea typeface="方正风雅宋简体" panose="02000000000000000000" pitchFamily="2" charset="-122"/>
                </a:rPr>
                <a:t>第一乐章</a:t>
              </a:r>
            </a:p>
          </p:txBody>
        </p:sp>
        <p:sp>
          <p:nvSpPr>
            <p:cNvPr id="53" name="文本框 52">
              <a:extLst>
                <a:ext uri="{FF2B5EF4-FFF2-40B4-BE49-F238E27FC236}">
                  <a16:creationId xmlns="" xmlns:a16="http://schemas.microsoft.com/office/drawing/2014/main" id="{7C49284D-5FCD-49BE-8A5D-570AEE1A8786}"/>
                </a:ext>
              </a:extLst>
            </p:cNvPr>
            <p:cNvSpPr txBox="1"/>
            <p:nvPr/>
          </p:nvSpPr>
          <p:spPr>
            <a:xfrm>
              <a:off x="1286809" y="3030900"/>
              <a:ext cx="718145" cy="307777"/>
            </a:xfrm>
            <a:prstGeom prst="rect">
              <a:avLst/>
            </a:prstGeom>
            <a:noFill/>
          </p:spPr>
          <p:txBody>
            <a:bodyPr wrap="none" lIns="0" rIns="0" rtlCol="0">
              <a:spAutoFit/>
            </a:bodyPr>
            <a:lstStyle/>
            <a:p>
              <a:r>
                <a:rPr lang="zh-CN" altLang="en-US" sz="1400" dirty="0">
                  <a:solidFill>
                    <a:srgbClr val="FFF8DB"/>
                  </a:solidFill>
                </a:rPr>
                <a:t>签到入场</a:t>
              </a:r>
            </a:p>
          </p:txBody>
        </p:sp>
        <p:pic>
          <p:nvPicPr>
            <p:cNvPr id="102" name="图片 101" descr="图片包含 武器, 餐刀&#10;&#10;已生成极高可信度的说明">
              <a:extLst>
                <a:ext uri="{FF2B5EF4-FFF2-40B4-BE49-F238E27FC236}">
                  <a16:creationId xmlns="" xmlns:a16="http://schemas.microsoft.com/office/drawing/2014/main" id="{28944279-B224-4E27-9D3D-0FC1EB97CF4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3293156">
              <a:off x="444960" y="2128049"/>
              <a:ext cx="2104806" cy="2885758"/>
            </a:xfrm>
            <a:prstGeom prst="rect">
              <a:avLst/>
            </a:prstGeom>
          </p:spPr>
        </p:pic>
        <p:grpSp>
          <p:nvGrpSpPr>
            <p:cNvPr id="110" name="图形 61">
              <a:extLst>
                <a:ext uri="{FF2B5EF4-FFF2-40B4-BE49-F238E27FC236}">
                  <a16:creationId xmlns="" xmlns:a16="http://schemas.microsoft.com/office/drawing/2014/main" id="{9C3E06D0-51E6-4146-BE90-16FB37F7086A}"/>
                </a:ext>
              </a:extLst>
            </p:cNvPr>
            <p:cNvGrpSpPr/>
            <p:nvPr/>
          </p:nvGrpSpPr>
          <p:grpSpPr>
            <a:xfrm>
              <a:off x="1190986" y="2092348"/>
              <a:ext cx="909790" cy="909788"/>
              <a:chOff x="6421450" y="-2179472"/>
              <a:chExt cx="1905000" cy="1905000"/>
            </a:xfrm>
            <a:gradFill>
              <a:gsLst>
                <a:gs pos="85000">
                  <a:srgbClr val="FFF8DB">
                    <a:alpha val="0"/>
                  </a:srgbClr>
                </a:gs>
                <a:gs pos="0">
                  <a:srgbClr val="B2854E"/>
                </a:gs>
              </a:gsLst>
              <a:lin ang="5400000" scaled="0"/>
            </a:gradFill>
          </p:grpSpPr>
          <p:sp>
            <p:nvSpPr>
              <p:cNvPr id="111" name="任意多边形: 形状 110">
                <a:extLst>
                  <a:ext uri="{FF2B5EF4-FFF2-40B4-BE49-F238E27FC236}">
                    <a16:creationId xmlns="" xmlns:a16="http://schemas.microsoft.com/office/drawing/2014/main" id="{BD322350-C1E9-410E-8721-54A3A4630D5E}"/>
                  </a:ext>
                </a:extLst>
              </p:cNvPr>
              <p:cNvSpPr/>
              <p:nvPr/>
            </p:nvSpPr>
            <p:spPr>
              <a:xfrm>
                <a:off x="6841934" y="-1396391"/>
                <a:ext cx="701353" cy="701353"/>
              </a:xfrm>
              <a:custGeom>
                <a:avLst/>
                <a:gdLst>
                  <a:gd name="connsiteX0" fmla="*/ 330068 w 701352"/>
                  <a:gd name="connsiteY0" fmla="*/ 70188 h 701352"/>
                  <a:gd name="connsiteX1" fmla="*/ 213076 w 701352"/>
                  <a:gd name="connsiteY1" fmla="*/ 187264 h 701352"/>
                  <a:gd name="connsiteX2" fmla="*/ 52924 w 701352"/>
                  <a:gd name="connsiteY2" fmla="*/ 553266 h 701352"/>
                  <a:gd name="connsiteX3" fmla="*/ 22434 w 701352"/>
                  <a:gd name="connsiteY3" fmla="*/ 571551 h 701352"/>
                  <a:gd name="connsiteX4" fmla="*/ 12545 w 701352"/>
                  <a:gd name="connsiteY4" fmla="*/ 666558 h 701352"/>
                  <a:gd name="connsiteX5" fmla="*/ 314508 w 701352"/>
                  <a:gd name="connsiteY5" fmla="*/ 364531 h 701352"/>
                  <a:gd name="connsiteX6" fmla="*/ 323075 w 701352"/>
                  <a:gd name="connsiteY6" fmla="*/ 324586 h 701352"/>
                  <a:gd name="connsiteX7" fmla="*/ 376759 w 701352"/>
                  <a:gd name="connsiteY7" fmla="*/ 324586 h 701352"/>
                  <a:gd name="connsiteX8" fmla="*/ 376759 w 701352"/>
                  <a:gd name="connsiteY8" fmla="*/ 378328 h 701352"/>
                  <a:gd name="connsiteX9" fmla="*/ 336875 w 701352"/>
                  <a:gd name="connsiteY9" fmla="*/ 386935 h 701352"/>
                  <a:gd name="connsiteX10" fmla="*/ 34862 w 701352"/>
                  <a:gd name="connsiteY10" fmla="*/ 688824 h 701352"/>
                  <a:gd name="connsiteX11" fmla="*/ 129855 w 701352"/>
                  <a:gd name="connsiteY11" fmla="*/ 678899 h 701352"/>
                  <a:gd name="connsiteX12" fmla="*/ 148120 w 701352"/>
                  <a:gd name="connsiteY12" fmla="*/ 648499 h 701352"/>
                  <a:gd name="connsiteX13" fmla="*/ 514112 w 701352"/>
                  <a:gd name="connsiteY13" fmla="*/ 488280 h 701352"/>
                  <a:gd name="connsiteX14" fmla="*/ 631175 w 701352"/>
                  <a:gd name="connsiteY14" fmla="*/ 371279 h 701352"/>
                  <a:gd name="connsiteX15" fmla="*/ 701113 w 701352"/>
                  <a:gd name="connsiteY15" fmla="*/ 200152 h 701352"/>
                  <a:gd name="connsiteX16" fmla="*/ 501228 w 701352"/>
                  <a:gd name="connsiteY16" fmla="*/ 273 h 701352"/>
                  <a:gd name="connsiteX17" fmla="*/ 330068 w 701352"/>
                  <a:gd name="connsiteY17" fmla="*/ 70188 h 701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1352" h="701352">
                    <a:moveTo>
                      <a:pt x="330068" y="70188"/>
                    </a:moveTo>
                    <a:cubicBezTo>
                      <a:pt x="253648" y="97016"/>
                      <a:pt x="239937" y="110820"/>
                      <a:pt x="213076" y="187264"/>
                    </a:cubicBezTo>
                    <a:lnTo>
                      <a:pt x="52924" y="553266"/>
                    </a:lnTo>
                    <a:cubicBezTo>
                      <a:pt x="41793" y="556839"/>
                      <a:pt x="31230" y="562655"/>
                      <a:pt x="22434" y="571551"/>
                    </a:cubicBezTo>
                    <a:cubicBezTo>
                      <a:pt x="-3374" y="597343"/>
                      <a:pt x="-6602" y="637073"/>
                      <a:pt x="12545" y="666558"/>
                    </a:cubicBezTo>
                    <a:lnTo>
                      <a:pt x="314508" y="364531"/>
                    </a:lnTo>
                    <a:cubicBezTo>
                      <a:pt x="309561" y="351055"/>
                      <a:pt x="312234" y="335430"/>
                      <a:pt x="323075" y="324586"/>
                    </a:cubicBezTo>
                    <a:cubicBezTo>
                      <a:pt x="337905" y="309764"/>
                      <a:pt x="361906" y="309764"/>
                      <a:pt x="376759" y="324586"/>
                    </a:cubicBezTo>
                    <a:cubicBezTo>
                      <a:pt x="391623" y="339411"/>
                      <a:pt x="391623" y="363478"/>
                      <a:pt x="376759" y="378328"/>
                    </a:cubicBezTo>
                    <a:cubicBezTo>
                      <a:pt x="365954" y="389168"/>
                      <a:pt x="350301" y="391845"/>
                      <a:pt x="336875" y="386935"/>
                    </a:cubicBezTo>
                    <a:lnTo>
                      <a:pt x="34862" y="688824"/>
                    </a:lnTo>
                    <a:cubicBezTo>
                      <a:pt x="64318" y="707989"/>
                      <a:pt x="104044" y="704706"/>
                      <a:pt x="129855" y="678899"/>
                    </a:cubicBezTo>
                    <a:cubicBezTo>
                      <a:pt x="138693" y="670135"/>
                      <a:pt x="144559" y="659631"/>
                      <a:pt x="148120" y="648499"/>
                    </a:cubicBezTo>
                    <a:lnTo>
                      <a:pt x="514112" y="488280"/>
                    </a:lnTo>
                    <a:cubicBezTo>
                      <a:pt x="590549" y="461482"/>
                      <a:pt x="604315" y="447683"/>
                      <a:pt x="631175" y="371279"/>
                    </a:cubicBezTo>
                    <a:lnTo>
                      <a:pt x="701113" y="200152"/>
                    </a:lnTo>
                    <a:cubicBezTo>
                      <a:pt x="634985" y="134052"/>
                      <a:pt x="568662" y="67729"/>
                      <a:pt x="501228" y="273"/>
                    </a:cubicBezTo>
                    <a:lnTo>
                      <a:pt x="330068" y="70188"/>
                    </a:lnTo>
                    <a:close/>
                  </a:path>
                </a:pathLst>
              </a:custGeom>
              <a:grpFill/>
              <a:ln w="1860" cap="flat">
                <a:noFill/>
                <a:prstDash val="solid"/>
                <a:miter/>
              </a:ln>
            </p:spPr>
            <p:txBody>
              <a:bodyPr rtlCol="0" anchor="ctr"/>
              <a:lstStyle/>
              <a:p>
                <a:endParaRPr lang="zh-CN" altLang="en-US"/>
              </a:p>
            </p:txBody>
          </p:sp>
          <p:sp>
            <p:nvSpPr>
              <p:cNvPr id="112" name="任意多边形: 形状 111">
                <a:extLst>
                  <a:ext uri="{FF2B5EF4-FFF2-40B4-BE49-F238E27FC236}">
                    <a16:creationId xmlns="" xmlns:a16="http://schemas.microsoft.com/office/drawing/2014/main" id="{6B34D4BB-8D24-482D-A168-2AF4E2759ADA}"/>
                  </a:ext>
                </a:extLst>
              </p:cNvPr>
              <p:cNvSpPr/>
              <p:nvPr/>
            </p:nvSpPr>
            <p:spPr>
              <a:xfrm>
                <a:off x="7325240" y="-1505225"/>
                <a:ext cx="325562" cy="325562"/>
              </a:xfrm>
              <a:custGeom>
                <a:avLst/>
                <a:gdLst>
                  <a:gd name="connsiteX0" fmla="*/ 67431 w 325561"/>
                  <a:gd name="connsiteY0" fmla="*/ 11776 h 325561"/>
                  <a:gd name="connsiteX1" fmla="*/ 11776 w 325561"/>
                  <a:gd name="connsiteY1" fmla="*/ 11776 h 325561"/>
                  <a:gd name="connsiteX2" fmla="*/ 11776 w 325561"/>
                  <a:gd name="connsiteY2" fmla="*/ 67455 h 325561"/>
                  <a:gd name="connsiteX3" fmla="*/ 259449 w 325561"/>
                  <a:gd name="connsiteY3" fmla="*/ 315105 h 325561"/>
                  <a:gd name="connsiteX4" fmla="*/ 315058 w 325561"/>
                  <a:gd name="connsiteY4" fmla="*/ 315105 h 325561"/>
                  <a:gd name="connsiteX5" fmla="*/ 315058 w 325561"/>
                  <a:gd name="connsiteY5" fmla="*/ 259421 h 325561"/>
                  <a:gd name="connsiteX6" fmla="*/ 67429 w 325561"/>
                  <a:gd name="connsiteY6" fmla="*/ 11775 h 325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5561" h="325561">
                    <a:moveTo>
                      <a:pt x="67431" y="11776"/>
                    </a:moveTo>
                    <a:cubicBezTo>
                      <a:pt x="52083" y="-3562"/>
                      <a:pt x="27180" y="-3562"/>
                      <a:pt x="11776" y="11776"/>
                    </a:cubicBezTo>
                    <a:cubicBezTo>
                      <a:pt x="-3562" y="27156"/>
                      <a:pt x="-3562" y="52122"/>
                      <a:pt x="11776" y="67455"/>
                    </a:cubicBezTo>
                    <a:lnTo>
                      <a:pt x="259449" y="315105"/>
                    </a:lnTo>
                    <a:cubicBezTo>
                      <a:pt x="274828" y="330440"/>
                      <a:pt x="299742" y="330397"/>
                      <a:pt x="315058" y="315105"/>
                    </a:cubicBezTo>
                    <a:cubicBezTo>
                      <a:pt x="330471" y="299724"/>
                      <a:pt x="330471" y="274862"/>
                      <a:pt x="315058" y="259421"/>
                    </a:cubicBezTo>
                    <a:lnTo>
                      <a:pt x="67429" y="11775"/>
                    </a:lnTo>
                    <a:close/>
                  </a:path>
                </a:pathLst>
              </a:custGeom>
              <a:grpFill/>
              <a:ln w="1860" cap="flat">
                <a:noFill/>
                <a:prstDash val="solid"/>
                <a:miter/>
              </a:ln>
            </p:spPr>
            <p:txBody>
              <a:bodyPr rtlCol="0" anchor="ctr"/>
              <a:lstStyle/>
              <a:p>
                <a:endParaRPr lang="zh-CN" altLang="en-US"/>
              </a:p>
            </p:txBody>
          </p:sp>
          <p:sp>
            <p:nvSpPr>
              <p:cNvPr id="113" name="任意多边形: 形状 112">
                <a:extLst>
                  <a:ext uri="{FF2B5EF4-FFF2-40B4-BE49-F238E27FC236}">
                    <a16:creationId xmlns="" xmlns:a16="http://schemas.microsoft.com/office/drawing/2014/main" id="{37F5951D-EE81-47C1-ABAA-30EC9F3FCE99}"/>
                  </a:ext>
                </a:extLst>
              </p:cNvPr>
              <p:cNvSpPr/>
              <p:nvPr/>
            </p:nvSpPr>
            <p:spPr>
              <a:xfrm>
                <a:off x="7397501" y="-1758094"/>
                <a:ext cx="507876" cy="506016"/>
              </a:xfrm>
              <a:custGeom>
                <a:avLst/>
                <a:gdLst>
                  <a:gd name="connsiteX0" fmla="*/ 508961 w 507875"/>
                  <a:gd name="connsiteY0" fmla="*/ 275832 h 506015"/>
                  <a:gd name="connsiteX1" fmla="*/ 229810 w 507875"/>
                  <a:gd name="connsiteY1" fmla="*/ 273 h 506015"/>
                  <a:gd name="connsiteX2" fmla="*/ 117008 w 507875"/>
                  <a:gd name="connsiteY2" fmla="*/ 108318 h 506015"/>
                  <a:gd name="connsiteX3" fmla="*/ 273 w 507875"/>
                  <a:gd name="connsiteY3" fmla="*/ 230642 h 506015"/>
                  <a:gd name="connsiteX4" fmla="*/ 276948 w 507875"/>
                  <a:gd name="connsiteY4" fmla="*/ 507239 h 506015"/>
                  <a:gd name="connsiteX5" fmla="*/ 399212 w 507875"/>
                  <a:gd name="connsiteY5" fmla="*/ 390543 h 506015"/>
                  <a:gd name="connsiteX6" fmla="*/ 508958 w 507875"/>
                  <a:gd name="connsiteY6" fmla="*/ 275832 h 506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7875" h="506015">
                    <a:moveTo>
                      <a:pt x="508961" y="275832"/>
                    </a:moveTo>
                    <a:cubicBezTo>
                      <a:pt x="446472" y="157675"/>
                      <a:pt x="348737" y="61420"/>
                      <a:pt x="229810" y="273"/>
                    </a:cubicBezTo>
                    <a:cubicBezTo>
                      <a:pt x="192465" y="34503"/>
                      <a:pt x="154747" y="70542"/>
                      <a:pt x="117008" y="108318"/>
                    </a:cubicBezTo>
                    <a:cubicBezTo>
                      <a:pt x="76076" y="149192"/>
                      <a:pt x="37066" y="190151"/>
                      <a:pt x="273" y="230642"/>
                    </a:cubicBezTo>
                    <a:cubicBezTo>
                      <a:pt x="92527" y="322804"/>
                      <a:pt x="184695" y="414988"/>
                      <a:pt x="276948" y="507239"/>
                    </a:cubicBezTo>
                    <a:cubicBezTo>
                      <a:pt x="317360" y="470417"/>
                      <a:pt x="358334" y="431480"/>
                      <a:pt x="399212" y="390543"/>
                    </a:cubicBezTo>
                    <a:cubicBezTo>
                      <a:pt x="437619" y="352095"/>
                      <a:pt x="474208" y="313746"/>
                      <a:pt x="508958" y="275832"/>
                    </a:cubicBezTo>
                    <a:close/>
                  </a:path>
                </a:pathLst>
              </a:custGeom>
              <a:grpFill/>
              <a:ln w="1860" cap="flat">
                <a:noFill/>
                <a:prstDash val="solid"/>
                <a:miter/>
              </a:ln>
            </p:spPr>
            <p:txBody>
              <a:bodyPr rtlCol="0" anchor="ctr"/>
              <a:lstStyle/>
              <a:p>
                <a:endParaRPr lang="zh-CN" altLang="en-US"/>
              </a:p>
            </p:txBody>
          </p:sp>
        </p:grpSp>
      </p:grpSp>
      <p:grpSp>
        <p:nvGrpSpPr>
          <p:cNvPr id="10" name="组合 9">
            <a:extLst>
              <a:ext uri="{FF2B5EF4-FFF2-40B4-BE49-F238E27FC236}">
                <a16:creationId xmlns="" xmlns:a16="http://schemas.microsoft.com/office/drawing/2014/main" id="{D4EAEDA7-BB1A-41DB-A347-9811C6754870}"/>
              </a:ext>
            </a:extLst>
          </p:cNvPr>
          <p:cNvGrpSpPr/>
          <p:nvPr/>
        </p:nvGrpSpPr>
        <p:grpSpPr>
          <a:xfrm>
            <a:off x="8875733" y="2768946"/>
            <a:ext cx="2885758" cy="2412490"/>
            <a:chOff x="11342200" y="2224382"/>
            <a:chExt cx="2885758" cy="2412490"/>
          </a:xfrm>
        </p:grpSpPr>
        <p:grpSp>
          <p:nvGrpSpPr>
            <p:cNvPr id="78" name="组合 77">
              <a:extLst>
                <a:ext uri="{FF2B5EF4-FFF2-40B4-BE49-F238E27FC236}">
                  <a16:creationId xmlns="" xmlns:a16="http://schemas.microsoft.com/office/drawing/2014/main" id="{30972DDD-132C-45EE-958B-0E868FCBFF4F}"/>
                </a:ext>
              </a:extLst>
            </p:cNvPr>
            <p:cNvGrpSpPr/>
            <p:nvPr/>
          </p:nvGrpSpPr>
          <p:grpSpPr>
            <a:xfrm>
              <a:off x="11941509" y="2511830"/>
              <a:ext cx="1941204" cy="1247698"/>
              <a:chOff x="12775225" y="2993827"/>
              <a:chExt cx="1941204" cy="1247698"/>
            </a:xfrm>
          </p:grpSpPr>
          <p:grpSp>
            <p:nvGrpSpPr>
              <p:cNvPr id="79" name="组合 78">
                <a:extLst>
                  <a:ext uri="{FF2B5EF4-FFF2-40B4-BE49-F238E27FC236}">
                    <a16:creationId xmlns="" xmlns:a16="http://schemas.microsoft.com/office/drawing/2014/main" id="{CB04591B-459A-4E6F-A69A-51D7CB15B840}"/>
                  </a:ext>
                </a:extLst>
              </p:cNvPr>
              <p:cNvGrpSpPr/>
              <p:nvPr/>
            </p:nvGrpSpPr>
            <p:grpSpPr>
              <a:xfrm rot="20385297">
                <a:off x="12775225" y="2993827"/>
                <a:ext cx="1077763" cy="1247698"/>
                <a:chOff x="12775225" y="2993827"/>
                <a:chExt cx="1077763" cy="1247698"/>
              </a:xfrm>
            </p:grpSpPr>
            <p:sp>
              <p:nvSpPr>
                <p:cNvPr id="83" name="Freeform 11">
                  <a:extLst>
                    <a:ext uri="{FF2B5EF4-FFF2-40B4-BE49-F238E27FC236}">
                      <a16:creationId xmlns="" xmlns:a16="http://schemas.microsoft.com/office/drawing/2014/main" id="{C04ED79E-FF00-4DFA-907D-BBA46A69C3FE}"/>
                    </a:ext>
                  </a:extLst>
                </p:cNvPr>
                <p:cNvSpPr>
                  <a:spLocks/>
                </p:cNvSpPr>
                <p:nvPr/>
              </p:nvSpPr>
              <p:spPr bwMode="auto">
                <a:xfrm>
                  <a:off x="12860197" y="3105629"/>
                  <a:ext cx="992791" cy="1135896"/>
                </a:xfrm>
                <a:custGeom>
                  <a:avLst/>
                  <a:gdLst>
                    <a:gd name="T0" fmla="*/ 74 w 107"/>
                    <a:gd name="T1" fmla="*/ 116 h 122"/>
                    <a:gd name="T2" fmla="*/ 45 w 107"/>
                    <a:gd name="T3" fmla="*/ 109 h 122"/>
                    <a:gd name="T4" fmla="*/ 22 w 107"/>
                    <a:gd name="T5" fmla="*/ 92 h 122"/>
                    <a:gd name="T6" fmla="*/ 6 w 107"/>
                    <a:gd name="T7" fmla="*/ 67 h 122"/>
                    <a:gd name="T8" fmla="*/ 0 w 107"/>
                    <a:gd name="T9" fmla="*/ 36 h 122"/>
                    <a:gd name="T10" fmla="*/ 9 w 107"/>
                    <a:gd name="T11" fmla="*/ 0 h 122"/>
                    <a:gd name="T12" fmla="*/ 10 w 107"/>
                    <a:gd name="T13" fmla="*/ 0 h 122"/>
                    <a:gd name="T14" fmla="*/ 2 w 107"/>
                    <a:gd name="T15" fmla="*/ 36 h 122"/>
                    <a:gd name="T16" fmla="*/ 7 w 107"/>
                    <a:gd name="T17" fmla="*/ 67 h 122"/>
                    <a:gd name="T18" fmla="*/ 23 w 107"/>
                    <a:gd name="T19" fmla="*/ 91 h 122"/>
                    <a:gd name="T20" fmla="*/ 46 w 107"/>
                    <a:gd name="T21" fmla="*/ 108 h 122"/>
                    <a:gd name="T22" fmla="*/ 74 w 107"/>
                    <a:gd name="T23" fmla="*/ 114 h 122"/>
                    <a:gd name="T24" fmla="*/ 107 w 107"/>
                    <a:gd name="T25" fmla="*/ 120 h 122"/>
                    <a:gd name="T26" fmla="*/ 106 w 107"/>
                    <a:gd name="T27" fmla="*/ 122 h 122"/>
                    <a:gd name="T28" fmla="*/ 74 w 107"/>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7" h="122">
                      <a:moveTo>
                        <a:pt x="74" y="116"/>
                      </a:moveTo>
                      <a:cubicBezTo>
                        <a:pt x="63" y="115"/>
                        <a:pt x="55" y="114"/>
                        <a:pt x="45" y="109"/>
                      </a:cubicBezTo>
                      <a:cubicBezTo>
                        <a:pt x="36" y="105"/>
                        <a:pt x="29" y="100"/>
                        <a:pt x="22" y="92"/>
                      </a:cubicBezTo>
                      <a:cubicBezTo>
                        <a:pt x="15" y="84"/>
                        <a:pt x="10" y="77"/>
                        <a:pt x="6" y="67"/>
                      </a:cubicBezTo>
                      <a:cubicBezTo>
                        <a:pt x="2" y="57"/>
                        <a:pt x="1" y="48"/>
                        <a:pt x="0" y="36"/>
                      </a:cubicBezTo>
                      <a:cubicBezTo>
                        <a:pt x="1" y="22"/>
                        <a:pt x="3" y="12"/>
                        <a:pt x="9" y="0"/>
                      </a:cubicBezTo>
                      <a:cubicBezTo>
                        <a:pt x="9" y="0"/>
                        <a:pt x="10" y="0"/>
                        <a:pt x="10" y="0"/>
                      </a:cubicBezTo>
                      <a:cubicBezTo>
                        <a:pt x="4" y="12"/>
                        <a:pt x="2" y="23"/>
                        <a:pt x="2" y="36"/>
                      </a:cubicBezTo>
                      <a:cubicBezTo>
                        <a:pt x="2" y="48"/>
                        <a:pt x="3" y="56"/>
                        <a:pt x="7" y="67"/>
                      </a:cubicBezTo>
                      <a:cubicBezTo>
                        <a:pt x="11" y="77"/>
                        <a:pt x="16" y="84"/>
                        <a:pt x="23" y="91"/>
                      </a:cubicBezTo>
                      <a:cubicBezTo>
                        <a:pt x="30" y="99"/>
                        <a:pt x="36" y="104"/>
                        <a:pt x="46" y="108"/>
                      </a:cubicBezTo>
                      <a:cubicBezTo>
                        <a:pt x="55" y="112"/>
                        <a:pt x="63" y="114"/>
                        <a:pt x="74" y="114"/>
                      </a:cubicBezTo>
                      <a:cubicBezTo>
                        <a:pt x="86" y="115"/>
                        <a:pt x="95" y="117"/>
                        <a:pt x="107" y="120"/>
                      </a:cubicBezTo>
                      <a:cubicBezTo>
                        <a:pt x="107" y="121"/>
                        <a:pt x="106" y="121"/>
                        <a:pt x="106" y="122"/>
                      </a:cubicBezTo>
                      <a:cubicBezTo>
                        <a:pt x="95" y="118"/>
                        <a:pt x="85" y="117"/>
                        <a:pt x="74" y="116"/>
                      </a:cubicBezTo>
                      <a:close/>
                    </a:path>
                  </a:pathLst>
                </a:custGeom>
                <a:gradFill>
                  <a:gsLst>
                    <a:gs pos="0">
                      <a:srgbClr val="B2854E"/>
                    </a:gs>
                    <a:gs pos="100000">
                      <a:srgbClr val="FFF8DB"/>
                    </a:gs>
                  </a:gsLst>
                  <a:lin ang="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2">
                  <a:extLst>
                    <a:ext uri="{FF2B5EF4-FFF2-40B4-BE49-F238E27FC236}">
                      <a16:creationId xmlns="" xmlns:a16="http://schemas.microsoft.com/office/drawing/2014/main" id="{17815504-A812-445C-AA1C-45411C43FB42}"/>
                    </a:ext>
                  </a:extLst>
                </p:cNvPr>
                <p:cNvSpPr>
                  <a:spLocks noEditPoints="1"/>
                </p:cNvSpPr>
                <p:nvPr/>
              </p:nvSpPr>
              <p:spPr bwMode="auto">
                <a:xfrm>
                  <a:off x="12775225" y="2993827"/>
                  <a:ext cx="764718" cy="1247698"/>
                </a:xfrm>
                <a:custGeom>
                  <a:avLst/>
                  <a:gdLst>
                    <a:gd name="T0" fmla="*/ 10 w 82"/>
                    <a:gd name="T1" fmla="*/ 50 h 134"/>
                    <a:gd name="T2" fmla="*/ 9 w 82"/>
                    <a:gd name="T3" fmla="*/ 44 h 134"/>
                    <a:gd name="T4" fmla="*/ 6 w 82"/>
                    <a:gd name="T5" fmla="*/ 18 h 134"/>
                    <a:gd name="T6" fmla="*/ 2 w 82"/>
                    <a:gd name="T7" fmla="*/ 29 h 134"/>
                    <a:gd name="T8" fmla="*/ 3 w 82"/>
                    <a:gd name="T9" fmla="*/ 48 h 134"/>
                    <a:gd name="T10" fmla="*/ 11 w 82"/>
                    <a:gd name="T11" fmla="*/ 59 h 134"/>
                    <a:gd name="T12" fmla="*/ 17 w 82"/>
                    <a:gd name="T13" fmla="*/ 48 h 134"/>
                    <a:gd name="T14" fmla="*/ 23 w 82"/>
                    <a:gd name="T15" fmla="*/ 25 h 134"/>
                    <a:gd name="T16" fmla="*/ 11 w 82"/>
                    <a:gd name="T17" fmla="*/ 44 h 134"/>
                    <a:gd name="T18" fmla="*/ 10 w 82"/>
                    <a:gd name="T19" fmla="*/ 50 h 134"/>
                    <a:gd name="T20" fmla="*/ 10 w 82"/>
                    <a:gd name="T21" fmla="*/ 50 h 134"/>
                    <a:gd name="T22" fmla="*/ 73 w 82"/>
                    <a:gd name="T23" fmla="*/ 126 h 134"/>
                    <a:gd name="T24" fmla="*/ 67 w 82"/>
                    <a:gd name="T25" fmla="*/ 126 h 134"/>
                    <a:gd name="T26" fmla="*/ 42 w 82"/>
                    <a:gd name="T27" fmla="*/ 126 h 134"/>
                    <a:gd name="T28" fmla="*/ 52 w 82"/>
                    <a:gd name="T29" fmla="*/ 131 h 134"/>
                    <a:gd name="T30" fmla="*/ 70 w 82"/>
                    <a:gd name="T31" fmla="*/ 133 h 134"/>
                    <a:gd name="T32" fmla="*/ 82 w 82"/>
                    <a:gd name="T33" fmla="*/ 127 h 134"/>
                    <a:gd name="T34" fmla="*/ 72 w 82"/>
                    <a:gd name="T35" fmla="*/ 118 h 134"/>
                    <a:gd name="T36" fmla="*/ 52 w 82"/>
                    <a:gd name="T37" fmla="*/ 107 h 134"/>
                    <a:gd name="T38" fmla="*/ 68 w 82"/>
                    <a:gd name="T39" fmla="*/ 124 h 134"/>
                    <a:gd name="T40" fmla="*/ 73 w 82"/>
                    <a:gd name="T41" fmla="*/ 126 h 134"/>
                    <a:gd name="T42" fmla="*/ 73 w 82"/>
                    <a:gd name="T43" fmla="*/ 126 h 134"/>
                    <a:gd name="T44" fmla="*/ 49 w 82"/>
                    <a:gd name="T45" fmla="*/ 118 h 134"/>
                    <a:gd name="T46" fmla="*/ 43 w 82"/>
                    <a:gd name="T47" fmla="*/ 115 h 134"/>
                    <a:gd name="T48" fmla="*/ 20 w 82"/>
                    <a:gd name="T49" fmla="*/ 106 h 134"/>
                    <a:gd name="T50" fmla="*/ 28 w 82"/>
                    <a:gd name="T51" fmla="*/ 115 h 134"/>
                    <a:gd name="T52" fmla="*/ 44 w 82"/>
                    <a:gd name="T53" fmla="*/ 123 h 134"/>
                    <a:gd name="T54" fmla="*/ 56 w 82"/>
                    <a:gd name="T55" fmla="*/ 121 h 134"/>
                    <a:gd name="T56" fmla="*/ 51 w 82"/>
                    <a:gd name="T57" fmla="*/ 110 h 134"/>
                    <a:gd name="T58" fmla="*/ 35 w 82"/>
                    <a:gd name="T59" fmla="*/ 92 h 134"/>
                    <a:gd name="T60" fmla="*/ 44 w 82"/>
                    <a:gd name="T61" fmla="*/ 114 h 134"/>
                    <a:gd name="T62" fmla="*/ 49 w 82"/>
                    <a:gd name="T63" fmla="*/ 118 h 134"/>
                    <a:gd name="T64" fmla="*/ 49 w 82"/>
                    <a:gd name="T65" fmla="*/ 118 h 134"/>
                    <a:gd name="T66" fmla="*/ 28 w 82"/>
                    <a:gd name="T67" fmla="*/ 101 h 134"/>
                    <a:gd name="T68" fmla="*/ 24 w 82"/>
                    <a:gd name="T69" fmla="*/ 97 h 134"/>
                    <a:gd name="T70" fmla="*/ 5 w 82"/>
                    <a:gd name="T71" fmla="*/ 79 h 134"/>
                    <a:gd name="T72" fmla="*/ 22 w 82"/>
                    <a:gd name="T73" fmla="*/ 104 h 134"/>
                    <a:gd name="T74" fmla="*/ 34 w 82"/>
                    <a:gd name="T75" fmla="*/ 107 h 134"/>
                    <a:gd name="T76" fmla="*/ 33 w 82"/>
                    <a:gd name="T77" fmla="*/ 95 h 134"/>
                    <a:gd name="T78" fmla="*/ 24 w 82"/>
                    <a:gd name="T79" fmla="*/ 72 h 134"/>
                    <a:gd name="T80" fmla="*/ 23 w 82"/>
                    <a:gd name="T81" fmla="*/ 76 h 134"/>
                    <a:gd name="T82" fmla="*/ 26 w 82"/>
                    <a:gd name="T83" fmla="*/ 96 h 134"/>
                    <a:gd name="T84" fmla="*/ 29 w 82"/>
                    <a:gd name="T85" fmla="*/ 101 h 134"/>
                    <a:gd name="T86" fmla="*/ 28 w 82"/>
                    <a:gd name="T87" fmla="*/ 101 h 134"/>
                    <a:gd name="T88" fmla="*/ 15 w 82"/>
                    <a:gd name="T89" fmla="*/ 78 h 134"/>
                    <a:gd name="T90" fmla="*/ 12 w 82"/>
                    <a:gd name="T91" fmla="*/ 72 h 134"/>
                    <a:gd name="T92" fmla="*/ 0 w 82"/>
                    <a:gd name="T93" fmla="*/ 49 h 134"/>
                    <a:gd name="T94" fmla="*/ 8 w 82"/>
                    <a:gd name="T95" fmla="*/ 78 h 134"/>
                    <a:gd name="T96" fmla="*/ 18 w 82"/>
                    <a:gd name="T97" fmla="*/ 85 h 134"/>
                    <a:gd name="T98" fmla="*/ 21 w 82"/>
                    <a:gd name="T99" fmla="*/ 73 h 134"/>
                    <a:gd name="T100" fmla="*/ 20 w 82"/>
                    <a:gd name="T101" fmla="*/ 49 h 134"/>
                    <a:gd name="T102" fmla="*/ 14 w 82"/>
                    <a:gd name="T103" fmla="*/ 72 h 134"/>
                    <a:gd name="T104" fmla="*/ 15 w 82"/>
                    <a:gd name="T105" fmla="*/ 77 h 134"/>
                    <a:gd name="T106" fmla="*/ 15 w 82"/>
                    <a:gd name="T107" fmla="*/ 78 h 134"/>
                    <a:gd name="T108" fmla="*/ 25 w 82"/>
                    <a:gd name="T109" fmla="*/ 0 h 134"/>
                    <a:gd name="T110" fmla="*/ 11 w 82"/>
                    <a:gd name="T111" fmla="*/ 22 h 134"/>
                    <a:gd name="T112" fmla="*/ 11 w 82"/>
                    <a:gd name="T113" fmla="*/ 34 h 134"/>
                    <a:gd name="T114" fmla="*/ 22 w 82"/>
                    <a:gd name="T115" fmla="*/ 9 h 134"/>
                    <a:gd name="T116" fmla="*/ 25 w 82"/>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2" h="134">
                      <a:moveTo>
                        <a:pt x="10" y="50"/>
                      </a:moveTo>
                      <a:cubicBezTo>
                        <a:pt x="9" y="44"/>
                        <a:pt x="9" y="44"/>
                        <a:pt x="9" y="44"/>
                      </a:cubicBezTo>
                      <a:cubicBezTo>
                        <a:pt x="9" y="36"/>
                        <a:pt x="7" y="26"/>
                        <a:pt x="6" y="18"/>
                      </a:cubicBezTo>
                      <a:cubicBezTo>
                        <a:pt x="4" y="22"/>
                        <a:pt x="3" y="25"/>
                        <a:pt x="2" y="29"/>
                      </a:cubicBezTo>
                      <a:cubicBezTo>
                        <a:pt x="1" y="36"/>
                        <a:pt x="2" y="42"/>
                        <a:pt x="3" y="48"/>
                      </a:cubicBezTo>
                      <a:cubicBezTo>
                        <a:pt x="4" y="52"/>
                        <a:pt x="7" y="57"/>
                        <a:pt x="11" y="59"/>
                      </a:cubicBezTo>
                      <a:cubicBezTo>
                        <a:pt x="14" y="56"/>
                        <a:pt x="15" y="52"/>
                        <a:pt x="17" y="48"/>
                      </a:cubicBezTo>
                      <a:cubicBezTo>
                        <a:pt x="19" y="42"/>
                        <a:pt x="21" y="32"/>
                        <a:pt x="23" y="25"/>
                      </a:cubicBezTo>
                      <a:cubicBezTo>
                        <a:pt x="17" y="29"/>
                        <a:pt x="12" y="36"/>
                        <a:pt x="11" y="44"/>
                      </a:cubicBezTo>
                      <a:cubicBezTo>
                        <a:pt x="10" y="46"/>
                        <a:pt x="10" y="48"/>
                        <a:pt x="10" y="50"/>
                      </a:cubicBezTo>
                      <a:cubicBezTo>
                        <a:pt x="10" y="51"/>
                        <a:pt x="10" y="51"/>
                        <a:pt x="10" y="50"/>
                      </a:cubicBezTo>
                      <a:close/>
                      <a:moveTo>
                        <a:pt x="73" y="126"/>
                      </a:moveTo>
                      <a:cubicBezTo>
                        <a:pt x="71" y="126"/>
                        <a:pt x="69" y="126"/>
                        <a:pt x="67" y="126"/>
                      </a:cubicBezTo>
                      <a:cubicBezTo>
                        <a:pt x="60" y="125"/>
                        <a:pt x="49" y="125"/>
                        <a:pt x="42" y="126"/>
                      </a:cubicBezTo>
                      <a:cubicBezTo>
                        <a:pt x="45" y="128"/>
                        <a:pt x="49" y="130"/>
                        <a:pt x="52" y="131"/>
                      </a:cubicBezTo>
                      <a:cubicBezTo>
                        <a:pt x="58" y="133"/>
                        <a:pt x="64" y="134"/>
                        <a:pt x="70" y="133"/>
                      </a:cubicBezTo>
                      <a:cubicBezTo>
                        <a:pt x="74" y="133"/>
                        <a:pt x="79" y="131"/>
                        <a:pt x="82" y="127"/>
                      </a:cubicBezTo>
                      <a:cubicBezTo>
                        <a:pt x="80" y="123"/>
                        <a:pt x="76" y="120"/>
                        <a:pt x="72" y="118"/>
                      </a:cubicBezTo>
                      <a:cubicBezTo>
                        <a:pt x="67" y="115"/>
                        <a:pt x="58" y="110"/>
                        <a:pt x="52" y="107"/>
                      </a:cubicBezTo>
                      <a:cubicBezTo>
                        <a:pt x="54" y="115"/>
                        <a:pt x="60" y="121"/>
                        <a:pt x="68" y="124"/>
                      </a:cubicBezTo>
                      <a:cubicBezTo>
                        <a:pt x="69" y="125"/>
                        <a:pt x="71" y="125"/>
                        <a:pt x="73" y="126"/>
                      </a:cubicBezTo>
                      <a:cubicBezTo>
                        <a:pt x="74" y="126"/>
                        <a:pt x="74" y="126"/>
                        <a:pt x="73" y="126"/>
                      </a:cubicBezTo>
                      <a:close/>
                      <a:moveTo>
                        <a:pt x="49" y="118"/>
                      </a:moveTo>
                      <a:cubicBezTo>
                        <a:pt x="47" y="117"/>
                        <a:pt x="45" y="116"/>
                        <a:pt x="43" y="115"/>
                      </a:cubicBezTo>
                      <a:cubicBezTo>
                        <a:pt x="37" y="112"/>
                        <a:pt x="27" y="108"/>
                        <a:pt x="20" y="106"/>
                      </a:cubicBezTo>
                      <a:cubicBezTo>
                        <a:pt x="22" y="109"/>
                        <a:pt x="25" y="112"/>
                        <a:pt x="28" y="115"/>
                      </a:cubicBezTo>
                      <a:cubicBezTo>
                        <a:pt x="32" y="119"/>
                        <a:pt x="38" y="122"/>
                        <a:pt x="44" y="123"/>
                      </a:cubicBezTo>
                      <a:cubicBezTo>
                        <a:pt x="48" y="124"/>
                        <a:pt x="53" y="124"/>
                        <a:pt x="56" y="121"/>
                      </a:cubicBezTo>
                      <a:cubicBezTo>
                        <a:pt x="56" y="117"/>
                        <a:pt x="53" y="113"/>
                        <a:pt x="51" y="110"/>
                      </a:cubicBezTo>
                      <a:cubicBezTo>
                        <a:pt x="47" y="105"/>
                        <a:pt x="40" y="98"/>
                        <a:pt x="35" y="92"/>
                      </a:cubicBezTo>
                      <a:cubicBezTo>
                        <a:pt x="35" y="101"/>
                        <a:pt x="39" y="108"/>
                        <a:pt x="44" y="114"/>
                      </a:cubicBezTo>
                      <a:cubicBezTo>
                        <a:pt x="46" y="115"/>
                        <a:pt x="47" y="116"/>
                        <a:pt x="49" y="118"/>
                      </a:cubicBezTo>
                      <a:cubicBezTo>
                        <a:pt x="49" y="118"/>
                        <a:pt x="49" y="118"/>
                        <a:pt x="49" y="118"/>
                      </a:cubicBezTo>
                      <a:close/>
                      <a:moveTo>
                        <a:pt x="28" y="101"/>
                      </a:moveTo>
                      <a:cubicBezTo>
                        <a:pt x="27" y="100"/>
                        <a:pt x="26" y="98"/>
                        <a:pt x="24" y="97"/>
                      </a:cubicBezTo>
                      <a:cubicBezTo>
                        <a:pt x="19" y="91"/>
                        <a:pt x="11" y="84"/>
                        <a:pt x="5" y="79"/>
                      </a:cubicBezTo>
                      <a:cubicBezTo>
                        <a:pt x="8" y="89"/>
                        <a:pt x="14" y="99"/>
                        <a:pt x="22" y="104"/>
                      </a:cubicBezTo>
                      <a:cubicBezTo>
                        <a:pt x="26" y="107"/>
                        <a:pt x="30" y="108"/>
                        <a:pt x="34" y="107"/>
                      </a:cubicBezTo>
                      <a:cubicBezTo>
                        <a:pt x="35" y="103"/>
                        <a:pt x="34" y="98"/>
                        <a:pt x="33" y="95"/>
                      </a:cubicBezTo>
                      <a:cubicBezTo>
                        <a:pt x="31" y="88"/>
                        <a:pt x="27" y="79"/>
                        <a:pt x="24" y="72"/>
                      </a:cubicBezTo>
                      <a:cubicBezTo>
                        <a:pt x="23" y="73"/>
                        <a:pt x="23" y="75"/>
                        <a:pt x="23" y="76"/>
                      </a:cubicBezTo>
                      <a:cubicBezTo>
                        <a:pt x="21" y="83"/>
                        <a:pt x="22" y="89"/>
                        <a:pt x="26" y="96"/>
                      </a:cubicBezTo>
                      <a:cubicBezTo>
                        <a:pt x="27" y="97"/>
                        <a:pt x="28" y="99"/>
                        <a:pt x="29" y="101"/>
                      </a:cubicBezTo>
                      <a:cubicBezTo>
                        <a:pt x="29" y="101"/>
                        <a:pt x="29" y="101"/>
                        <a:pt x="28" y="101"/>
                      </a:cubicBezTo>
                      <a:close/>
                      <a:moveTo>
                        <a:pt x="15" y="78"/>
                      </a:moveTo>
                      <a:cubicBezTo>
                        <a:pt x="14" y="76"/>
                        <a:pt x="13" y="74"/>
                        <a:pt x="12" y="72"/>
                      </a:cubicBezTo>
                      <a:cubicBezTo>
                        <a:pt x="9" y="64"/>
                        <a:pt x="5" y="56"/>
                        <a:pt x="0" y="49"/>
                      </a:cubicBezTo>
                      <a:cubicBezTo>
                        <a:pt x="0" y="59"/>
                        <a:pt x="2" y="70"/>
                        <a:pt x="8" y="78"/>
                      </a:cubicBezTo>
                      <a:cubicBezTo>
                        <a:pt x="11" y="82"/>
                        <a:pt x="14" y="85"/>
                        <a:pt x="18" y="85"/>
                      </a:cubicBezTo>
                      <a:cubicBezTo>
                        <a:pt x="20" y="82"/>
                        <a:pt x="21" y="77"/>
                        <a:pt x="21" y="73"/>
                      </a:cubicBezTo>
                      <a:cubicBezTo>
                        <a:pt x="21" y="66"/>
                        <a:pt x="20" y="56"/>
                        <a:pt x="20" y="49"/>
                      </a:cubicBezTo>
                      <a:cubicBezTo>
                        <a:pt x="15" y="55"/>
                        <a:pt x="13" y="64"/>
                        <a:pt x="14" y="72"/>
                      </a:cubicBezTo>
                      <a:cubicBezTo>
                        <a:pt x="14" y="74"/>
                        <a:pt x="15" y="75"/>
                        <a:pt x="15" y="77"/>
                      </a:cubicBezTo>
                      <a:cubicBezTo>
                        <a:pt x="16" y="78"/>
                        <a:pt x="15" y="78"/>
                        <a:pt x="15" y="78"/>
                      </a:cubicBezTo>
                      <a:close/>
                      <a:moveTo>
                        <a:pt x="25" y="0"/>
                      </a:moveTo>
                      <a:cubicBezTo>
                        <a:pt x="19" y="5"/>
                        <a:pt x="13" y="13"/>
                        <a:pt x="11" y="22"/>
                      </a:cubicBezTo>
                      <a:cubicBezTo>
                        <a:pt x="10" y="26"/>
                        <a:pt x="10" y="30"/>
                        <a:pt x="11" y="34"/>
                      </a:cubicBezTo>
                      <a:cubicBezTo>
                        <a:pt x="16" y="29"/>
                        <a:pt x="20" y="16"/>
                        <a:pt x="22" y="9"/>
                      </a:cubicBezTo>
                      <a:cubicBezTo>
                        <a:pt x="23" y="6"/>
                        <a:pt x="24" y="3"/>
                        <a:pt x="25" y="0"/>
                      </a:cubicBezTo>
                      <a:close/>
                    </a:path>
                  </a:pathLst>
                </a:custGeom>
                <a:gradFill>
                  <a:gsLst>
                    <a:gs pos="0">
                      <a:srgbClr val="B2854E"/>
                    </a:gs>
                    <a:gs pos="100000">
                      <a:srgbClr val="FFF8DB"/>
                    </a:gs>
                  </a:gsLst>
                  <a:lin ang="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0" name="组合 79">
                <a:extLst>
                  <a:ext uri="{FF2B5EF4-FFF2-40B4-BE49-F238E27FC236}">
                    <a16:creationId xmlns="" xmlns:a16="http://schemas.microsoft.com/office/drawing/2014/main" id="{AE6DAEBB-CB5F-4C78-8AF3-BFFB03A38483}"/>
                  </a:ext>
                </a:extLst>
              </p:cNvPr>
              <p:cNvGrpSpPr/>
              <p:nvPr/>
            </p:nvGrpSpPr>
            <p:grpSpPr>
              <a:xfrm rot="1063385">
                <a:off x="13647614" y="2993827"/>
                <a:ext cx="1068815" cy="1247698"/>
                <a:chOff x="13526530" y="2993827"/>
                <a:chExt cx="1068815" cy="1247698"/>
              </a:xfrm>
            </p:grpSpPr>
            <p:sp>
              <p:nvSpPr>
                <p:cNvPr id="81" name="Freeform 13">
                  <a:extLst>
                    <a:ext uri="{FF2B5EF4-FFF2-40B4-BE49-F238E27FC236}">
                      <a16:creationId xmlns="" xmlns:a16="http://schemas.microsoft.com/office/drawing/2014/main" id="{A76EEDD7-E79D-4BAC-81F0-87AD6D0B30F4}"/>
                    </a:ext>
                  </a:extLst>
                </p:cNvPr>
                <p:cNvSpPr>
                  <a:spLocks/>
                </p:cNvSpPr>
                <p:nvPr/>
              </p:nvSpPr>
              <p:spPr bwMode="auto">
                <a:xfrm>
                  <a:off x="13526530" y="3105629"/>
                  <a:ext cx="988319" cy="113589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a:gsLst>
                    <a:gs pos="0">
                      <a:srgbClr val="B2854E"/>
                    </a:gs>
                    <a:gs pos="100000">
                      <a:srgbClr val="FFF8DB"/>
                    </a:gs>
                  </a:gsLst>
                  <a:lin ang="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14">
                  <a:extLst>
                    <a:ext uri="{FF2B5EF4-FFF2-40B4-BE49-F238E27FC236}">
                      <a16:creationId xmlns="" xmlns:a16="http://schemas.microsoft.com/office/drawing/2014/main" id="{A806E3D6-4929-4FB8-85CB-EF5026489FA4}"/>
                    </a:ext>
                  </a:extLst>
                </p:cNvPr>
                <p:cNvSpPr>
                  <a:spLocks noEditPoints="1"/>
                </p:cNvSpPr>
                <p:nvPr/>
              </p:nvSpPr>
              <p:spPr bwMode="auto">
                <a:xfrm>
                  <a:off x="13844044" y="2993827"/>
                  <a:ext cx="751301" cy="1247698"/>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rgbClr val="B2854E"/>
                    </a:gs>
                    <a:gs pos="100000">
                      <a:srgbClr val="FFF8DB"/>
                    </a:gs>
                  </a:gsLst>
                  <a:lin ang="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85" name="文本框 84">
              <a:extLst>
                <a:ext uri="{FF2B5EF4-FFF2-40B4-BE49-F238E27FC236}">
                  <a16:creationId xmlns="" xmlns:a16="http://schemas.microsoft.com/office/drawing/2014/main" id="{71543500-50AD-49FC-9F03-57266DE05AD4}"/>
                </a:ext>
              </a:extLst>
            </p:cNvPr>
            <p:cNvSpPr txBox="1"/>
            <p:nvPr/>
          </p:nvSpPr>
          <p:spPr>
            <a:xfrm>
              <a:off x="12142670" y="2485245"/>
              <a:ext cx="1538883" cy="553998"/>
            </a:xfrm>
            <a:prstGeom prst="rect">
              <a:avLst/>
            </a:prstGeom>
            <a:noFill/>
          </p:spPr>
          <p:txBody>
            <a:bodyPr wrap="none" lIns="0" rIns="0" rtlCol="0">
              <a:spAutoFit/>
            </a:bodyPr>
            <a:lstStyle/>
            <a:p>
              <a:r>
                <a:rPr lang="zh-CN" altLang="en-US" sz="3000" dirty="0">
                  <a:gradFill>
                    <a:gsLst>
                      <a:gs pos="0">
                        <a:srgbClr val="FFF8DB"/>
                      </a:gs>
                      <a:gs pos="80000">
                        <a:srgbClr val="B2854E"/>
                      </a:gs>
                    </a:gsLst>
                    <a:lin ang="0" scaled="0"/>
                  </a:gradFill>
                  <a:latin typeface="方正风雅宋简体" panose="02000000000000000000" pitchFamily="2" charset="-122"/>
                  <a:ea typeface="方正风雅宋简体" panose="02000000000000000000" pitchFamily="2" charset="-122"/>
                </a:rPr>
                <a:t>第三乐章</a:t>
              </a:r>
            </a:p>
          </p:txBody>
        </p:sp>
        <p:sp>
          <p:nvSpPr>
            <p:cNvPr id="86" name="文本框 85">
              <a:extLst>
                <a:ext uri="{FF2B5EF4-FFF2-40B4-BE49-F238E27FC236}">
                  <a16:creationId xmlns="" xmlns:a16="http://schemas.microsoft.com/office/drawing/2014/main" id="{F76D040A-4DF4-450A-830E-02365C2F2CC6}"/>
                </a:ext>
              </a:extLst>
            </p:cNvPr>
            <p:cNvSpPr txBox="1"/>
            <p:nvPr/>
          </p:nvSpPr>
          <p:spPr>
            <a:xfrm>
              <a:off x="12553039" y="3030118"/>
              <a:ext cx="718145" cy="307777"/>
            </a:xfrm>
            <a:prstGeom prst="rect">
              <a:avLst/>
            </a:prstGeom>
            <a:noFill/>
          </p:spPr>
          <p:txBody>
            <a:bodyPr wrap="none" lIns="0" rIns="0" rtlCol="0">
              <a:spAutoFit/>
            </a:bodyPr>
            <a:lstStyle/>
            <a:p>
              <a:r>
                <a:rPr lang="zh-CN" altLang="en-US" sz="1400" dirty="0">
                  <a:solidFill>
                    <a:srgbClr val="FFF8DB"/>
                  </a:solidFill>
                </a:rPr>
                <a:t>祝酒聚餐</a:t>
              </a:r>
            </a:p>
          </p:txBody>
        </p:sp>
        <p:pic>
          <p:nvPicPr>
            <p:cNvPr id="109" name="图片 108" descr="图片包含 武器, 餐刀&#10;&#10;已生成极高可信度的说明">
              <a:extLst>
                <a:ext uri="{FF2B5EF4-FFF2-40B4-BE49-F238E27FC236}">
                  <a16:creationId xmlns="" xmlns:a16="http://schemas.microsoft.com/office/drawing/2014/main" id="{9501AA38-06FE-4577-8041-FF62B55BE9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3293156">
              <a:off x="11732676" y="2141590"/>
              <a:ext cx="2104806" cy="2885758"/>
            </a:xfrm>
            <a:prstGeom prst="rect">
              <a:avLst/>
            </a:prstGeom>
          </p:spPr>
        </p:pic>
        <p:sp>
          <p:nvSpPr>
            <p:cNvPr id="114" name="图形 19">
              <a:extLst>
                <a:ext uri="{FF2B5EF4-FFF2-40B4-BE49-F238E27FC236}">
                  <a16:creationId xmlns="" xmlns:a16="http://schemas.microsoft.com/office/drawing/2014/main" id="{37AF1B9B-46B4-47DE-8B03-43AC7F1191CF}"/>
                </a:ext>
              </a:extLst>
            </p:cNvPr>
            <p:cNvSpPr/>
            <p:nvPr/>
          </p:nvSpPr>
          <p:spPr>
            <a:xfrm>
              <a:off x="12684762" y="2224382"/>
              <a:ext cx="446776" cy="563984"/>
            </a:xfrm>
            <a:custGeom>
              <a:avLst/>
              <a:gdLst>
                <a:gd name="connsiteX0" fmla="*/ 1317228 w 1318989"/>
                <a:gd name="connsiteY0" fmla="*/ 693885 h 1665014"/>
                <a:gd name="connsiteX1" fmla="*/ 1054178 w 1318989"/>
                <a:gd name="connsiteY1" fmla="*/ 1130139 h 1665014"/>
                <a:gd name="connsiteX2" fmla="*/ 1054178 w 1318989"/>
                <a:gd name="connsiteY2" fmla="*/ 1532037 h 1665014"/>
                <a:gd name="connsiteX3" fmla="*/ 1261126 w 1318989"/>
                <a:gd name="connsiteY3" fmla="*/ 1651296 h 1665014"/>
                <a:gd name="connsiteX4" fmla="*/ 1259634 w 1318989"/>
                <a:gd name="connsiteY4" fmla="*/ 1665764 h 1665014"/>
                <a:gd name="connsiteX5" fmla="*/ 796683 w 1318989"/>
                <a:gd name="connsiteY5" fmla="*/ 1665764 h 1665014"/>
                <a:gd name="connsiteX6" fmla="*/ 795193 w 1318989"/>
                <a:gd name="connsiteY6" fmla="*/ 1651296 h 1665014"/>
                <a:gd name="connsiteX7" fmla="*/ 988316 w 1318989"/>
                <a:gd name="connsiteY7" fmla="*/ 1533019 h 1665014"/>
                <a:gd name="connsiteX8" fmla="*/ 988316 w 1318989"/>
                <a:gd name="connsiteY8" fmla="*/ 1127970 h 1665014"/>
                <a:gd name="connsiteX9" fmla="*/ 725534 w 1318989"/>
                <a:gd name="connsiteY9" fmla="*/ 693885 h 1665014"/>
                <a:gd name="connsiteX10" fmla="*/ 725192 w 1318989"/>
                <a:gd name="connsiteY10" fmla="*/ 679758 h 1665014"/>
                <a:gd name="connsiteX11" fmla="*/ 724788 w 1318989"/>
                <a:gd name="connsiteY11" fmla="*/ 679758 h 1665014"/>
                <a:gd name="connsiteX12" fmla="*/ 724788 w 1318989"/>
                <a:gd name="connsiteY12" fmla="*/ 374453 h 1665014"/>
                <a:gd name="connsiteX13" fmla="*/ 1317638 w 1318989"/>
                <a:gd name="connsiteY13" fmla="*/ 374453 h 1665014"/>
                <a:gd name="connsiteX14" fmla="*/ 1317638 w 1318989"/>
                <a:gd name="connsiteY14" fmla="*/ 645843 h 1665014"/>
                <a:gd name="connsiteX15" fmla="*/ 1318453 w 1318989"/>
                <a:gd name="connsiteY15" fmla="*/ 645843 h 1665014"/>
                <a:gd name="connsiteX16" fmla="*/ 1317228 w 1318989"/>
                <a:gd name="connsiteY16" fmla="*/ 693885 h 1665014"/>
                <a:gd name="connsiteX17" fmla="*/ 792075 w 1318989"/>
                <a:gd name="connsiteY17" fmla="*/ 543725 h 1665014"/>
                <a:gd name="connsiteX18" fmla="*/ 792211 w 1318989"/>
                <a:gd name="connsiteY18" fmla="*/ 589430 h 1665014"/>
                <a:gd name="connsiteX19" fmla="*/ 1026668 w 1318989"/>
                <a:gd name="connsiteY19" fmla="*/ 1043404 h 1665014"/>
                <a:gd name="connsiteX20" fmla="*/ 1208271 w 1318989"/>
                <a:gd name="connsiteY20" fmla="*/ 902661 h 1665014"/>
                <a:gd name="connsiteX21" fmla="*/ 792075 w 1318989"/>
                <a:gd name="connsiteY21" fmla="*/ 543725 h 1665014"/>
                <a:gd name="connsiteX22" fmla="*/ 428395 w 1318989"/>
                <a:gd name="connsiteY22" fmla="*/ 1663463 h 1665014"/>
                <a:gd name="connsiteX23" fmla="*/ 296666 w 1318989"/>
                <a:gd name="connsiteY23" fmla="*/ 1663463 h 1665014"/>
                <a:gd name="connsiteX24" fmla="*/ 164936 w 1318989"/>
                <a:gd name="connsiteY24" fmla="*/ 1663463 h 1665014"/>
                <a:gd name="connsiteX25" fmla="*/ 273 w 1318989"/>
                <a:gd name="connsiteY25" fmla="*/ 1493851 h 1665014"/>
                <a:gd name="connsiteX26" fmla="*/ 273 w 1318989"/>
                <a:gd name="connsiteY26" fmla="*/ 1001998 h 1665014"/>
                <a:gd name="connsiteX27" fmla="*/ 1020 w 1318989"/>
                <a:gd name="connsiteY27" fmla="*/ 935694 h 1665014"/>
                <a:gd name="connsiteX28" fmla="*/ 197868 w 1318989"/>
                <a:gd name="connsiteY28" fmla="*/ 506726 h 1665014"/>
                <a:gd name="connsiteX29" fmla="*/ 197868 w 1318989"/>
                <a:gd name="connsiteY29" fmla="*/ 170931 h 1665014"/>
                <a:gd name="connsiteX30" fmla="*/ 395461 w 1318989"/>
                <a:gd name="connsiteY30" fmla="*/ 170931 h 1665014"/>
                <a:gd name="connsiteX31" fmla="*/ 395461 w 1318989"/>
                <a:gd name="connsiteY31" fmla="*/ 506726 h 1665014"/>
                <a:gd name="connsiteX32" fmla="*/ 592313 w 1318989"/>
                <a:gd name="connsiteY32" fmla="*/ 935694 h 1665014"/>
                <a:gd name="connsiteX33" fmla="*/ 593059 w 1318989"/>
                <a:gd name="connsiteY33" fmla="*/ 1001998 h 1665014"/>
                <a:gd name="connsiteX34" fmla="*/ 593059 w 1318989"/>
                <a:gd name="connsiteY34" fmla="*/ 1493851 h 1665014"/>
                <a:gd name="connsiteX35" fmla="*/ 428395 w 1318989"/>
                <a:gd name="connsiteY35" fmla="*/ 1663463 h 1665014"/>
                <a:gd name="connsiteX36" fmla="*/ 494328 w 1318989"/>
                <a:gd name="connsiteY36" fmla="*/ 1018974 h 1665014"/>
                <a:gd name="connsiteX37" fmla="*/ 428395 w 1318989"/>
                <a:gd name="connsiteY37" fmla="*/ 951112 h 1665014"/>
                <a:gd name="connsiteX38" fmla="*/ 263732 w 1318989"/>
                <a:gd name="connsiteY38" fmla="*/ 951112 h 1665014"/>
                <a:gd name="connsiteX39" fmla="*/ 197868 w 1318989"/>
                <a:gd name="connsiteY39" fmla="*/ 1018974 h 1665014"/>
                <a:gd name="connsiteX40" fmla="*/ 197868 w 1318989"/>
                <a:gd name="connsiteY40" fmla="*/ 1459939 h 1665014"/>
                <a:gd name="connsiteX41" fmla="*/ 263732 w 1318989"/>
                <a:gd name="connsiteY41" fmla="*/ 1527767 h 1665014"/>
                <a:gd name="connsiteX42" fmla="*/ 428395 w 1318989"/>
                <a:gd name="connsiteY42" fmla="*/ 1527767 h 1665014"/>
                <a:gd name="connsiteX43" fmla="*/ 494328 w 1318989"/>
                <a:gd name="connsiteY43" fmla="*/ 1459939 h 1665014"/>
                <a:gd name="connsiteX44" fmla="*/ 494328 w 1318989"/>
                <a:gd name="connsiteY44" fmla="*/ 1018974 h 1665014"/>
                <a:gd name="connsiteX45" fmla="*/ 197868 w 1318989"/>
                <a:gd name="connsiteY45" fmla="*/ 135930 h 1665014"/>
                <a:gd name="connsiteX46" fmla="*/ 197868 w 1318989"/>
                <a:gd name="connsiteY46" fmla="*/ 68102 h 1665014"/>
                <a:gd name="connsiteX47" fmla="*/ 263732 w 1318989"/>
                <a:gd name="connsiteY47" fmla="*/ 273 h 1665014"/>
                <a:gd name="connsiteX48" fmla="*/ 329596 w 1318989"/>
                <a:gd name="connsiteY48" fmla="*/ 273 h 1665014"/>
                <a:gd name="connsiteX49" fmla="*/ 395461 w 1318989"/>
                <a:gd name="connsiteY49" fmla="*/ 68102 h 1665014"/>
                <a:gd name="connsiteX50" fmla="*/ 395461 w 1318989"/>
                <a:gd name="connsiteY50" fmla="*/ 135930 h 1665014"/>
                <a:gd name="connsiteX51" fmla="*/ 197868 w 1318989"/>
                <a:gd name="connsiteY51" fmla="*/ 135930 h 1665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318989" h="1665014">
                  <a:moveTo>
                    <a:pt x="1317228" y="693885"/>
                  </a:moveTo>
                  <a:cubicBezTo>
                    <a:pt x="1317228" y="923294"/>
                    <a:pt x="1210508" y="1111197"/>
                    <a:pt x="1054178" y="1130139"/>
                  </a:cubicBezTo>
                  <a:lnTo>
                    <a:pt x="1054178" y="1532037"/>
                  </a:lnTo>
                  <a:cubicBezTo>
                    <a:pt x="1170592" y="1537968"/>
                    <a:pt x="1261126" y="1583470"/>
                    <a:pt x="1261126" y="1651296"/>
                  </a:cubicBezTo>
                  <a:cubicBezTo>
                    <a:pt x="1261126" y="1656210"/>
                    <a:pt x="1260586" y="1661021"/>
                    <a:pt x="1259634" y="1665764"/>
                  </a:cubicBezTo>
                  <a:lnTo>
                    <a:pt x="796683" y="1665764"/>
                  </a:lnTo>
                  <a:cubicBezTo>
                    <a:pt x="795737" y="1661022"/>
                    <a:pt x="795193" y="1656210"/>
                    <a:pt x="795193" y="1651296"/>
                  </a:cubicBezTo>
                  <a:cubicBezTo>
                    <a:pt x="795193" y="1586212"/>
                    <a:pt x="878677" y="1541727"/>
                    <a:pt x="988316" y="1533019"/>
                  </a:cubicBezTo>
                  <a:lnTo>
                    <a:pt x="988316" y="1127970"/>
                  </a:lnTo>
                  <a:cubicBezTo>
                    <a:pt x="837477" y="1100121"/>
                    <a:pt x="725534" y="916619"/>
                    <a:pt x="725534" y="693885"/>
                  </a:cubicBezTo>
                  <a:cubicBezTo>
                    <a:pt x="725534" y="689141"/>
                    <a:pt x="725330" y="684433"/>
                    <a:pt x="725192" y="679758"/>
                  </a:cubicBezTo>
                  <a:lnTo>
                    <a:pt x="724788" y="679758"/>
                  </a:lnTo>
                  <a:lnTo>
                    <a:pt x="724788" y="374453"/>
                  </a:lnTo>
                  <a:lnTo>
                    <a:pt x="1317638" y="374453"/>
                  </a:lnTo>
                  <a:lnTo>
                    <a:pt x="1317638" y="645843"/>
                  </a:lnTo>
                  <a:lnTo>
                    <a:pt x="1318453" y="645843"/>
                  </a:lnTo>
                  <a:cubicBezTo>
                    <a:pt x="1319673" y="661630"/>
                    <a:pt x="1317228" y="677622"/>
                    <a:pt x="1317228" y="693885"/>
                  </a:cubicBezTo>
                  <a:close/>
                  <a:moveTo>
                    <a:pt x="792075" y="543725"/>
                  </a:moveTo>
                  <a:cubicBezTo>
                    <a:pt x="790042" y="530985"/>
                    <a:pt x="792211" y="576826"/>
                    <a:pt x="792211" y="589430"/>
                  </a:cubicBezTo>
                  <a:cubicBezTo>
                    <a:pt x="792211" y="776929"/>
                    <a:pt x="826633" y="1043404"/>
                    <a:pt x="1026668" y="1043404"/>
                  </a:cubicBezTo>
                  <a:cubicBezTo>
                    <a:pt x="1118755" y="1043404"/>
                    <a:pt x="1175881" y="984552"/>
                    <a:pt x="1208271" y="902661"/>
                  </a:cubicBezTo>
                  <a:cubicBezTo>
                    <a:pt x="1242286" y="686602"/>
                    <a:pt x="921772" y="1073726"/>
                    <a:pt x="792075" y="543725"/>
                  </a:cubicBezTo>
                  <a:close/>
                  <a:moveTo>
                    <a:pt x="428395" y="1663463"/>
                  </a:moveTo>
                  <a:lnTo>
                    <a:pt x="296666" y="1663463"/>
                  </a:lnTo>
                  <a:lnTo>
                    <a:pt x="164936" y="1663463"/>
                  </a:lnTo>
                  <a:cubicBezTo>
                    <a:pt x="74000" y="1663463"/>
                    <a:pt x="273" y="1587535"/>
                    <a:pt x="273" y="1493851"/>
                  </a:cubicBezTo>
                  <a:lnTo>
                    <a:pt x="273" y="1001998"/>
                  </a:lnTo>
                  <a:cubicBezTo>
                    <a:pt x="273" y="978454"/>
                    <a:pt x="1020" y="971948"/>
                    <a:pt x="1020" y="935694"/>
                  </a:cubicBezTo>
                  <a:cubicBezTo>
                    <a:pt x="39643" y="588345"/>
                    <a:pt x="164190" y="652721"/>
                    <a:pt x="197868" y="506726"/>
                  </a:cubicBezTo>
                  <a:lnTo>
                    <a:pt x="197868" y="170931"/>
                  </a:lnTo>
                  <a:lnTo>
                    <a:pt x="395461" y="170931"/>
                  </a:lnTo>
                  <a:lnTo>
                    <a:pt x="395461" y="506726"/>
                  </a:lnTo>
                  <a:cubicBezTo>
                    <a:pt x="429139" y="652721"/>
                    <a:pt x="553688" y="588345"/>
                    <a:pt x="592313" y="935694"/>
                  </a:cubicBezTo>
                  <a:cubicBezTo>
                    <a:pt x="592313" y="962427"/>
                    <a:pt x="593059" y="978454"/>
                    <a:pt x="593059" y="1001998"/>
                  </a:cubicBezTo>
                  <a:lnTo>
                    <a:pt x="593059" y="1493851"/>
                  </a:lnTo>
                  <a:cubicBezTo>
                    <a:pt x="593059" y="1587537"/>
                    <a:pt x="519333" y="1663463"/>
                    <a:pt x="428395" y="1663463"/>
                  </a:cubicBezTo>
                  <a:close/>
                  <a:moveTo>
                    <a:pt x="494328" y="1018974"/>
                  </a:moveTo>
                  <a:cubicBezTo>
                    <a:pt x="494328" y="981501"/>
                    <a:pt x="464782" y="951112"/>
                    <a:pt x="428395" y="951112"/>
                  </a:cubicBezTo>
                  <a:lnTo>
                    <a:pt x="263732" y="951112"/>
                  </a:lnTo>
                  <a:cubicBezTo>
                    <a:pt x="227343" y="951112"/>
                    <a:pt x="197868" y="981503"/>
                    <a:pt x="197868" y="1018974"/>
                  </a:cubicBezTo>
                  <a:lnTo>
                    <a:pt x="197868" y="1459939"/>
                  </a:lnTo>
                  <a:cubicBezTo>
                    <a:pt x="197868" y="1497412"/>
                    <a:pt x="227343" y="1527767"/>
                    <a:pt x="263732" y="1527767"/>
                  </a:cubicBezTo>
                  <a:lnTo>
                    <a:pt x="428395" y="1527767"/>
                  </a:lnTo>
                  <a:cubicBezTo>
                    <a:pt x="464784" y="1527767"/>
                    <a:pt x="494328" y="1497412"/>
                    <a:pt x="494328" y="1459939"/>
                  </a:cubicBezTo>
                  <a:lnTo>
                    <a:pt x="494328" y="1018974"/>
                  </a:lnTo>
                  <a:close/>
                  <a:moveTo>
                    <a:pt x="197868" y="135930"/>
                  </a:moveTo>
                  <a:lnTo>
                    <a:pt x="197868" y="68102"/>
                  </a:lnTo>
                  <a:cubicBezTo>
                    <a:pt x="197868" y="30629"/>
                    <a:pt x="227343" y="273"/>
                    <a:pt x="263732" y="273"/>
                  </a:cubicBezTo>
                  <a:lnTo>
                    <a:pt x="329596" y="273"/>
                  </a:lnTo>
                  <a:cubicBezTo>
                    <a:pt x="365986" y="273"/>
                    <a:pt x="395461" y="30631"/>
                    <a:pt x="395461" y="68102"/>
                  </a:cubicBezTo>
                  <a:lnTo>
                    <a:pt x="395461" y="135930"/>
                  </a:lnTo>
                  <a:cubicBezTo>
                    <a:pt x="304864" y="135930"/>
                    <a:pt x="285351" y="135930"/>
                    <a:pt x="197868" y="135930"/>
                  </a:cubicBezTo>
                  <a:close/>
                </a:path>
              </a:pathLst>
            </a:custGeom>
            <a:gradFill>
              <a:gsLst>
                <a:gs pos="85000">
                  <a:srgbClr val="FFF8DB">
                    <a:alpha val="0"/>
                  </a:srgbClr>
                </a:gs>
                <a:gs pos="0">
                  <a:srgbClr val="B2854E"/>
                </a:gs>
              </a:gsLst>
              <a:lin ang="5400000" scaled="0"/>
            </a:gradFill>
            <a:ln w="1860" cap="flat">
              <a:noFill/>
              <a:prstDash val="solid"/>
              <a:miter/>
            </a:ln>
          </p:spPr>
          <p:txBody>
            <a:bodyPr rtlCol="0" anchor="ctr"/>
            <a:lstStyle/>
            <a:p>
              <a:endParaRPr lang="zh-CN" altLang="en-US"/>
            </a:p>
          </p:txBody>
        </p:sp>
      </p:grpSp>
      <p:grpSp>
        <p:nvGrpSpPr>
          <p:cNvPr id="4" name="组合 3">
            <a:extLst>
              <a:ext uri="{FF2B5EF4-FFF2-40B4-BE49-F238E27FC236}">
                <a16:creationId xmlns="" xmlns:a16="http://schemas.microsoft.com/office/drawing/2014/main" id="{7A297C5F-370C-4FCB-BD2A-BED47DB98F2B}"/>
              </a:ext>
            </a:extLst>
          </p:cNvPr>
          <p:cNvGrpSpPr/>
          <p:nvPr/>
        </p:nvGrpSpPr>
        <p:grpSpPr>
          <a:xfrm>
            <a:off x="3034510" y="2753274"/>
            <a:ext cx="2885758" cy="2414621"/>
            <a:chOff x="3095992" y="2208710"/>
            <a:chExt cx="2885758" cy="2414621"/>
          </a:xfrm>
        </p:grpSpPr>
        <p:grpSp>
          <p:nvGrpSpPr>
            <p:cNvPr id="55" name="组合 54">
              <a:extLst>
                <a:ext uri="{FF2B5EF4-FFF2-40B4-BE49-F238E27FC236}">
                  <a16:creationId xmlns="" xmlns:a16="http://schemas.microsoft.com/office/drawing/2014/main" id="{D3A3DC83-7D6F-4D23-932B-186E706C1CC3}"/>
                </a:ext>
              </a:extLst>
            </p:cNvPr>
            <p:cNvGrpSpPr/>
            <p:nvPr/>
          </p:nvGrpSpPr>
          <p:grpSpPr>
            <a:xfrm>
              <a:off x="3695301" y="2512611"/>
              <a:ext cx="1941204" cy="1247698"/>
              <a:chOff x="12775225" y="2993827"/>
              <a:chExt cx="1941204" cy="1247698"/>
            </a:xfrm>
          </p:grpSpPr>
          <p:grpSp>
            <p:nvGrpSpPr>
              <p:cNvPr id="56" name="组合 55">
                <a:extLst>
                  <a:ext uri="{FF2B5EF4-FFF2-40B4-BE49-F238E27FC236}">
                    <a16:creationId xmlns="" xmlns:a16="http://schemas.microsoft.com/office/drawing/2014/main" id="{F605B9C6-E127-44F5-885D-475EA03B100D}"/>
                  </a:ext>
                </a:extLst>
              </p:cNvPr>
              <p:cNvGrpSpPr/>
              <p:nvPr/>
            </p:nvGrpSpPr>
            <p:grpSpPr>
              <a:xfrm rot="20385297">
                <a:off x="12775225" y="2993827"/>
                <a:ext cx="1077763" cy="1247698"/>
                <a:chOff x="12775225" y="2993827"/>
                <a:chExt cx="1077763" cy="1247698"/>
              </a:xfrm>
            </p:grpSpPr>
            <p:sp>
              <p:nvSpPr>
                <p:cNvPr id="61" name="Freeform 11">
                  <a:extLst>
                    <a:ext uri="{FF2B5EF4-FFF2-40B4-BE49-F238E27FC236}">
                      <a16:creationId xmlns="" xmlns:a16="http://schemas.microsoft.com/office/drawing/2014/main" id="{3BD308C1-4EFF-4E2C-8D42-2292D21C7ED6}"/>
                    </a:ext>
                  </a:extLst>
                </p:cNvPr>
                <p:cNvSpPr>
                  <a:spLocks/>
                </p:cNvSpPr>
                <p:nvPr/>
              </p:nvSpPr>
              <p:spPr bwMode="auto">
                <a:xfrm>
                  <a:off x="12860197" y="3105629"/>
                  <a:ext cx="992791" cy="1135896"/>
                </a:xfrm>
                <a:custGeom>
                  <a:avLst/>
                  <a:gdLst>
                    <a:gd name="T0" fmla="*/ 74 w 107"/>
                    <a:gd name="T1" fmla="*/ 116 h 122"/>
                    <a:gd name="T2" fmla="*/ 45 w 107"/>
                    <a:gd name="T3" fmla="*/ 109 h 122"/>
                    <a:gd name="T4" fmla="*/ 22 w 107"/>
                    <a:gd name="T5" fmla="*/ 92 h 122"/>
                    <a:gd name="T6" fmla="*/ 6 w 107"/>
                    <a:gd name="T7" fmla="*/ 67 h 122"/>
                    <a:gd name="T8" fmla="*/ 0 w 107"/>
                    <a:gd name="T9" fmla="*/ 36 h 122"/>
                    <a:gd name="T10" fmla="*/ 9 w 107"/>
                    <a:gd name="T11" fmla="*/ 0 h 122"/>
                    <a:gd name="T12" fmla="*/ 10 w 107"/>
                    <a:gd name="T13" fmla="*/ 0 h 122"/>
                    <a:gd name="T14" fmla="*/ 2 w 107"/>
                    <a:gd name="T15" fmla="*/ 36 h 122"/>
                    <a:gd name="T16" fmla="*/ 7 w 107"/>
                    <a:gd name="T17" fmla="*/ 67 h 122"/>
                    <a:gd name="T18" fmla="*/ 23 w 107"/>
                    <a:gd name="T19" fmla="*/ 91 h 122"/>
                    <a:gd name="T20" fmla="*/ 46 w 107"/>
                    <a:gd name="T21" fmla="*/ 108 h 122"/>
                    <a:gd name="T22" fmla="*/ 74 w 107"/>
                    <a:gd name="T23" fmla="*/ 114 h 122"/>
                    <a:gd name="T24" fmla="*/ 107 w 107"/>
                    <a:gd name="T25" fmla="*/ 120 h 122"/>
                    <a:gd name="T26" fmla="*/ 106 w 107"/>
                    <a:gd name="T27" fmla="*/ 122 h 122"/>
                    <a:gd name="T28" fmla="*/ 74 w 107"/>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7" h="122">
                      <a:moveTo>
                        <a:pt x="74" y="116"/>
                      </a:moveTo>
                      <a:cubicBezTo>
                        <a:pt x="63" y="115"/>
                        <a:pt x="55" y="114"/>
                        <a:pt x="45" y="109"/>
                      </a:cubicBezTo>
                      <a:cubicBezTo>
                        <a:pt x="36" y="105"/>
                        <a:pt x="29" y="100"/>
                        <a:pt x="22" y="92"/>
                      </a:cubicBezTo>
                      <a:cubicBezTo>
                        <a:pt x="15" y="84"/>
                        <a:pt x="10" y="77"/>
                        <a:pt x="6" y="67"/>
                      </a:cubicBezTo>
                      <a:cubicBezTo>
                        <a:pt x="2" y="57"/>
                        <a:pt x="1" y="48"/>
                        <a:pt x="0" y="36"/>
                      </a:cubicBezTo>
                      <a:cubicBezTo>
                        <a:pt x="1" y="22"/>
                        <a:pt x="3" y="12"/>
                        <a:pt x="9" y="0"/>
                      </a:cubicBezTo>
                      <a:cubicBezTo>
                        <a:pt x="9" y="0"/>
                        <a:pt x="10" y="0"/>
                        <a:pt x="10" y="0"/>
                      </a:cubicBezTo>
                      <a:cubicBezTo>
                        <a:pt x="4" y="12"/>
                        <a:pt x="2" y="23"/>
                        <a:pt x="2" y="36"/>
                      </a:cubicBezTo>
                      <a:cubicBezTo>
                        <a:pt x="2" y="48"/>
                        <a:pt x="3" y="56"/>
                        <a:pt x="7" y="67"/>
                      </a:cubicBezTo>
                      <a:cubicBezTo>
                        <a:pt x="11" y="77"/>
                        <a:pt x="16" y="84"/>
                        <a:pt x="23" y="91"/>
                      </a:cubicBezTo>
                      <a:cubicBezTo>
                        <a:pt x="30" y="99"/>
                        <a:pt x="36" y="104"/>
                        <a:pt x="46" y="108"/>
                      </a:cubicBezTo>
                      <a:cubicBezTo>
                        <a:pt x="55" y="112"/>
                        <a:pt x="63" y="114"/>
                        <a:pt x="74" y="114"/>
                      </a:cubicBezTo>
                      <a:cubicBezTo>
                        <a:pt x="86" y="115"/>
                        <a:pt x="95" y="117"/>
                        <a:pt x="107" y="120"/>
                      </a:cubicBezTo>
                      <a:cubicBezTo>
                        <a:pt x="107" y="121"/>
                        <a:pt x="106" y="121"/>
                        <a:pt x="106" y="122"/>
                      </a:cubicBezTo>
                      <a:cubicBezTo>
                        <a:pt x="95" y="118"/>
                        <a:pt x="85" y="117"/>
                        <a:pt x="74" y="116"/>
                      </a:cubicBezTo>
                      <a:close/>
                    </a:path>
                  </a:pathLst>
                </a:custGeom>
                <a:gradFill>
                  <a:gsLst>
                    <a:gs pos="0">
                      <a:srgbClr val="B2854E"/>
                    </a:gs>
                    <a:gs pos="100000">
                      <a:srgbClr val="FFF8DB"/>
                    </a:gs>
                  </a:gsLst>
                  <a:lin ang="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2">
                  <a:extLst>
                    <a:ext uri="{FF2B5EF4-FFF2-40B4-BE49-F238E27FC236}">
                      <a16:creationId xmlns="" xmlns:a16="http://schemas.microsoft.com/office/drawing/2014/main" id="{946E8292-E658-4CD3-86F2-0D4B09A23CE4}"/>
                    </a:ext>
                  </a:extLst>
                </p:cNvPr>
                <p:cNvSpPr>
                  <a:spLocks noEditPoints="1"/>
                </p:cNvSpPr>
                <p:nvPr/>
              </p:nvSpPr>
              <p:spPr bwMode="auto">
                <a:xfrm>
                  <a:off x="12775225" y="2993827"/>
                  <a:ext cx="764718" cy="1247698"/>
                </a:xfrm>
                <a:custGeom>
                  <a:avLst/>
                  <a:gdLst>
                    <a:gd name="T0" fmla="*/ 10 w 82"/>
                    <a:gd name="T1" fmla="*/ 50 h 134"/>
                    <a:gd name="T2" fmla="*/ 9 w 82"/>
                    <a:gd name="T3" fmla="*/ 44 h 134"/>
                    <a:gd name="T4" fmla="*/ 6 w 82"/>
                    <a:gd name="T5" fmla="*/ 18 h 134"/>
                    <a:gd name="T6" fmla="*/ 2 w 82"/>
                    <a:gd name="T7" fmla="*/ 29 h 134"/>
                    <a:gd name="T8" fmla="*/ 3 w 82"/>
                    <a:gd name="T9" fmla="*/ 48 h 134"/>
                    <a:gd name="T10" fmla="*/ 11 w 82"/>
                    <a:gd name="T11" fmla="*/ 59 h 134"/>
                    <a:gd name="T12" fmla="*/ 17 w 82"/>
                    <a:gd name="T13" fmla="*/ 48 h 134"/>
                    <a:gd name="T14" fmla="*/ 23 w 82"/>
                    <a:gd name="T15" fmla="*/ 25 h 134"/>
                    <a:gd name="T16" fmla="*/ 11 w 82"/>
                    <a:gd name="T17" fmla="*/ 44 h 134"/>
                    <a:gd name="T18" fmla="*/ 10 w 82"/>
                    <a:gd name="T19" fmla="*/ 50 h 134"/>
                    <a:gd name="T20" fmla="*/ 10 w 82"/>
                    <a:gd name="T21" fmla="*/ 50 h 134"/>
                    <a:gd name="T22" fmla="*/ 73 w 82"/>
                    <a:gd name="T23" fmla="*/ 126 h 134"/>
                    <a:gd name="T24" fmla="*/ 67 w 82"/>
                    <a:gd name="T25" fmla="*/ 126 h 134"/>
                    <a:gd name="T26" fmla="*/ 42 w 82"/>
                    <a:gd name="T27" fmla="*/ 126 h 134"/>
                    <a:gd name="T28" fmla="*/ 52 w 82"/>
                    <a:gd name="T29" fmla="*/ 131 h 134"/>
                    <a:gd name="T30" fmla="*/ 70 w 82"/>
                    <a:gd name="T31" fmla="*/ 133 h 134"/>
                    <a:gd name="T32" fmla="*/ 82 w 82"/>
                    <a:gd name="T33" fmla="*/ 127 h 134"/>
                    <a:gd name="T34" fmla="*/ 72 w 82"/>
                    <a:gd name="T35" fmla="*/ 118 h 134"/>
                    <a:gd name="T36" fmla="*/ 52 w 82"/>
                    <a:gd name="T37" fmla="*/ 107 h 134"/>
                    <a:gd name="T38" fmla="*/ 68 w 82"/>
                    <a:gd name="T39" fmla="*/ 124 h 134"/>
                    <a:gd name="T40" fmla="*/ 73 w 82"/>
                    <a:gd name="T41" fmla="*/ 126 h 134"/>
                    <a:gd name="T42" fmla="*/ 73 w 82"/>
                    <a:gd name="T43" fmla="*/ 126 h 134"/>
                    <a:gd name="T44" fmla="*/ 49 w 82"/>
                    <a:gd name="T45" fmla="*/ 118 h 134"/>
                    <a:gd name="T46" fmla="*/ 43 w 82"/>
                    <a:gd name="T47" fmla="*/ 115 h 134"/>
                    <a:gd name="T48" fmla="*/ 20 w 82"/>
                    <a:gd name="T49" fmla="*/ 106 h 134"/>
                    <a:gd name="T50" fmla="*/ 28 w 82"/>
                    <a:gd name="T51" fmla="*/ 115 h 134"/>
                    <a:gd name="T52" fmla="*/ 44 w 82"/>
                    <a:gd name="T53" fmla="*/ 123 h 134"/>
                    <a:gd name="T54" fmla="*/ 56 w 82"/>
                    <a:gd name="T55" fmla="*/ 121 h 134"/>
                    <a:gd name="T56" fmla="*/ 51 w 82"/>
                    <a:gd name="T57" fmla="*/ 110 h 134"/>
                    <a:gd name="T58" fmla="*/ 35 w 82"/>
                    <a:gd name="T59" fmla="*/ 92 h 134"/>
                    <a:gd name="T60" fmla="*/ 44 w 82"/>
                    <a:gd name="T61" fmla="*/ 114 h 134"/>
                    <a:gd name="T62" fmla="*/ 49 w 82"/>
                    <a:gd name="T63" fmla="*/ 118 h 134"/>
                    <a:gd name="T64" fmla="*/ 49 w 82"/>
                    <a:gd name="T65" fmla="*/ 118 h 134"/>
                    <a:gd name="T66" fmla="*/ 28 w 82"/>
                    <a:gd name="T67" fmla="*/ 101 h 134"/>
                    <a:gd name="T68" fmla="*/ 24 w 82"/>
                    <a:gd name="T69" fmla="*/ 97 h 134"/>
                    <a:gd name="T70" fmla="*/ 5 w 82"/>
                    <a:gd name="T71" fmla="*/ 79 h 134"/>
                    <a:gd name="T72" fmla="*/ 22 w 82"/>
                    <a:gd name="T73" fmla="*/ 104 h 134"/>
                    <a:gd name="T74" fmla="*/ 34 w 82"/>
                    <a:gd name="T75" fmla="*/ 107 h 134"/>
                    <a:gd name="T76" fmla="*/ 33 w 82"/>
                    <a:gd name="T77" fmla="*/ 95 h 134"/>
                    <a:gd name="T78" fmla="*/ 24 w 82"/>
                    <a:gd name="T79" fmla="*/ 72 h 134"/>
                    <a:gd name="T80" fmla="*/ 23 w 82"/>
                    <a:gd name="T81" fmla="*/ 76 h 134"/>
                    <a:gd name="T82" fmla="*/ 26 w 82"/>
                    <a:gd name="T83" fmla="*/ 96 h 134"/>
                    <a:gd name="T84" fmla="*/ 29 w 82"/>
                    <a:gd name="T85" fmla="*/ 101 h 134"/>
                    <a:gd name="T86" fmla="*/ 28 w 82"/>
                    <a:gd name="T87" fmla="*/ 101 h 134"/>
                    <a:gd name="T88" fmla="*/ 15 w 82"/>
                    <a:gd name="T89" fmla="*/ 78 h 134"/>
                    <a:gd name="T90" fmla="*/ 12 w 82"/>
                    <a:gd name="T91" fmla="*/ 72 h 134"/>
                    <a:gd name="T92" fmla="*/ 0 w 82"/>
                    <a:gd name="T93" fmla="*/ 49 h 134"/>
                    <a:gd name="T94" fmla="*/ 8 w 82"/>
                    <a:gd name="T95" fmla="*/ 78 h 134"/>
                    <a:gd name="T96" fmla="*/ 18 w 82"/>
                    <a:gd name="T97" fmla="*/ 85 h 134"/>
                    <a:gd name="T98" fmla="*/ 21 w 82"/>
                    <a:gd name="T99" fmla="*/ 73 h 134"/>
                    <a:gd name="T100" fmla="*/ 20 w 82"/>
                    <a:gd name="T101" fmla="*/ 49 h 134"/>
                    <a:gd name="T102" fmla="*/ 14 w 82"/>
                    <a:gd name="T103" fmla="*/ 72 h 134"/>
                    <a:gd name="T104" fmla="*/ 15 w 82"/>
                    <a:gd name="T105" fmla="*/ 77 h 134"/>
                    <a:gd name="T106" fmla="*/ 15 w 82"/>
                    <a:gd name="T107" fmla="*/ 78 h 134"/>
                    <a:gd name="T108" fmla="*/ 25 w 82"/>
                    <a:gd name="T109" fmla="*/ 0 h 134"/>
                    <a:gd name="T110" fmla="*/ 11 w 82"/>
                    <a:gd name="T111" fmla="*/ 22 h 134"/>
                    <a:gd name="T112" fmla="*/ 11 w 82"/>
                    <a:gd name="T113" fmla="*/ 34 h 134"/>
                    <a:gd name="T114" fmla="*/ 22 w 82"/>
                    <a:gd name="T115" fmla="*/ 9 h 134"/>
                    <a:gd name="T116" fmla="*/ 25 w 82"/>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2" h="134">
                      <a:moveTo>
                        <a:pt x="10" y="50"/>
                      </a:moveTo>
                      <a:cubicBezTo>
                        <a:pt x="9" y="44"/>
                        <a:pt x="9" y="44"/>
                        <a:pt x="9" y="44"/>
                      </a:cubicBezTo>
                      <a:cubicBezTo>
                        <a:pt x="9" y="36"/>
                        <a:pt x="7" y="26"/>
                        <a:pt x="6" y="18"/>
                      </a:cubicBezTo>
                      <a:cubicBezTo>
                        <a:pt x="4" y="22"/>
                        <a:pt x="3" y="25"/>
                        <a:pt x="2" y="29"/>
                      </a:cubicBezTo>
                      <a:cubicBezTo>
                        <a:pt x="1" y="36"/>
                        <a:pt x="2" y="42"/>
                        <a:pt x="3" y="48"/>
                      </a:cubicBezTo>
                      <a:cubicBezTo>
                        <a:pt x="4" y="52"/>
                        <a:pt x="7" y="57"/>
                        <a:pt x="11" y="59"/>
                      </a:cubicBezTo>
                      <a:cubicBezTo>
                        <a:pt x="14" y="56"/>
                        <a:pt x="15" y="52"/>
                        <a:pt x="17" y="48"/>
                      </a:cubicBezTo>
                      <a:cubicBezTo>
                        <a:pt x="19" y="42"/>
                        <a:pt x="21" y="32"/>
                        <a:pt x="23" y="25"/>
                      </a:cubicBezTo>
                      <a:cubicBezTo>
                        <a:pt x="17" y="29"/>
                        <a:pt x="12" y="36"/>
                        <a:pt x="11" y="44"/>
                      </a:cubicBezTo>
                      <a:cubicBezTo>
                        <a:pt x="10" y="46"/>
                        <a:pt x="10" y="48"/>
                        <a:pt x="10" y="50"/>
                      </a:cubicBezTo>
                      <a:cubicBezTo>
                        <a:pt x="10" y="51"/>
                        <a:pt x="10" y="51"/>
                        <a:pt x="10" y="50"/>
                      </a:cubicBezTo>
                      <a:close/>
                      <a:moveTo>
                        <a:pt x="73" y="126"/>
                      </a:moveTo>
                      <a:cubicBezTo>
                        <a:pt x="71" y="126"/>
                        <a:pt x="69" y="126"/>
                        <a:pt x="67" y="126"/>
                      </a:cubicBezTo>
                      <a:cubicBezTo>
                        <a:pt x="60" y="125"/>
                        <a:pt x="49" y="125"/>
                        <a:pt x="42" y="126"/>
                      </a:cubicBezTo>
                      <a:cubicBezTo>
                        <a:pt x="45" y="128"/>
                        <a:pt x="49" y="130"/>
                        <a:pt x="52" y="131"/>
                      </a:cubicBezTo>
                      <a:cubicBezTo>
                        <a:pt x="58" y="133"/>
                        <a:pt x="64" y="134"/>
                        <a:pt x="70" y="133"/>
                      </a:cubicBezTo>
                      <a:cubicBezTo>
                        <a:pt x="74" y="133"/>
                        <a:pt x="79" y="131"/>
                        <a:pt x="82" y="127"/>
                      </a:cubicBezTo>
                      <a:cubicBezTo>
                        <a:pt x="80" y="123"/>
                        <a:pt x="76" y="120"/>
                        <a:pt x="72" y="118"/>
                      </a:cubicBezTo>
                      <a:cubicBezTo>
                        <a:pt x="67" y="115"/>
                        <a:pt x="58" y="110"/>
                        <a:pt x="52" y="107"/>
                      </a:cubicBezTo>
                      <a:cubicBezTo>
                        <a:pt x="54" y="115"/>
                        <a:pt x="60" y="121"/>
                        <a:pt x="68" y="124"/>
                      </a:cubicBezTo>
                      <a:cubicBezTo>
                        <a:pt x="69" y="125"/>
                        <a:pt x="71" y="125"/>
                        <a:pt x="73" y="126"/>
                      </a:cubicBezTo>
                      <a:cubicBezTo>
                        <a:pt x="74" y="126"/>
                        <a:pt x="74" y="126"/>
                        <a:pt x="73" y="126"/>
                      </a:cubicBezTo>
                      <a:close/>
                      <a:moveTo>
                        <a:pt x="49" y="118"/>
                      </a:moveTo>
                      <a:cubicBezTo>
                        <a:pt x="47" y="117"/>
                        <a:pt x="45" y="116"/>
                        <a:pt x="43" y="115"/>
                      </a:cubicBezTo>
                      <a:cubicBezTo>
                        <a:pt x="37" y="112"/>
                        <a:pt x="27" y="108"/>
                        <a:pt x="20" y="106"/>
                      </a:cubicBezTo>
                      <a:cubicBezTo>
                        <a:pt x="22" y="109"/>
                        <a:pt x="25" y="112"/>
                        <a:pt x="28" y="115"/>
                      </a:cubicBezTo>
                      <a:cubicBezTo>
                        <a:pt x="32" y="119"/>
                        <a:pt x="38" y="122"/>
                        <a:pt x="44" y="123"/>
                      </a:cubicBezTo>
                      <a:cubicBezTo>
                        <a:pt x="48" y="124"/>
                        <a:pt x="53" y="124"/>
                        <a:pt x="56" y="121"/>
                      </a:cubicBezTo>
                      <a:cubicBezTo>
                        <a:pt x="56" y="117"/>
                        <a:pt x="53" y="113"/>
                        <a:pt x="51" y="110"/>
                      </a:cubicBezTo>
                      <a:cubicBezTo>
                        <a:pt x="47" y="105"/>
                        <a:pt x="40" y="98"/>
                        <a:pt x="35" y="92"/>
                      </a:cubicBezTo>
                      <a:cubicBezTo>
                        <a:pt x="35" y="101"/>
                        <a:pt x="39" y="108"/>
                        <a:pt x="44" y="114"/>
                      </a:cubicBezTo>
                      <a:cubicBezTo>
                        <a:pt x="46" y="115"/>
                        <a:pt x="47" y="116"/>
                        <a:pt x="49" y="118"/>
                      </a:cubicBezTo>
                      <a:cubicBezTo>
                        <a:pt x="49" y="118"/>
                        <a:pt x="49" y="118"/>
                        <a:pt x="49" y="118"/>
                      </a:cubicBezTo>
                      <a:close/>
                      <a:moveTo>
                        <a:pt x="28" y="101"/>
                      </a:moveTo>
                      <a:cubicBezTo>
                        <a:pt x="27" y="100"/>
                        <a:pt x="26" y="98"/>
                        <a:pt x="24" y="97"/>
                      </a:cubicBezTo>
                      <a:cubicBezTo>
                        <a:pt x="19" y="91"/>
                        <a:pt x="11" y="84"/>
                        <a:pt x="5" y="79"/>
                      </a:cubicBezTo>
                      <a:cubicBezTo>
                        <a:pt x="8" y="89"/>
                        <a:pt x="14" y="99"/>
                        <a:pt x="22" y="104"/>
                      </a:cubicBezTo>
                      <a:cubicBezTo>
                        <a:pt x="26" y="107"/>
                        <a:pt x="30" y="108"/>
                        <a:pt x="34" y="107"/>
                      </a:cubicBezTo>
                      <a:cubicBezTo>
                        <a:pt x="35" y="103"/>
                        <a:pt x="34" y="98"/>
                        <a:pt x="33" y="95"/>
                      </a:cubicBezTo>
                      <a:cubicBezTo>
                        <a:pt x="31" y="88"/>
                        <a:pt x="27" y="79"/>
                        <a:pt x="24" y="72"/>
                      </a:cubicBezTo>
                      <a:cubicBezTo>
                        <a:pt x="23" y="73"/>
                        <a:pt x="23" y="75"/>
                        <a:pt x="23" y="76"/>
                      </a:cubicBezTo>
                      <a:cubicBezTo>
                        <a:pt x="21" y="83"/>
                        <a:pt x="22" y="89"/>
                        <a:pt x="26" y="96"/>
                      </a:cubicBezTo>
                      <a:cubicBezTo>
                        <a:pt x="27" y="97"/>
                        <a:pt x="28" y="99"/>
                        <a:pt x="29" y="101"/>
                      </a:cubicBezTo>
                      <a:cubicBezTo>
                        <a:pt x="29" y="101"/>
                        <a:pt x="29" y="101"/>
                        <a:pt x="28" y="101"/>
                      </a:cubicBezTo>
                      <a:close/>
                      <a:moveTo>
                        <a:pt x="15" y="78"/>
                      </a:moveTo>
                      <a:cubicBezTo>
                        <a:pt x="14" y="76"/>
                        <a:pt x="13" y="74"/>
                        <a:pt x="12" y="72"/>
                      </a:cubicBezTo>
                      <a:cubicBezTo>
                        <a:pt x="9" y="64"/>
                        <a:pt x="5" y="56"/>
                        <a:pt x="0" y="49"/>
                      </a:cubicBezTo>
                      <a:cubicBezTo>
                        <a:pt x="0" y="59"/>
                        <a:pt x="2" y="70"/>
                        <a:pt x="8" y="78"/>
                      </a:cubicBezTo>
                      <a:cubicBezTo>
                        <a:pt x="11" y="82"/>
                        <a:pt x="14" y="85"/>
                        <a:pt x="18" y="85"/>
                      </a:cubicBezTo>
                      <a:cubicBezTo>
                        <a:pt x="20" y="82"/>
                        <a:pt x="21" y="77"/>
                        <a:pt x="21" y="73"/>
                      </a:cubicBezTo>
                      <a:cubicBezTo>
                        <a:pt x="21" y="66"/>
                        <a:pt x="20" y="56"/>
                        <a:pt x="20" y="49"/>
                      </a:cubicBezTo>
                      <a:cubicBezTo>
                        <a:pt x="15" y="55"/>
                        <a:pt x="13" y="64"/>
                        <a:pt x="14" y="72"/>
                      </a:cubicBezTo>
                      <a:cubicBezTo>
                        <a:pt x="14" y="74"/>
                        <a:pt x="15" y="75"/>
                        <a:pt x="15" y="77"/>
                      </a:cubicBezTo>
                      <a:cubicBezTo>
                        <a:pt x="16" y="78"/>
                        <a:pt x="15" y="78"/>
                        <a:pt x="15" y="78"/>
                      </a:cubicBezTo>
                      <a:close/>
                      <a:moveTo>
                        <a:pt x="25" y="0"/>
                      </a:moveTo>
                      <a:cubicBezTo>
                        <a:pt x="19" y="5"/>
                        <a:pt x="13" y="13"/>
                        <a:pt x="11" y="22"/>
                      </a:cubicBezTo>
                      <a:cubicBezTo>
                        <a:pt x="10" y="26"/>
                        <a:pt x="10" y="30"/>
                        <a:pt x="11" y="34"/>
                      </a:cubicBezTo>
                      <a:cubicBezTo>
                        <a:pt x="16" y="29"/>
                        <a:pt x="20" y="16"/>
                        <a:pt x="22" y="9"/>
                      </a:cubicBezTo>
                      <a:cubicBezTo>
                        <a:pt x="23" y="6"/>
                        <a:pt x="24" y="3"/>
                        <a:pt x="25" y="0"/>
                      </a:cubicBezTo>
                      <a:close/>
                    </a:path>
                  </a:pathLst>
                </a:custGeom>
                <a:gradFill>
                  <a:gsLst>
                    <a:gs pos="0">
                      <a:srgbClr val="B2854E"/>
                    </a:gs>
                    <a:gs pos="100000">
                      <a:srgbClr val="FFF8DB"/>
                    </a:gs>
                  </a:gsLst>
                  <a:lin ang="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7" name="组合 56">
                <a:extLst>
                  <a:ext uri="{FF2B5EF4-FFF2-40B4-BE49-F238E27FC236}">
                    <a16:creationId xmlns="" xmlns:a16="http://schemas.microsoft.com/office/drawing/2014/main" id="{D14BD864-DE4F-4BE8-BC08-76A4152979FD}"/>
                  </a:ext>
                </a:extLst>
              </p:cNvPr>
              <p:cNvGrpSpPr/>
              <p:nvPr/>
            </p:nvGrpSpPr>
            <p:grpSpPr>
              <a:xfrm rot="1063385">
                <a:off x="13647614" y="2993827"/>
                <a:ext cx="1068815" cy="1247698"/>
                <a:chOff x="13526530" y="2993827"/>
                <a:chExt cx="1068815" cy="1247698"/>
              </a:xfrm>
            </p:grpSpPr>
            <p:sp>
              <p:nvSpPr>
                <p:cNvPr id="58" name="Freeform 13">
                  <a:extLst>
                    <a:ext uri="{FF2B5EF4-FFF2-40B4-BE49-F238E27FC236}">
                      <a16:creationId xmlns="" xmlns:a16="http://schemas.microsoft.com/office/drawing/2014/main" id="{51221D26-DD39-4140-BC80-430C73B0C9AA}"/>
                    </a:ext>
                  </a:extLst>
                </p:cNvPr>
                <p:cNvSpPr>
                  <a:spLocks/>
                </p:cNvSpPr>
                <p:nvPr/>
              </p:nvSpPr>
              <p:spPr bwMode="auto">
                <a:xfrm>
                  <a:off x="13526530" y="3105629"/>
                  <a:ext cx="988319" cy="113589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a:gsLst>
                    <a:gs pos="0">
                      <a:srgbClr val="B2854E"/>
                    </a:gs>
                    <a:gs pos="100000">
                      <a:srgbClr val="FFF8DB"/>
                    </a:gs>
                  </a:gsLst>
                  <a:lin ang="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4">
                  <a:extLst>
                    <a:ext uri="{FF2B5EF4-FFF2-40B4-BE49-F238E27FC236}">
                      <a16:creationId xmlns="" xmlns:a16="http://schemas.microsoft.com/office/drawing/2014/main" id="{3075785A-82C3-4417-8BCE-89DAAB106F8C}"/>
                    </a:ext>
                  </a:extLst>
                </p:cNvPr>
                <p:cNvSpPr>
                  <a:spLocks noEditPoints="1"/>
                </p:cNvSpPr>
                <p:nvPr/>
              </p:nvSpPr>
              <p:spPr bwMode="auto">
                <a:xfrm>
                  <a:off x="13844044" y="2993827"/>
                  <a:ext cx="751301" cy="1247698"/>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rgbClr val="B2854E"/>
                    </a:gs>
                    <a:gs pos="100000">
                      <a:srgbClr val="FFF8DB"/>
                    </a:gs>
                  </a:gsLst>
                  <a:lin ang="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65" name="文本框 64">
              <a:extLst>
                <a:ext uri="{FF2B5EF4-FFF2-40B4-BE49-F238E27FC236}">
                  <a16:creationId xmlns="" xmlns:a16="http://schemas.microsoft.com/office/drawing/2014/main" id="{491907E4-6D65-4FF7-9B35-73D70EF37555}"/>
                </a:ext>
              </a:extLst>
            </p:cNvPr>
            <p:cNvSpPr txBox="1"/>
            <p:nvPr/>
          </p:nvSpPr>
          <p:spPr>
            <a:xfrm>
              <a:off x="3896462" y="2486026"/>
              <a:ext cx="1538883" cy="553998"/>
            </a:xfrm>
            <a:prstGeom prst="rect">
              <a:avLst/>
            </a:prstGeom>
            <a:noFill/>
          </p:spPr>
          <p:txBody>
            <a:bodyPr wrap="none" lIns="0" rIns="0" rtlCol="0">
              <a:spAutoFit/>
            </a:bodyPr>
            <a:lstStyle/>
            <a:p>
              <a:r>
                <a:rPr lang="zh-CN" altLang="en-US" sz="3000" dirty="0">
                  <a:gradFill>
                    <a:gsLst>
                      <a:gs pos="0">
                        <a:srgbClr val="FFF8DB"/>
                      </a:gs>
                      <a:gs pos="80000">
                        <a:srgbClr val="B2854E"/>
                      </a:gs>
                    </a:gsLst>
                    <a:lin ang="0" scaled="0"/>
                  </a:gradFill>
                  <a:latin typeface="方正风雅宋简体" panose="02000000000000000000" pitchFamily="2" charset="-122"/>
                  <a:ea typeface="方正风雅宋简体" panose="02000000000000000000" pitchFamily="2" charset="-122"/>
                </a:rPr>
                <a:t>第二乐章</a:t>
              </a:r>
            </a:p>
          </p:txBody>
        </p:sp>
        <p:sp>
          <p:nvSpPr>
            <p:cNvPr id="66" name="文本框 65">
              <a:extLst>
                <a:ext uri="{FF2B5EF4-FFF2-40B4-BE49-F238E27FC236}">
                  <a16:creationId xmlns="" xmlns:a16="http://schemas.microsoft.com/office/drawing/2014/main" id="{DE0DBD90-4D84-4C06-832F-CFD93D1320D7}"/>
                </a:ext>
              </a:extLst>
            </p:cNvPr>
            <p:cNvSpPr txBox="1"/>
            <p:nvPr/>
          </p:nvSpPr>
          <p:spPr>
            <a:xfrm>
              <a:off x="4306831" y="3030899"/>
              <a:ext cx="718145" cy="307777"/>
            </a:xfrm>
            <a:prstGeom prst="rect">
              <a:avLst/>
            </a:prstGeom>
            <a:noFill/>
          </p:spPr>
          <p:txBody>
            <a:bodyPr wrap="none" lIns="0" rIns="0" rtlCol="0">
              <a:spAutoFit/>
            </a:bodyPr>
            <a:lstStyle/>
            <a:p>
              <a:r>
                <a:rPr lang="zh-CN" altLang="en-US" sz="1400" dirty="0">
                  <a:solidFill>
                    <a:srgbClr val="FFF8DB"/>
                  </a:solidFill>
                </a:rPr>
                <a:t>公司会议</a:t>
              </a:r>
            </a:p>
          </p:txBody>
        </p:sp>
        <p:pic>
          <p:nvPicPr>
            <p:cNvPr id="103" name="图片 102" descr="图片包含 武器, 餐刀&#10;&#10;已生成极高可信度的说明">
              <a:extLst>
                <a:ext uri="{FF2B5EF4-FFF2-40B4-BE49-F238E27FC236}">
                  <a16:creationId xmlns="" xmlns:a16="http://schemas.microsoft.com/office/drawing/2014/main" id="{6A842366-242C-4732-BD1C-AEDED77E9B5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3293156">
              <a:off x="3486468" y="2128049"/>
              <a:ext cx="2104806" cy="2885758"/>
            </a:xfrm>
            <a:prstGeom prst="rect">
              <a:avLst/>
            </a:prstGeom>
          </p:spPr>
        </p:pic>
        <p:grpSp>
          <p:nvGrpSpPr>
            <p:cNvPr id="115" name="图形 10">
              <a:extLst>
                <a:ext uri="{FF2B5EF4-FFF2-40B4-BE49-F238E27FC236}">
                  <a16:creationId xmlns="" xmlns:a16="http://schemas.microsoft.com/office/drawing/2014/main" id="{71DC66C2-C6A5-4417-A819-0115AAA701F2}"/>
                </a:ext>
              </a:extLst>
            </p:cNvPr>
            <p:cNvGrpSpPr/>
            <p:nvPr/>
          </p:nvGrpSpPr>
          <p:grpSpPr>
            <a:xfrm>
              <a:off x="4261976" y="2208710"/>
              <a:ext cx="660030" cy="660028"/>
              <a:chOff x="11589700" y="-2627310"/>
              <a:chExt cx="1905000" cy="1905000"/>
            </a:xfrm>
            <a:gradFill>
              <a:gsLst>
                <a:gs pos="85000">
                  <a:srgbClr val="FFF8DB">
                    <a:alpha val="0"/>
                  </a:srgbClr>
                </a:gs>
                <a:gs pos="0">
                  <a:srgbClr val="B2854E"/>
                </a:gs>
              </a:gsLst>
              <a:lin ang="5400000" scaled="0"/>
            </a:gradFill>
          </p:grpSpPr>
          <p:sp>
            <p:nvSpPr>
              <p:cNvPr id="116" name="任意多边形: 形状 115">
                <a:extLst>
                  <a:ext uri="{FF2B5EF4-FFF2-40B4-BE49-F238E27FC236}">
                    <a16:creationId xmlns="" xmlns:a16="http://schemas.microsoft.com/office/drawing/2014/main" id="{47ECF4D7-8712-45B5-9C6A-8D6A8580E70A}"/>
                  </a:ext>
                </a:extLst>
              </p:cNvPr>
              <p:cNvSpPr/>
              <p:nvPr/>
            </p:nvSpPr>
            <p:spPr>
              <a:xfrm>
                <a:off x="11689648" y="-2497219"/>
                <a:ext cx="1704082" cy="1644551"/>
              </a:xfrm>
              <a:custGeom>
                <a:avLst/>
                <a:gdLst>
                  <a:gd name="connsiteX0" fmla="*/ 402764 w 1704082"/>
                  <a:gd name="connsiteY0" fmla="*/ 1489840 h 1644550"/>
                  <a:gd name="connsiteX1" fmla="*/ 306629 w 1704082"/>
                  <a:gd name="connsiteY1" fmla="*/ 1476546 h 1644550"/>
                  <a:gd name="connsiteX2" fmla="*/ 28241 w 1704082"/>
                  <a:gd name="connsiteY2" fmla="*/ 1233136 h 1644550"/>
                  <a:gd name="connsiteX3" fmla="*/ 43582 w 1704082"/>
                  <a:gd name="connsiteY3" fmla="*/ 890591 h 1644550"/>
                  <a:gd name="connsiteX4" fmla="*/ 325924 w 1704082"/>
                  <a:gd name="connsiteY4" fmla="*/ 679159 h 1644550"/>
                  <a:gd name="connsiteX5" fmla="*/ 376991 w 1704082"/>
                  <a:gd name="connsiteY5" fmla="*/ 674660 h 1644550"/>
                  <a:gd name="connsiteX6" fmla="*/ 403105 w 1704082"/>
                  <a:gd name="connsiteY6" fmla="*/ 648409 h 1644550"/>
                  <a:gd name="connsiteX7" fmla="*/ 403173 w 1704082"/>
                  <a:gd name="connsiteY7" fmla="*/ 416659 h 1644550"/>
                  <a:gd name="connsiteX8" fmla="*/ 415855 w 1704082"/>
                  <a:gd name="connsiteY8" fmla="*/ 345477 h 1644550"/>
                  <a:gd name="connsiteX9" fmla="*/ 499037 w 1704082"/>
                  <a:gd name="connsiteY9" fmla="*/ 289977 h 1644550"/>
                  <a:gd name="connsiteX10" fmla="*/ 611946 w 1704082"/>
                  <a:gd name="connsiteY10" fmla="*/ 289569 h 1644550"/>
                  <a:gd name="connsiteX11" fmla="*/ 639697 w 1704082"/>
                  <a:gd name="connsiteY11" fmla="*/ 307704 h 1644550"/>
                  <a:gd name="connsiteX12" fmla="*/ 705014 w 1704082"/>
                  <a:gd name="connsiteY12" fmla="*/ 464727 h 1644550"/>
                  <a:gd name="connsiteX13" fmla="*/ 713538 w 1704082"/>
                  <a:gd name="connsiteY13" fmla="*/ 481569 h 1644550"/>
                  <a:gd name="connsiteX14" fmla="*/ 776741 w 1704082"/>
                  <a:gd name="connsiteY14" fmla="*/ 371728 h 1644550"/>
                  <a:gd name="connsiteX15" fmla="*/ 816491 w 1704082"/>
                  <a:gd name="connsiteY15" fmla="*/ 303273 h 1644550"/>
                  <a:gd name="connsiteX16" fmla="*/ 837286 w 1704082"/>
                  <a:gd name="connsiteY16" fmla="*/ 290455 h 1644550"/>
                  <a:gd name="connsiteX17" fmla="*/ 956128 w 1704082"/>
                  <a:gd name="connsiteY17" fmla="*/ 290046 h 1644550"/>
                  <a:gd name="connsiteX18" fmla="*/ 1023082 w 1704082"/>
                  <a:gd name="connsiteY18" fmla="*/ 359932 h 1644550"/>
                  <a:gd name="connsiteX19" fmla="*/ 1023082 w 1704082"/>
                  <a:gd name="connsiteY19" fmla="*/ 619432 h 1644550"/>
                  <a:gd name="connsiteX20" fmla="*/ 1023082 w 1704082"/>
                  <a:gd name="connsiteY20" fmla="*/ 645068 h 1644550"/>
                  <a:gd name="connsiteX21" fmla="*/ 1083424 w 1704082"/>
                  <a:gd name="connsiteY21" fmla="*/ 645068 h 1644550"/>
                  <a:gd name="connsiteX22" fmla="*/ 1084445 w 1704082"/>
                  <a:gd name="connsiteY22" fmla="*/ 625365 h 1644550"/>
                  <a:gd name="connsiteX23" fmla="*/ 1083969 w 1704082"/>
                  <a:gd name="connsiteY23" fmla="*/ 352023 h 1644550"/>
                  <a:gd name="connsiteX24" fmla="*/ 1146082 w 1704082"/>
                  <a:gd name="connsiteY24" fmla="*/ 283159 h 1644550"/>
                  <a:gd name="connsiteX25" fmla="*/ 1288651 w 1704082"/>
                  <a:gd name="connsiteY25" fmla="*/ 282954 h 1644550"/>
                  <a:gd name="connsiteX26" fmla="*/ 1306037 w 1704082"/>
                  <a:gd name="connsiteY26" fmla="*/ 297682 h 1644550"/>
                  <a:gd name="connsiteX27" fmla="*/ 1395559 w 1704082"/>
                  <a:gd name="connsiteY27" fmla="*/ 476319 h 1644550"/>
                  <a:gd name="connsiteX28" fmla="*/ 1402651 w 1704082"/>
                  <a:gd name="connsiteY28" fmla="*/ 488454 h 1644550"/>
                  <a:gd name="connsiteX29" fmla="*/ 1438786 w 1704082"/>
                  <a:gd name="connsiteY29" fmla="*/ 389932 h 1644550"/>
                  <a:gd name="connsiteX30" fmla="*/ 1471105 w 1704082"/>
                  <a:gd name="connsiteY30" fmla="*/ 300681 h 1644550"/>
                  <a:gd name="connsiteX31" fmla="*/ 1485764 w 1704082"/>
                  <a:gd name="connsiteY31" fmla="*/ 286159 h 1644550"/>
                  <a:gd name="connsiteX32" fmla="*/ 1651447 w 1704082"/>
                  <a:gd name="connsiteY32" fmla="*/ 291614 h 1644550"/>
                  <a:gd name="connsiteX33" fmla="*/ 1704491 w 1704082"/>
                  <a:gd name="connsiteY33" fmla="*/ 351545 h 1644550"/>
                  <a:gd name="connsiteX34" fmla="*/ 1704765 w 1704082"/>
                  <a:gd name="connsiteY34" fmla="*/ 704113 h 1644550"/>
                  <a:gd name="connsiteX35" fmla="*/ 1703401 w 1704082"/>
                  <a:gd name="connsiteY35" fmla="*/ 715296 h 1644550"/>
                  <a:gd name="connsiteX36" fmla="*/ 1679605 w 1704082"/>
                  <a:gd name="connsiteY36" fmla="*/ 716319 h 1644550"/>
                  <a:gd name="connsiteX37" fmla="*/ 425672 w 1704082"/>
                  <a:gd name="connsiteY37" fmla="*/ 716455 h 1644550"/>
                  <a:gd name="connsiteX38" fmla="*/ 185810 w 1704082"/>
                  <a:gd name="connsiteY38" fmla="*/ 787978 h 1644550"/>
                  <a:gd name="connsiteX39" fmla="*/ 53332 w 1704082"/>
                  <a:gd name="connsiteY39" fmla="*/ 1014614 h 1644550"/>
                  <a:gd name="connsiteX40" fmla="*/ 124720 w 1704082"/>
                  <a:gd name="connsiteY40" fmla="*/ 1311682 h 1644550"/>
                  <a:gd name="connsiteX41" fmla="*/ 330627 w 1704082"/>
                  <a:gd name="connsiteY41" fmla="*/ 1434614 h 1644550"/>
                  <a:gd name="connsiteX42" fmla="*/ 400855 w 1704082"/>
                  <a:gd name="connsiteY42" fmla="*/ 1443955 h 1644550"/>
                  <a:gd name="connsiteX43" fmla="*/ 402628 w 1704082"/>
                  <a:gd name="connsiteY43" fmla="*/ 1420637 h 1644550"/>
                  <a:gd name="connsiteX44" fmla="*/ 402695 w 1704082"/>
                  <a:gd name="connsiteY44" fmla="*/ 1315637 h 1644550"/>
                  <a:gd name="connsiteX45" fmla="*/ 498219 w 1704082"/>
                  <a:gd name="connsiteY45" fmla="*/ 1206001 h 1644550"/>
                  <a:gd name="connsiteX46" fmla="*/ 549492 w 1704082"/>
                  <a:gd name="connsiteY46" fmla="*/ 1202455 h 1644550"/>
                  <a:gd name="connsiteX47" fmla="*/ 902127 w 1704082"/>
                  <a:gd name="connsiteY47" fmla="*/ 1202660 h 1644550"/>
                  <a:gd name="connsiteX48" fmla="*/ 970447 w 1704082"/>
                  <a:gd name="connsiteY48" fmla="*/ 1211251 h 1644550"/>
                  <a:gd name="connsiteX49" fmla="*/ 1023015 w 1704082"/>
                  <a:gd name="connsiteY49" fmla="*/ 1283795 h 1644550"/>
                  <a:gd name="connsiteX50" fmla="*/ 1023082 w 1704082"/>
                  <a:gd name="connsiteY50" fmla="*/ 1428001 h 1644550"/>
                  <a:gd name="connsiteX51" fmla="*/ 1092082 w 1704082"/>
                  <a:gd name="connsiteY51" fmla="*/ 1427182 h 1644550"/>
                  <a:gd name="connsiteX52" fmla="*/ 1099378 w 1704082"/>
                  <a:gd name="connsiteY52" fmla="*/ 1409795 h 1644550"/>
                  <a:gd name="connsiteX53" fmla="*/ 1099855 w 1704082"/>
                  <a:gd name="connsiteY53" fmla="*/ 1283046 h 1644550"/>
                  <a:gd name="connsiteX54" fmla="*/ 1172401 w 1704082"/>
                  <a:gd name="connsiteY54" fmla="*/ 1205728 h 1644550"/>
                  <a:gd name="connsiteX55" fmla="*/ 1564446 w 1704082"/>
                  <a:gd name="connsiteY55" fmla="*/ 1202660 h 1644550"/>
                  <a:gd name="connsiteX56" fmla="*/ 1630788 w 1704082"/>
                  <a:gd name="connsiteY56" fmla="*/ 1210023 h 1644550"/>
                  <a:gd name="connsiteX57" fmla="*/ 1689560 w 1704082"/>
                  <a:gd name="connsiteY57" fmla="*/ 1290137 h 1644550"/>
                  <a:gd name="connsiteX58" fmla="*/ 1689696 w 1704082"/>
                  <a:gd name="connsiteY58" fmla="*/ 1620954 h 1644550"/>
                  <a:gd name="connsiteX59" fmla="*/ 1689696 w 1704082"/>
                  <a:gd name="connsiteY59" fmla="*/ 1642637 h 1644550"/>
                  <a:gd name="connsiteX60" fmla="*/ 1661195 w 1704082"/>
                  <a:gd name="connsiteY60" fmla="*/ 1644136 h 1644550"/>
                  <a:gd name="connsiteX61" fmla="*/ 1120447 w 1704082"/>
                  <a:gd name="connsiteY61" fmla="*/ 1644545 h 1644550"/>
                  <a:gd name="connsiteX62" fmla="*/ 1099583 w 1704082"/>
                  <a:gd name="connsiteY62" fmla="*/ 1622932 h 1644550"/>
                  <a:gd name="connsiteX63" fmla="*/ 1099855 w 1704082"/>
                  <a:gd name="connsiteY63" fmla="*/ 1515954 h 1644550"/>
                  <a:gd name="connsiteX64" fmla="*/ 1082877 w 1704082"/>
                  <a:gd name="connsiteY64" fmla="*/ 1498569 h 1644550"/>
                  <a:gd name="connsiteX65" fmla="*/ 1023764 w 1704082"/>
                  <a:gd name="connsiteY65" fmla="*/ 1498774 h 1644550"/>
                  <a:gd name="connsiteX66" fmla="*/ 1023764 w 1704082"/>
                  <a:gd name="connsiteY66" fmla="*/ 1642501 h 1644550"/>
                  <a:gd name="connsiteX67" fmla="*/ 1000923 w 1704082"/>
                  <a:gd name="connsiteY67" fmla="*/ 1644069 h 1644550"/>
                  <a:gd name="connsiteX68" fmla="*/ 424513 w 1704082"/>
                  <a:gd name="connsiteY68" fmla="*/ 1644545 h 1644550"/>
                  <a:gd name="connsiteX69" fmla="*/ 402424 w 1704082"/>
                  <a:gd name="connsiteY69" fmla="*/ 1622046 h 1644550"/>
                  <a:gd name="connsiteX70" fmla="*/ 402764 w 1704082"/>
                  <a:gd name="connsiteY70" fmla="*/ 1521068 h 1644550"/>
                  <a:gd name="connsiteX71" fmla="*/ 402764 w 1704082"/>
                  <a:gd name="connsiteY71" fmla="*/ 1489840 h 1644550"/>
                  <a:gd name="connsiteX72" fmla="*/ 709447 w 1704082"/>
                  <a:gd name="connsiteY72" fmla="*/ 341 h 1644550"/>
                  <a:gd name="connsiteX73" fmla="*/ 842536 w 1704082"/>
                  <a:gd name="connsiteY73" fmla="*/ 128523 h 1644550"/>
                  <a:gd name="connsiteX74" fmla="*/ 708764 w 1704082"/>
                  <a:gd name="connsiteY74" fmla="*/ 260386 h 1644550"/>
                  <a:gd name="connsiteX75" fmla="*/ 578673 w 1704082"/>
                  <a:gd name="connsiteY75" fmla="*/ 132887 h 1644550"/>
                  <a:gd name="connsiteX76" fmla="*/ 709447 w 1704082"/>
                  <a:gd name="connsiteY76" fmla="*/ 341 h 1644550"/>
                  <a:gd name="connsiteX77" fmla="*/ 1530833 w 1704082"/>
                  <a:gd name="connsiteY77" fmla="*/ 131933 h 1644550"/>
                  <a:gd name="connsiteX78" fmla="*/ 1400538 w 1704082"/>
                  <a:gd name="connsiteY78" fmla="*/ 260250 h 1644550"/>
                  <a:gd name="connsiteX79" fmla="*/ 1270309 w 1704082"/>
                  <a:gd name="connsiteY79" fmla="*/ 129546 h 1644550"/>
                  <a:gd name="connsiteX80" fmla="*/ 1399855 w 1704082"/>
                  <a:gd name="connsiteY80" fmla="*/ 273 h 1644550"/>
                  <a:gd name="connsiteX81" fmla="*/ 1530833 w 1704082"/>
                  <a:gd name="connsiteY81" fmla="*/ 131933 h 164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1704082" h="1644550">
                    <a:moveTo>
                      <a:pt x="402764" y="1489840"/>
                    </a:moveTo>
                    <a:cubicBezTo>
                      <a:pt x="369014" y="1485342"/>
                      <a:pt x="337445" y="1482955"/>
                      <a:pt x="306629" y="1476546"/>
                    </a:cubicBezTo>
                    <a:cubicBezTo>
                      <a:pt x="168218" y="1447977"/>
                      <a:pt x="75764" y="1364250"/>
                      <a:pt x="28241" y="1233136"/>
                    </a:cubicBezTo>
                    <a:cubicBezTo>
                      <a:pt x="-13486" y="1117910"/>
                      <a:pt x="-8645" y="1002136"/>
                      <a:pt x="43582" y="890591"/>
                    </a:cubicBezTo>
                    <a:cubicBezTo>
                      <a:pt x="99765" y="770455"/>
                      <a:pt x="195696" y="701250"/>
                      <a:pt x="325924" y="679159"/>
                    </a:cubicBezTo>
                    <a:cubicBezTo>
                      <a:pt x="342695" y="676296"/>
                      <a:pt x="359946" y="674660"/>
                      <a:pt x="376991" y="674660"/>
                    </a:cubicBezTo>
                    <a:cubicBezTo>
                      <a:pt x="395741" y="674660"/>
                      <a:pt x="403378" y="669068"/>
                      <a:pt x="403105" y="648409"/>
                    </a:cubicBezTo>
                    <a:cubicBezTo>
                      <a:pt x="401879" y="571160"/>
                      <a:pt x="401605" y="493909"/>
                      <a:pt x="403173" y="416659"/>
                    </a:cubicBezTo>
                    <a:cubicBezTo>
                      <a:pt x="403651" y="392797"/>
                      <a:pt x="407333" y="367637"/>
                      <a:pt x="415855" y="345477"/>
                    </a:cubicBezTo>
                    <a:cubicBezTo>
                      <a:pt x="429832" y="309137"/>
                      <a:pt x="459014" y="290046"/>
                      <a:pt x="499037" y="289977"/>
                    </a:cubicBezTo>
                    <a:cubicBezTo>
                      <a:pt x="536674" y="289910"/>
                      <a:pt x="574378" y="290524"/>
                      <a:pt x="611946" y="289569"/>
                    </a:cubicBezTo>
                    <a:cubicBezTo>
                      <a:pt x="626605" y="289160"/>
                      <a:pt x="634037" y="293523"/>
                      <a:pt x="639697" y="307704"/>
                    </a:cubicBezTo>
                    <a:cubicBezTo>
                      <a:pt x="660560" y="360410"/>
                      <a:pt x="683060" y="412433"/>
                      <a:pt x="705014" y="464727"/>
                    </a:cubicBezTo>
                    <a:cubicBezTo>
                      <a:pt x="706991" y="469363"/>
                      <a:pt x="709583" y="473796"/>
                      <a:pt x="713538" y="481569"/>
                    </a:cubicBezTo>
                    <a:cubicBezTo>
                      <a:pt x="735561" y="443318"/>
                      <a:pt x="756151" y="407523"/>
                      <a:pt x="776741" y="371728"/>
                    </a:cubicBezTo>
                    <a:cubicBezTo>
                      <a:pt x="789833" y="348818"/>
                      <a:pt x="802174" y="325431"/>
                      <a:pt x="816491" y="303273"/>
                    </a:cubicBezTo>
                    <a:cubicBezTo>
                      <a:pt x="820582" y="297000"/>
                      <a:pt x="830059" y="290728"/>
                      <a:pt x="837286" y="290455"/>
                    </a:cubicBezTo>
                    <a:cubicBezTo>
                      <a:pt x="876901" y="289227"/>
                      <a:pt x="916515" y="289432"/>
                      <a:pt x="956128" y="290046"/>
                    </a:cubicBezTo>
                    <a:cubicBezTo>
                      <a:pt x="991446" y="290660"/>
                      <a:pt x="1023082" y="324137"/>
                      <a:pt x="1023082" y="359932"/>
                    </a:cubicBezTo>
                    <a:cubicBezTo>
                      <a:pt x="1023150" y="446455"/>
                      <a:pt x="1023082" y="532978"/>
                      <a:pt x="1023082" y="619432"/>
                    </a:cubicBezTo>
                    <a:lnTo>
                      <a:pt x="1023082" y="645068"/>
                    </a:lnTo>
                    <a:lnTo>
                      <a:pt x="1083424" y="645068"/>
                    </a:lnTo>
                    <a:cubicBezTo>
                      <a:pt x="1083764" y="638250"/>
                      <a:pt x="1084445" y="631774"/>
                      <a:pt x="1084445" y="625365"/>
                    </a:cubicBezTo>
                    <a:cubicBezTo>
                      <a:pt x="1084514" y="534206"/>
                      <a:pt x="1085673" y="443047"/>
                      <a:pt x="1083969" y="352023"/>
                    </a:cubicBezTo>
                    <a:cubicBezTo>
                      <a:pt x="1083082" y="305182"/>
                      <a:pt x="1110697" y="285069"/>
                      <a:pt x="1146082" y="283159"/>
                    </a:cubicBezTo>
                    <a:cubicBezTo>
                      <a:pt x="1193469" y="280569"/>
                      <a:pt x="1241128" y="281864"/>
                      <a:pt x="1288651" y="282954"/>
                    </a:cubicBezTo>
                    <a:cubicBezTo>
                      <a:pt x="1294650" y="283159"/>
                      <a:pt x="1302765" y="291274"/>
                      <a:pt x="1306037" y="297682"/>
                    </a:cubicBezTo>
                    <a:cubicBezTo>
                      <a:pt x="1336309" y="357000"/>
                      <a:pt x="1365764" y="416728"/>
                      <a:pt x="1395559" y="476319"/>
                    </a:cubicBezTo>
                    <a:cubicBezTo>
                      <a:pt x="1396992" y="479182"/>
                      <a:pt x="1398765" y="481909"/>
                      <a:pt x="1402651" y="488454"/>
                    </a:cubicBezTo>
                    <a:cubicBezTo>
                      <a:pt x="1415469" y="453478"/>
                      <a:pt x="1427264" y="421773"/>
                      <a:pt x="1438786" y="389932"/>
                    </a:cubicBezTo>
                    <a:cubicBezTo>
                      <a:pt x="1449560" y="360205"/>
                      <a:pt x="1459583" y="330136"/>
                      <a:pt x="1471105" y="300681"/>
                    </a:cubicBezTo>
                    <a:cubicBezTo>
                      <a:pt x="1473422" y="294682"/>
                      <a:pt x="1480788" y="286091"/>
                      <a:pt x="1485764" y="286159"/>
                    </a:cubicBezTo>
                    <a:cubicBezTo>
                      <a:pt x="1540992" y="286909"/>
                      <a:pt x="1596423" y="286978"/>
                      <a:pt x="1651447" y="291614"/>
                    </a:cubicBezTo>
                    <a:cubicBezTo>
                      <a:pt x="1686628" y="294546"/>
                      <a:pt x="1704287" y="316909"/>
                      <a:pt x="1704491" y="351545"/>
                    </a:cubicBezTo>
                    <a:cubicBezTo>
                      <a:pt x="1705036" y="469092"/>
                      <a:pt x="1704765" y="586569"/>
                      <a:pt x="1704765" y="704113"/>
                    </a:cubicBezTo>
                    <a:cubicBezTo>
                      <a:pt x="1704765" y="707319"/>
                      <a:pt x="1704015" y="710455"/>
                      <a:pt x="1703401" y="715296"/>
                    </a:cubicBezTo>
                    <a:cubicBezTo>
                      <a:pt x="1694946" y="715705"/>
                      <a:pt x="1687309" y="716319"/>
                      <a:pt x="1679605" y="716319"/>
                    </a:cubicBezTo>
                    <a:cubicBezTo>
                      <a:pt x="1261582" y="716386"/>
                      <a:pt x="843628" y="716250"/>
                      <a:pt x="425672" y="716455"/>
                    </a:cubicBezTo>
                    <a:cubicBezTo>
                      <a:pt x="338742" y="716455"/>
                      <a:pt x="256719" y="733023"/>
                      <a:pt x="185810" y="787978"/>
                    </a:cubicBezTo>
                    <a:cubicBezTo>
                      <a:pt x="111083" y="845932"/>
                      <a:pt x="67992" y="922636"/>
                      <a:pt x="53332" y="1014614"/>
                    </a:cubicBezTo>
                    <a:cubicBezTo>
                      <a:pt x="36082" y="1122819"/>
                      <a:pt x="56605" y="1223659"/>
                      <a:pt x="124720" y="1311682"/>
                    </a:cubicBezTo>
                    <a:cubicBezTo>
                      <a:pt x="177014" y="1379319"/>
                      <a:pt x="246969" y="1419069"/>
                      <a:pt x="330627" y="1434614"/>
                    </a:cubicBezTo>
                    <a:cubicBezTo>
                      <a:pt x="353059" y="1438841"/>
                      <a:pt x="375969" y="1440751"/>
                      <a:pt x="400855" y="1443955"/>
                    </a:cubicBezTo>
                    <a:cubicBezTo>
                      <a:pt x="401605" y="1434545"/>
                      <a:pt x="402559" y="1427591"/>
                      <a:pt x="402628" y="1420637"/>
                    </a:cubicBezTo>
                    <a:cubicBezTo>
                      <a:pt x="402764" y="1385659"/>
                      <a:pt x="402695" y="1350614"/>
                      <a:pt x="402695" y="1315637"/>
                    </a:cubicBezTo>
                    <a:cubicBezTo>
                      <a:pt x="402628" y="1248888"/>
                      <a:pt x="431810" y="1215068"/>
                      <a:pt x="498219" y="1206001"/>
                    </a:cubicBezTo>
                    <a:cubicBezTo>
                      <a:pt x="515196" y="1203683"/>
                      <a:pt x="532379" y="1202524"/>
                      <a:pt x="549492" y="1202455"/>
                    </a:cubicBezTo>
                    <a:cubicBezTo>
                      <a:pt x="667036" y="1202115"/>
                      <a:pt x="784583" y="1201841"/>
                      <a:pt x="902127" y="1202660"/>
                    </a:cubicBezTo>
                    <a:cubicBezTo>
                      <a:pt x="924969" y="1202796"/>
                      <a:pt x="948491" y="1205251"/>
                      <a:pt x="970447" y="1211251"/>
                    </a:cubicBezTo>
                    <a:cubicBezTo>
                      <a:pt x="1005218" y="1220796"/>
                      <a:pt x="1022946" y="1247591"/>
                      <a:pt x="1023015" y="1283795"/>
                    </a:cubicBezTo>
                    <a:cubicBezTo>
                      <a:pt x="1023150" y="1330637"/>
                      <a:pt x="1023082" y="1377477"/>
                      <a:pt x="1023082" y="1428001"/>
                    </a:cubicBezTo>
                    <a:cubicBezTo>
                      <a:pt x="1046742" y="1428001"/>
                      <a:pt x="1069514" y="1428681"/>
                      <a:pt x="1092082" y="1427182"/>
                    </a:cubicBezTo>
                    <a:cubicBezTo>
                      <a:pt x="1095014" y="1426977"/>
                      <a:pt x="1099241" y="1415932"/>
                      <a:pt x="1099378" y="1409795"/>
                    </a:cubicBezTo>
                    <a:cubicBezTo>
                      <a:pt x="1100059" y="1367591"/>
                      <a:pt x="1099650" y="1325318"/>
                      <a:pt x="1099855" y="1283046"/>
                    </a:cubicBezTo>
                    <a:cubicBezTo>
                      <a:pt x="1100128" y="1233341"/>
                      <a:pt x="1122765" y="1206682"/>
                      <a:pt x="1172401" y="1205728"/>
                    </a:cubicBezTo>
                    <a:cubicBezTo>
                      <a:pt x="1303037" y="1203341"/>
                      <a:pt x="1433741" y="1202931"/>
                      <a:pt x="1564446" y="1202660"/>
                    </a:cubicBezTo>
                    <a:cubicBezTo>
                      <a:pt x="1586605" y="1202591"/>
                      <a:pt x="1609651" y="1204023"/>
                      <a:pt x="1630788" y="1210023"/>
                    </a:cubicBezTo>
                    <a:cubicBezTo>
                      <a:pt x="1672787" y="1221887"/>
                      <a:pt x="1689560" y="1246841"/>
                      <a:pt x="1689560" y="1290137"/>
                    </a:cubicBezTo>
                    <a:cubicBezTo>
                      <a:pt x="1689696" y="1400387"/>
                      <a:pt x="1689696" y="1510637"/>
                      <a:pt x="1689696" y="1620954"/>
                    </a:cubicBezTo>
                    <a:lnTo>
                      <a:pt x="1689696" y="1642637"/>
                    </a:lnTo>
                    <a:cubicBezTo>
                      <a:pt x="1679060" y="1643182"/>
                      <a:pt x="1670129" y="1644136"/>
                      <a:pt x="1661195" y="1644136"/>
                    </a:cubicBezTo>
                    <a:cubicBezTo>
                      <a:pt x="1480992" y="1644205"/>
                      <a:pt x="1300719" y="1643931"/>
                      <a:pt x="1120447" y="1644545"/>
                    </a:cubicBezTo>
                    <a:cubicBezTo>
                      <a:pt x="1103332" y="1644614"/>
                      <a:pt x="1099174" y="1638819"/>
                      <a:pt x="1099583" y="1622932"/>
                    </a:cubicBezTo>
                    <a:cubicBezTo>
                      <a:pt x="1100469" y="1587273"/>
                      <a:pt x="1099310" y="1551613"/>
                      <a:pt x="1099855" y="1515954"/>
                    </a:cubicBezTo>
                    <a:cubicBezTo>
                      <a:pt x="1100059" y="1503341"/>
                      <a:pt x="1096106" y="1498022"/>
                      <a:pt x="1082877" y="1498569"/>
                    </a:cubicBezTo>
                    <a:cubicBezTo>
                      <a:pt x="1063924" y="1499388"/>
                      <a:pt x="1044900" y="1498774"/>
                      <a:pt x="1023764" y="1498774"/>
                    </a:cubicBezTo>
                    <a:lnTo>
                      <a:pt x="1023764" y="1642501"/>
                    </a:lnTo>
                    <a:cubicBezTo>
                      <a:pt x="1014833" y="1643182"/>
                      <a:pt x="1007877" y="1644069"/>
                      <a:pt x="1000923" y="1644069"/>
                    </a:cubicBezTo>
                    <a:cubicBezTo>
                      <a:pt x="808788" y="1644136"/>
                      <a:pt x="616651" y="1643865"/>
                      <a:pt x="424513" y="1644545"/>
                    </a:cubicBezTo>
                    <a:cubicBezTo>
                      <a:pt x="406719" y="1644614"/>
                      <a:pt x="401879" y="1639091"/>
                      <a:pt x="402424" y="1622046"/>
                    </a:cubicBezTo>
                    <a:cubicBezTo>
                      <a:pt x="403583" y="1588432"/>
                      <a:pt x="402764" y="1554683"/>
                      <a:pt x="402764" y="1521068"/>
                    </a:cubicBezTo>
                    <a:lnTo>
                      <a:pt x="402764" y="1489840"/>
                    </a:lnTo>
                    <a:close/>
                    <a:moveTo>
                      <a:pt x="709447" y="341"/>
                    </a:moveTo>
                    <a:cubicBezTo>
                      <a:pt x="783150" y="-68"/>
                      <a:pt x="842265" y="56864"/>
                      <a:pt x="842536" y="128523"/>
                    </a:cubicBezTo>
                    <a:cubicBezTo>
                      <a:pt x="842810" y="202978"/>
                      <a:pt x="785264" y="259705"/>
                      <a:pt x="708764" y="260386"/>
                    </a:cubicBezTo>
                    <a:cubicBezTo>
                      <a:pt x="639152" y="261069"/>
                      <a:pt x="579151" y="202159"/>
                      <a:pt x="578673" y="132887"/>
                    </a:cubicBezTo>
                    <a:cubicBezTo>
                      <a:pt x="578264" y="58637"/>
                      <a:pt x="635332" y="750"/>
                      <a:pt x="709447" y="341"/>
                    </a:cubicBezTo>
                    <a:close/>
                    <a:moveTo>
                      <a:pt x="1530833" y="131933"/>
                    </a:moveTo>
                    <a:cubicBezTo>
                      <a:pt x="1530764" y="203318"/>
                      <a:pt x="1473287" y="259977"/>
                      <a:pt x="1400538" y="260250"/>
                    </a:cubicBezTo>
                    <a:cubicBezTo>
                      <a:pt x="1327651" y="260591"/>
                      <a:pt x="1269969" y="202704"/>
                      <a:pt x="1270309" y="129546"/>
                    </a:cubicBezTo>
                    <a:cubicBezTo>
                      <a:pt x="1270650" y="57273"/>
                      <a:pt x="1327515" y="478"/>
                      <a:pt x="1399855" y="273"/>
                    </a:cubicBezTo>
                    <a:cubicBezTo>
                      <a:pt x="1474719" y="69"/>
                      <a:pt x="1530900" y="56523"/>
                      <a:pt x="1530833" y="131933"/>
                    </a:cubicBezTo>
                    <a:close/>
                  </a:path>
                </a:pathLst>
              </a:custGeom>
              <a:grpFill/>
              <a:ln w="1860" cap="flat">
                <a:noFill/>
                <a:prstDash val="solid"/>
                <a:miter/>
              </a:ln>
            </p:spPr>
            <p:txBody>
              <a:bodyPr rtlCol="0" anchor="ctr"/>
              <a:lstStyle/>
              <a:p>
                <a:endParaRPr lang="zh-CN" altLang="en-US" dirty="0"/>
              </a:p>
            </p:txBody>
          </p:sp>
          <p:sp>
            <p:nvSpPr>
              <p:cNvPr id="117" name="任意多边形: 形状 116">
                <a:extLst>
                  <a:ext uri="{FF2B5EF4-FFF2-40B4-BE49-F238E27FC236}">
                    <a16:creationId xmlns="" xmlns:a16="http://schemas.microsoft.com/office/drawing/2014/main" id="{52488E83-1394-4BBD-A5A4-ABCE8368A1B0}"/>
                  </a:ext>
                </a:extLst>
              </p:cNvPr>
              <p:cNvSpPr/>
              <p:nvPr/>
            </p:nvSpPr>
            <p:spPr>
              <a:xfrm>
                <a:off x="12271934" y="-1602133"/>
                <a:ext cx="959941" cy="258589"/>
              </a:xfrm>
              <a:custGeom>
                <a:avLst/>
                <a:gdLst>
                  <a:gd name="connsiteX0" fmla="*/ 831683 w 959941"/>
                  <a:gd name="connsiteY0" fmla="*/ 259505 h 258588"/>
                  <a:gd name="connsiteX1" fmla="*/ 701863 w 959941"/>
                  <a:gd name="connsiteY1" fmla="*/ 128458 h 258588"/>
                  <a:gd name="connsiteX2" fmla="*/ 833727 w 959941"/>
                  <a:gd name="connsiteY2" fmla="*/ 1437 h 258588"/>
                  <a:gd name="connsiteX3" fmla="*/ 961433 w 959941"/>
                  <a:gd name="connsiteY3" fmla="*/ 130640 h 258588"/>
                  <a:gd name="connsiteX4" fmla="*/ 831683 w 959941"/>
                  <a:gd name="connsiteY4" fmla="*/ 259505 h 258588"/>
                  <a:gd name="connsiteX5" fmla="*/ 273 w 959941"/>
                  <a:gd name="connsiteY5" fmla="*/ 130709 h 258588"/>
                  <a:gd name="connsiteX6" fmla="*/ 127705 w 959941"/>
                  <a:gd name="connsiteY6" fmla="*/ 276 h 258588"/>
                  <a:gd name="connsiteX7" fmla="*/ 257455 w 959941"/>
                  <a:gd name="connsiteY7" fmla="*/ 129005 h 258588"/>
                  <a:gd name="connsiteX8" fmla="*/ 129273 w 959941"/>
                  <a:gd name="connsiteY8" fmla="*/ 259505 h 258588"/>
                  <a:gd name="connsiteX9" fmla="*/ 273 w 959941"/>
                  <a:gd name="connsiteY9" fmla="*/ 130709 h 258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9941" h="258588">
                    <a:moveTo>
                      <a:pt x="831683" y="259505"/>
                    </a:moveTo>
                    <a:cubicBezTo>
                      <a:pt x="758455" y="259367"/>
                      <a:pt x="701387" y="201823"/>
                      <a:pt x="701863" y="128458"/>
                    </a:cubicBezTo>
                    <a:cubicBezTo>
                      <a:pt x="702342" y="57687"/>
                      <a:pt x="761045" y="1095"/>
                      <a:pt x="833727" y="1437"/>
                    </a:cubicBezTo>
                    <a:cubicBezTo>
                      <a:pt x="904160" y="1709"/>
                      <a:pt x="961704" y="59936"/>
                      <a:pt x="961433" y="130640"/>
                    </a:cubicBezTo>
                    <a:cubicBezTo>
                      <a:pt x="961159" y="202642"/>
                      <a:pt x="903751" y="259641"/>
                      <a:pt x="831683" y="259505"/>
                    </a:cubicBezTo>
                    <a:close/>
                    <a:moveTo>
                      <a:pt x="273" y="130709"/>
                    </a:moveTo>
                    <a:cubicBezTo>
                      <a:pt x="137" y="57344"/>
                      <a:pt x="55363" y="823"/>
                      <a:pt x="127705" y="276"/>
                    </a:cubicBezTo>
                    <a:cubicBezTo>
                      <a:pt x="199159" y="-269"/>
                      <a:pt x="258136" y="58301"/>
                      <a:pt x="257455" y="129005"/>
                    </a:cubicBezTo>
                    <a:cubicBezTo>
                      <a:pt x="256705" y="202299"/>
                      <a:pt x="200863" y="259163"/>
                      <a:pt x="129273" y="259505"/>
                    </a:cubicBezTo>
                    <a:cubicBezTo>
                      <a:pt x="56727" y="259777"/>
                      <a:pt x="477" y="203596"/>
                      <a:pt x="273" y="130709"/>
                    </a:cubicBezTo>
                    <a:close/>
                  </a:path>
                </a:pathLst>
              </a:custGeom>
              <a:grpFill/>
              <a:ln w="1860" cap="flat">
                <a:noFill/>
                <a:prstDash val="solid"/>
                <a:miter/>
              </a:ln>
            </p:spPr>
            <p:txBody>
              <a:bodyPr rtlCol="0" anchor="ctr"/>
              <a:lstStyle/>
              <a:p>
                <a:endParaRPr lang="zh-CN" altLang="en-US"/>
              </a:p>
            </p:txBody>
          </p:sp>
        </p:grpSp>
      </p:grpSp>
      <p:grpSp>
        <p:nvGrpSpPr>
          <p:cNvPr id="5" name="组合 4">
            <a:extLst>
              <a:ext uri="{FF2B5EF4-FFF2-40B4-BE49-F238E27FC236}">
                <a16:creationId xmlns="" xmlns:a16="http://schemas.microsoft.com/office/drawing/2014/main" id="{8B6A0849-98E2-4DB9-8866-AF680B912A35}"/>
              </a:ext>
            </a:extLst>
          </p:cNvPr>
          <p:cNvGrpSpPr/>
          <p:nvPr/>
        </p:nvGrpSpPr>
        <p:grpSpPr>
          <a:xfrm>
            <a:off x="5955122" y="2644518"/>
            <a:ext cx="2885758" cy="2536918"/>
            <a:chOff x="6013087" y="2099954"/>
            <a:chExt cx="2885758" cy="2536918"/>
          </a:xfrm>
        </p:grpSpPr>
        <p:grpSp>
          <p:nvGrpSpPr>
            <p:cNvPr id="67" name="组合 66">
              <a:extLst>
                <a:ext uri="{FF2B5EF4-FFF2-40B4-BE49-F238E27FC236}">
                  <a16:creationId xmlns="" xmlns:a16="http://schemas.microsoft.com/office/drawing/2014/main" id="{D6E54DE6-BF7D-411B-935B-D6D90A7DFB90}"/>
                </a:ext>
              </a:extLst>
            </p:cNvPr>
            <p:cNvGrpSpPr/>
            <p:nvPr/>
          </p:nvGrpSpPr>
          <p:grpSpPr>
            <a:xfrm>
              <a:off x="6582716" y="2511830"/>
              <a:ext cx="1941204" cy="1247698"/>
              <a:chOff x="12775225" y="2993827"/>
              <a:chExt cx="1941204" cy="1247698"/>
            </a:xfrm>
          </p:grpSpPr>
          <p:grpSp>
            <p:nvGrpSpPr>
              <p:cNvPr id="68" name="组合 67">
                <a:extLst>
                  <a:ext uri="{FF2B5EF4-FFF2-40B4-BE49-F238E27FC236}">
                    <a16:creationId xmlns="" xmlns:a16="http://schemas.microsoft.com/office/drawing/2014/main" id="{E48C06AE-D50D-416A-A551-B3F74CEC4648}"/>
                  </a:ext>
                </a:extLst>
              </p:cNvPr>
              <p:cNvGrpSpPr/>
              <p:nvPr/>
            </p:nvGrpSpPr>
            <p:grpSpPr>
              <a:xfrm rot="20385297">
                <a:off x="12775225" y="2993827"/>
                <a:ext cx="1077763" cy="1247698"/>
                <a:chOff x="12775225" y="2993827"/>
                <a:chExt cx="1077763" cy="1247698"/>
              </a:xfrm>
            </p:grpSpPr>
            <p:sp>
              <p:nvSpPr>
                <p:cNvPr id="74" name="Freeform 11">
                  <a:extLst>
                    <a:ext uri="{FF2B5EF4-FFF2-40B4-BE49-F238E27FC236}">
                      <a16:creationId xmlns="" xmlns:a16="http://schemas.microsoft.com/office/drawing/2014/main" id="{4EABC8F7-9F12-4154-8E59-55B4A939A16E}"/>
                    </a:ext>
                  </a:extLst>
                </p:cNvPr>
                <p:cNvSpPr>
                  <a:spLocks/>
                </p:cNvSpPr>
                <p:nvPr/>
              </p:nvSpPr>
              <p:spPr bwMode="auto">
                <a:xfrm>
                  <a:off x="12860197" y="3105629"/>
                  <a:ext cx="992791" cy="1135896"/>
                </a:xfrm>
                <a:custGeom>
                  <a:avLst/>
                  <a:gdLst>
                    <a:gd name="T0" fmla="*/ 74 w 107"/>
                    <a:gd name="T1" fmla="*/ 116 h 122"/>
                    <a:gd name="T2" fmla="*/ 45 w 107"/>
                    <a:gd name="T3" fmla="*/ 109 h 122"/>
                    <a:gd name="T4" fmla="*/ 22 w 107"/>
                    <a:gd name="T5" fmla="*/ 92 h 122"/>
                    <a:gd name="T6" fmla="*/ 6 w 107"/>
                    <a:gd name="T7" fmla="*/ 67 h 122"/>
                    <a:gd name="T8" fmla="*/ 0 w 107"/>
                    <a:gd name="T9" fmla="*/ 36 h 122"/>
                    <a:gd name="T10" fmla="*/ 9 w 107"/>
                    <a:gd name="T11" fmla="*/ 0 h 122"/>
                    <a:gd name="T12" fmla="*/ 10 w 107"/>
                    <a:gd name="T13" fmla="*/ 0 h 122"/>
                    <a:gd name="T14" fmla="*/ 2 w 107"/>
                    <a:gd name="T15" fmla="*/ 36 h 122"/>
                    <a:gd name="T16" fmla="*/ 7 w 107"/>
                    <a:gd name="T17" fmla="*/ 67 h 122"/>
                    <a:gd name="T18" fmla="*/ 23 w 107"/>
                    <a:gd name="T19" fmla="*/ 91 h 122"/>
                    <a:gd name="T20" fmla="*/ 46 w 107"/>
                    <a:gd name="T21" fmla="*/ 108 h 122"/>
                    <a:gd name="T22" fmla="*/ 74 w 107"/>
                    <a:gd name="T23" fmla="*/ 114 h 122"/>
                    <a:gd name="T24" fmla="*/ 107 w 107"/>
                    <a:gd name="T25" fmla="*/ 120 h 122"/>
                    <a:gd name="T26" fmla="*/ 106 w 107"/>
                    <a:gd name="T27" fmla="*/ 122 h 122"/>
                    <a:gd name="T28" fmla="*/ 74 w 107"/>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7" h="122">
                      <a:moveTo>
                        <a:pt x="74" y="116"/>
                      </a:moveTo>
                      <a:cubicBezTo>
                        <a:pt x="63" y="115"/>
                        <a:pt x="55" y="114"/>
                        <a:pt x="45" y="109"/>
                      </a:cubicBezTo>
                      <a:cubicBezTo>
                        <a:pt x="36" y="105"/>
                        <a:pt x="29" y="100"/>
                        <a:pt x="22" y="92"/>
                      </a:cubicBezTo>
                      <a:cubicBezTo>
                        <a:pt x="15" y="84"/>
                        <a:pt x="10" y="77"/>
                        <a:pt x="6" y="67"/>
                      </a:cubicBezTo>
                      <a:cubicBezTo>
                        <a:pt x="2" y="57"/>
                        <a:pt x="1" y="48"/>
                        <a:pt x="0" y="36"/>
                      </a:cubicBezTo>
                      <a:cubicBezTo>
                        <a:pt x="1" y="22"/>
                        <a:pt x="3" y="12"/>
                        <a:pt x="9" y="0"/>
                      </a:cubicBezTo>
                      <a:cubicBezTo>
                        <a:pt x="9" y="0"/>
                        <a:pt x="10" y="0"/>
                        <a:pt x="10" y="0"/>
                      </a:cubicBezTo>
                      <a:cubicBezTo>
                        <a:pt x="4" y="12"/>
                        <a:pt x="2" y="23"/>
                        <a:pt x="2" y="36"/>
                      </a:cubicBezTo>
                      <a:cubicBezTo>
                        <a:pt x="2" y="48"/>
                        <a:pt x="3" y="56"/>
                        <a:pt x="7" y="67"/>
                      </a:cubicBezTo>
                      <a:cubicBezTo>
                        <a:pt x="11" y="77"/>
                        <a:pt x="16" y="84"/>
                        <a:pt x="23" y="91"/>
                      </a:cubicBezTo>
                      <a:cubicBezTo>
                        <a:pt x="30" y="99"/>
                        <a:pt x="36" y="104"/>
                        <a:pt x="46" y="108"/>
                      </a:cubicBezTo>
                      <a:cubicBezTo>
                        <a:pt x="55" y="112"/>
                        <a:pt x="63" y="114"/>
                        <a:pt x="74" y="114"/>
                      </a:cubicBezTo>
                      <a:cubicBezTo>
                        <a:pt x="86" y="115"/>
                        <a:pt x="95" y="117"/>
                        <a:pt x="107" y="120"/>
                      </a:cubicBezTo>
                      <a:cubicBezTo>
                        <a:pt x="107" y="121"/>
                        <a:pt x="106" y="121"/>
                        <a:pt x="106" y="122"/>
                      </a:cubicBezTo>
                      <a:cubicBezTo>
                        <a:pt x="95" y="118"/>
                        <a:pt x="85" y="117"/>
                        <a:pt x="74" y="116"/>
                      </a:cubicBezTo>
                      <a:close/>
                    </a:path>
                  </a:pathLst>
                </a:custGeom>
                <a:gradFill>
                  <a:gsLst>
                    <a:gs pos="0">
                      <a:srgbClr val="B2854E"/>
                    </a:gs>
                    <a:gs pos="100000">
                      <a:srgbClr val="FFF8DB"/>
                    </a:gs>
                  </a:gsLst>
                  <a:lin ang="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2">
                  <a:extLst>
                    <a:ext uri="{FF2B5EF4-FFF2-40B4-BE49-F238E27FC236}">
                      <a16:creationId xmlns="" xmlns:a16="http://schemas.microsoft.com/office/drawing/2014/main" id="{98C43240-C01C-4106-AAA5-8D49A72393F2}"/>
                    </a:ext>
                  </a:extLst>
                </p:cNvPr>
                <p:cNvSpPr>
                  <a:spLocks noEditPoints="1"/>
                </p:cNvSpPr>
                <p:nvPr/>
              </p:nvSpPr>
              <p:spPr bwMode="auto">
                <a:xfrm>
                  <a:off x="12775225" y="2993827"/>
                  <a:ext cx="764718" cy="1247698"/>
                </a:xfrm>
                <a:custGeom>
                  <a:avLst/>
                  <a:gdLst>
                    <a:gd name="T0" fmla="*/ 10 w 82"/>
                    <a:gd name="T1" fmla="*/ 50 h 134"/>
                    <a:gd name="T2" fmla="*/ 9 w 82"/>
                    <a:gd name="T3" fmla="*/ 44 h 134"/>
                    <a:gd name="T4" fmla="*/ 6 w 82"/>
                    <a:gd name="T5" fmla="*/ 18 h 134"/>
                    <a:gd name="T6" fmla="*/ 2 w 82"/>
                    <a:gd name="T7" fmla="*/ 29 h 134"/>
                    <a:gd name="T8" fmla="*/ 3 w 82"/>
                    <a:gd name="T9" fmla="*/ 48 h 134"/>
                    <a:gd name="T10" fmla="*/ 11 w 82"/>
                    <a:gd name="T11" fmla="*/ 59 h 134"/>
                    <a:gd name="T12" fmla="*/ 17 w 82"/>
                    <a:gd name="T13" fmla="*/ 48 h 134"/>
                    <a:gd name="T14" fmla="*/ 23 w 82"/>
                    <a:gd name="T15" fmla="*/ 25 h 134"/>
                    <a:gd name="T16" fmla="*/ 11 w 82"/>
                    <a:gd name="T17" fmla="*/ 44 h 134"/>
                    <a:gd name="T18" fmla="*/ 10 w 82"/>
                    <a:gd name="T19" fmla="*/ 50 h 134"/>
                    <a:gd name="T20" fmla="*/ 10 w 82"/>
                    <a:gd name="T21" fmla="*/ 50 h 134"/>
                    <a:gd name="T22" fmla="*/ 73 w 82"/>
                    <a:gd name="T23" fmla="*/ 126 h 134"/>
                    <a:gd name="T24" fmla="*/ 67 w 82"/>
                    <a:gd name="T25" fmla="*/ 126 h 134"/>
                    <a:gd name="T26" fmla="*/ 42 w 82"/>
                    <a:gd name="T27" fmla="*/ 126 h 134"/>
                    <a:gd name="T28" fmla="*/ 52 w 82"/>
                    <a:gd name="T29" fmla="*/ 131 h 134"/>
                    <a:gd name="T30" fmla="*/ 70 w 82"/>
                    <a:gd name="T31" fmla="*/ 133 h 134"/>
                    <a:gd name="T32" fmla="*/ 82 w 82"/>
                    <a:gd name="T33" fmla="*/ 127 h 134"/>
                    <a:gd name="T34" fmla="*/ 72 w 82"/>
                    <a:gd name="T35" fmla="*/ 118 h 134"/>
                    <a:gd name="T36" fmla="*/ 52 w 82"/>
                    <a:gd name="T37" fmla="*/ 107 h 134"/>
                    <a:gd name="T38" fmla="*/ 68 w 82"/>
                    <a:gd name="T39" fmla="*/ 124 h 134"/>
                    <a:gd name="T40" fmla="*/ 73 w 82"/>
                    <a:gd name="T41" fmla="*/ 126 h 134"/>
                    <a:gd name="T42" fmla="*/ 73 w 82"/>
                    <a:gd name="T43" fmla="*/ 126 h 134"/>
                    <a:gd name="T44" fmla="*/ 49 w 82"/>
                    <a:gd name="T45" fmla="*/ 118 h 134"/>
                    <a:gd name="T46" fmla="*/ 43 w 82"/>
                    <a:gd name="T47" fmla="*/ 115 h 134"/>
                    <a:gd name="T48" fmla="*/ 20 w 82"/>
                    <a:gd name="T49" fmla="*/ 106 h 134"/>
                    <a:gd name="T50" fmla="*/ 28 w 82"/>
                    <a:gd name="T51" fmla="*/ 115 h 134"/>
                    <a:gd name="T52" fmla="*/ 44 w 82"/>
                    <a:gd name="T53" fmla="*/ 123 h 134"/>
                    <a:gd name="T54" fmla="*/ 56 w 82"/>
                    <a:gd name="T55" fmla="*/ 121 h 134"/>
                    <a:gd name="T56" fmla="*/ 51 w 82"/>
                    <a:gd name="T57" fmla="*/ 110 h 134"/>
                    <a:gd name="T58" fmla="*/ 35 w 82"/>
                    <a:gd name="T59" fmla="*/ 92 h 134"/>
                    <a:gd name="T60" fmla="*/ 44 w 82"/>
                    <a:gd name="T61" fmla="*/ 114 h 134"/>
                    <a:gd name="T62" fmla="*/ 49 w 82"/>
                    <a:gd name="T63" fmla="*/ 118 h 134"/>
                    <a:gd name="T64" fmla="*/ 49 w 82"/>
                    <a:gd name="T65" fmla="*/ 118 h 134"/>
                    <a:gd name="T66" fmla="*/ 28 w 82"/>
                    <a:gd name="T67" fmla="*/ 101 h 134"/>
                    <a:gd name="T68" fmla="*/ 24 w 82"/>
                    <a:gd name="T69" fmla="*/ 97 h 134"/>
                    <a:gd name="T70" fmla="*/ 5 w 82"/>
                    <a:gd name="T71" fmla="*/ 79 h 134"/>
                    <a:gd name="T72" fmla="*/ 22 w 82"/>
                    <a:gd name="T73" fmla="*/ 104 h 134"/>
                    <a:gd name="T74" fmla="*/ 34 w 82"/>
                    <a:gd name="T75" fmla="*/ 107 h 134"/>
                    <a:gd name="T76" fmla="*/ 33 w 82"/>
                    <a:gd name="T77" fmla="*/ 95 h 134"/>
                    <a:gd name="T78" fmla="*/ 24 w 82"/>
                    <a:gd name="T79" fmla="*/ 72 h 134"/>
                    <a:gd name="T80" fmla="*/ 23 w 82"/>
                    <a:gd name="T81" fmla="*/ 76 h 134"/>
                    <a:gd name="T82" fmla="*/ 26 w 82"/>
                    <a:gd name="T83" fmla="*/ 96 h 134"/>
                    <a:gd name="T84" fmla="*/ 29 w 82"/>
                    <a:gd name="T85" fmla="*/ 101 h 134"/>
                    <a:gd name="T86" fmla="*/ 28 w 82"/>
                    <a:gd name="T87" fmla="*/ 101 h 134"/>
                    <a:gd name="T88" fmla="*/ 15 w 82"/>
                    <a:gd name="T89" fmla="*/ 78 h 134"/>
                    <a:gd name="T90" fmla="*/ 12 w 82"/>
                    <a:gd name="T91" fmla="*/ 72 h 134"/>
                    <a:gd name="T92" fmla="*/ 0 w 82"/>
                    <a:gd name="T93" fmla="*/ 49 h 134"/>
                    <a:gd name="T94" fmla="*/ 8 w 82"/>
                    <a:gd name="T95" fmla="*/ 78 h 134"/>
                    <a:gd name="T96" fmla="*/ 18 w 82"/>
                    <a:gd name="T97" fmla="*/ 85 h 134"/>
                    <a:gd name="T98" fmla="*/ 21 w 82"/>
                    <a:gd name="T99" fmla="*/ 73 h 134"/>
                    <a:gd name="T100" fmla="*/ 20 w 82"/>
                    <a:gd name="T101" fmla="*/ 49 h 134"/>
                    <a:gd name="T102" fmla="*/ 14 w 82"/>
                    <a:gd name="T103" fmla="*/ 72 h 134"/>
                    <a:gd name="T104" fmla="*/ 15 w 82"/>
                    <a:gd name="T105" fmla="*/ 77 h 134"/>
                    <a:gd name="T106" fmla="*/ 15 w 82"/>
                    <a:gd name="T107" fmla="*/ 78 h 134"/>
                    <a:gd name="T108" fmla="*/ 25 w 82"/>
                    <a:gd name="T109" fmla="*/ 0 h 134"/>
                    <a:gd name="T110" fmla="*/ 11 w 82"/>
                    <a:gd name="T111" fmla="*/ 22 h 134"/>
                    <a:gd name="T112" fmla="*/ 11 w 82"/>
                    <a:gd name="T113" fmla="*/ 34 h 134"/>
                    <a:gd name="T114" fmla="*/ 22 w 82"/>
                    <a:gd name="T115" fmla="*/ 9 h 134"/>
                    <a:gd name="T116" fmla="*/ 25 w 82"/>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2" h="134">
                      <a:moveTo>
                        <a:pt x="10" y="50"/>
                      </a:moveTo>
                      <a:cubicBezTo>
                        <a:pt x="9" y="44"/>
                        <a:pt x="9" y="44"/>
                        <a:pt x="9" y="44"/>
                      </a:cubicBezTo>
                      <a:cubicBezTo>
                        <a:pt x="9" y="36"/>
                        <a:pt x="7" y="26"/>
                        <a:pt x="6" y="18"/>
                      </a:cubicBezTo>
                      <a:cubicBezTo>
                        <a:pt x="4" y="22"/>
                        <a:pt x="3" y="25"/>
                        <a:pt x="2" y="29"/>
                      </a:cubicBezTo>
                      <a:cubicBezTo>
                        <a:pt x="1" y="36"/>
                        <a:pt x="2" y="42"/>
                        <a:pt x="3" y="48"/>
                      </a:cubicBezTo>
                      <a:cubicBezTo>
                        <a:pt x="4" y="52"/>
                        <a:pt x="7" y="57"/>
                        <a:pt x="11" y="59"/>
                      </a:cubicBezTo>
                      <a:cubicBezTo>
                        <a:pt x="14" y="56"/>
                        <a:pt x="15" y="52"/>
                        <a:pt x="17" y="48"/>
                      </a:cubicBezTo>
                      <a:cubicBezTo>
                        <a:pt x="19" y="42"/>
                        <a:pt x="21" y="32"/>
                        <a:pt x="23" y="25"/>
                      </a:cubicBezTo>
                      <a:cubicBezTo>
                        <a:pt x="17" y="29"/>
                        <a:pt x="12" y="36"/>
                        <a:pt x="11" y="44"/>
                      </a:cubicBezTo>
                      <a:cubicBezTo>
                        <a:pt x="10" y="46"/>
                        <a:pt x="10" y="48"/>
                        <a:pt x="10" y="50"/>
                      </a:cubicBezTo>
                      <a:cubicBezTo>
                        <a:pt x="10" y="51"/>
                        <a:pt x="10" y="51"/>
                        <a:pt x="10" y="50"/>
                      </a:cubicBezTo>
                      <a:close/>
                      <a:moveTo>
                        <a:pt x="73" y="126"/>
                      </a:moveTo>
                      <a:cubicBezTo>
                        <a:pt x="71" y="126"/>
                        <a:pt x="69" y="126"/>
                        <a:pt x="67" y="126"/>
                      </a:cubicBezTo>
                      <a:cubicBezTo>
                        <a:pt x="60" y="125"/>
                        <a:pt x="49" y="125"/>
                        <a:pt x="42" y="126"/>
                      </a:cubicBezTo>
                      <a:cubicBezTo>
                        <a:pt x="45" y="128"/>
                        <a:pt x="49" y="130"/>
                        <a:pt x="52" y="131"/>
                      </a:cubicBezTo>
                      <a:cubicBezTo>
                        <a:pt x="58" y="133"/>
                        <a:pt x="64" y="134"/>
                        <a:pt x="70" y="133"/>
                      </a:cubicBezTo>
                      <a:cubicBezTo>
                        <a:pt x="74" y="133"/>
                        <a:pt x="79" y="131"/>
                        <a:pt x="82" y="127"/>
                      </a:cubicBezTo>
                      <a:cubicBezTo>
                        <a:pt x="80" y="123"/>
                        <a:pt x="76" y="120"/>
                        <a:pt x="72" y="118"/>
                      </a:cubicBezTo>
                      <a:cubicBezTo>
                        <a:pt x="67" y="115"/>
                        <a:pt x="58" y="110"/>
                        <a:pt x="52" y="107"/>
                      </a:cubicBezTo>
                      <a:cubicBezTo>
                        <a:pt x="54" y="115"/>
                        <a:pt x="60" y="121"/>
                        <a:pt x="68" y="124"/>
                      </a:cubicBezTo>
                      <a:cubicBezTo>
                        <a:pt x="69" y="125"/>
                        <a:pt x="71" y="125"/>
                        <a:pt x="73" y="126"/>
                      </a:cubicBezTo>
                      <a:cubicBezTo>
                        <a:pt x="74" y="126"/>
                        <a:pt x="74" y="126"/>
                        <a:pt x="73" y="126"/>
                      </a:cubicBezTo>
                      <a:close/>
                      <a:moveTo>
                        <a:pt x="49" y="118"/>
                      </a:moveTo>
                      <a:cubicBezTo>
                        <a:pt x="47" y="117"/>
                        <a:pt x="45" y="116"/>
                        <a:pt x="43" y="115"/>
                      </a:cubicBezTo>
                      <a:cubicBezTo>
                        <a:pt x="37" y="112"/>
                        <a:pt x="27" y="108"/>
                        <a:pt x="20" y="106"/>
                      </a:cubicBezTo>
                      <a:cubicBezTo>
                        <a:pt x="22" y="109"/>
                        <a:pt x="25" y="112"/>
                        <a:pt x="28" y="115"/>
                      </a:cubicBezTo>
                      <a:cubicBezTo>
                        <a:pt x="32" y="119"/>
                        <a:pt x="38" y="122"/>
                        <a:pt x="44" y="123"/>
                      </a:cubicBezTo>
                      <a:cubicBezTo>
                        <a:pt x="48" y="124"/>
                        <a:pt x="53" y="124"/>
                        <a:pt x="56" y="121"/>
                      </a:cubicBezTo>
                      <a:cubicBezTo>
                        <a:pt x="56" y="117"/>
                        <a:pt x="53" y="113"/>
                        <a:pt x="51" y="110"/>
                      </a:cubicBezTo>
                      <a:cubicBezTo>
                        <a:pt x="47" y="105"/>
                        <a:pt x="40" y="98"/>
                        <a:pt x="35" y="92"/>
                      </a:cubicBezTo>
                      <a:cubicBezTo>
                        <a:pt x="35" y="101"/>
                        <a:pt x="39" y="108"/>
                        <a:pt x="44" y="114"/>
                      </a:cubicBezTo>
                      <a:cubicBezTo>
                        <a:pt x="46" y="115"/>
                        <a:pt x="47" y="116"/>
                        <a:pt x="49" y="118"/>
                      </a:cubicBezTo>
                      <a:cubicBezTo>
                        <a:pt x="49" y="118"/>
                        <a:pt x="49" y="118"/>
                        <a:pt x="49" y="118"/>
                      </a:cubicBezTo>
                      <a:close/>
                      <a:moveTo>
                        <a:pt x="28" y="101"/>
                      </a:moveTo>
                      <a:cubicBezTo>
                        <a:pt x="27" y="100"/>
                        <a:pt x="26" y="98"/>
                        <a:pt x="24" y="97"/>
                      </a:cubicBezTo>
                      <a:cubicBezTo>
                        <a:pt x="19" y="91"/>
                        <a:pt x="11" y="84"/>
                        <a:pt x="5" y="79"/>
                      </a:cubicBezTo>
                      <a:cubicBezTo>
                        <a:pt x="8" y="89"/>
                        <a:pt x="14" y="99"/>
                        <a:pt x="22" y="104"/>
                      </a:cubicBezTo>
                      <a:cubicBezTo>
                        <a:pt x="26" y="107"/>
                        <a:pt x="30" y="108"/>
                        <a:pt x="34" y="107"/>
                      </a:cubicBezTo>
                      <a:cubicBezTo>
                        <a:pt x="35" y="103"/>
                        <a:pt x="34" y="98"/>
                        <a:pt x="33" y="95"/>
                      </a:cubicBezTo>
                      <a:cubicBezTo>
                        <a:pt x="31" y="88"/>
                        <a:pt x="27" y="79"/>
                        <a:pt x="24" y="72"/>
                      </a:cubicBezTo>
                      <a:cubicBezTo>
                        <a:pt x="23" y="73"/>
                        <a:pt x="23" y="75"/>
                        <a:pt x="23" y="76"/>
                      </a:cubicBezTo>
                      <a:cubicBezTo>
                        <a:pt x="21" y="83"/>
                        <a:pt x="22" y="89"/>
                        <a:pt x="26" y="96"/>
                      </a:cubicBezTo>
                      <a:cubicBezTo>
                        <a:pt x="27" y="97"/>
                        <a:pt x="28" y="99"/>
                        <a:pt x="29" y="101"/>
                      </a:cubicBezTo>
                      <a:cubicBezTo>
                        <a:pt x="29" y="101"/>
                        <a:pt x="29" y="101"/>
                        <a:pt x="28" y="101"/>
                      </a:cubicBezTo>
                      <a:close/>
                      <a:moveTo>
                        <a:pt x="15" y="78"/>
                      </a:moveTo>
                      <a:cubicBezTo>
                        <a:pt x="14" y="76"/>
                        <a:pt x="13" y="74"/>
                        <a:pt x="12" y="72"/>
                      </a:cubicBezTo>
                      <a:cubicBezTo>
                        <a:pt x="9" y="64"/>
                        <a:pt x="5" y="56"/>
                        <a:pt x="0" y="49"/>
                      </a:cubicBezTo>
                      <a:cubicBezTo>
                        <a:pt x="0" y="59"/>
                        <a:pt x="2" y="70"/>
                        <a:pt x="8" y="78"/>
                      </a:cubicBezTo>
                      <a:cubicBezTo>
                        <a:pt x="11" y="82"/>
                        <a:pt x="14" y="85"/>
                        <a:pt x="18" y="85"/>
                      </a:cubicBezTo>
                      <a:cubicBezTo>
                        <a:pt x="20" y="82"/>
                        <a:pt x="21" y="77"/>
                        <a:pt x="21" y="73"/>
                      </a:cubicBezTo>
                      <a:cubicBezTo>
                        <a:pt x="21" y="66"/>
                        <a:pt x="20" y="56"/>
                        <a:pt x="20" y="49"/>
                      </a:cubicBezTo>
                      <a:cubicBezTo>
                        <a:pt x="15" y="55"/>
                        <a:pt x="13" y="64"/>
                        <a:pt x="14" y="72"/>
                      </a:cubicBezTo>
                      <a:cubicBezTo>
                        <a:pt x="14" y="74"/>
                        <a:pt x="15" y="75"/>
                        <a:pt x="15" y="77"/>
                      </a:cubicBezTo>
                      <a:cubicBezTo>
                        <a:pt x="16" y="78"/>
                        <a:pt x="15" y="78"/>
                        <a:pt x="15" y="78"/>
                      </a:cubicBezTo>
                      <a:close/>
                      <a:moveTo>
                        <a:pt x="25" y="0"/>
                      </a:moveTo>
                      <a:cubicBezTo>
                        <a:pt x="19" y="5"/>
                        <a:pt x="13" y="13"/>
                        <a:pt x="11" y="22"/>
                      </a:cubicBezTo>
                      <a:cubicBezTo>
                        <a:pt x="10" y="26"/>
                        <a:pt x="10" y="30"/>
                        <a:pt x="11" y="34"/>
                      </a:cubicBezTo>
                      <a:cubicBezTo>
                        <a:pt x="16" y="29"/>
                        <a:pt x="20" y="16"/>
                        <a:pt x="22" y="9"/>
                      </a:cubicBezTo>
                      <a:cubicBezTo>
                        <a:pt x="23" y="6"/>
                        <a:pt x="24" y="3"/>
                        <a:pt x="25" y="0"/>
                      </a:cubicBezTo>
                      <a:close/>
                    </a:path>
                  </a:pathLst>
                </a:custGeom>
                <a:gradFill>
                  <a:gsLst>
                    <a:gs pos="0">
                      <a:srgbClr val="B2854E"/>
                    </a:gs>
                    <a:gs pos="100000">
                      <a:srgbClr val="FFF8DB"/>
                    </a:gs>
                  </a:gsLst>
                  <a:lin ang="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0" name="组合 69">
                <a:extLst>
                  <a:ext uri="{FF2B5EF4-FFF2-40B4-BE49-F238E27FC236}">
                    <a16:creationId xmlns="" xmlns:a16="http://schemas.microsoft.com/office/drawing/2014/main" id="{69B2DD13-8E75-4243-9306-B0D7F93B67AB}"/>
                  </a:ext>
                </a:extLst>
              </p:cNvPr>
              <p:cNvGrpSpPr/>
              <p:nvPr/>
            </p:nvGrpSpPr>
            <p:grpSpPr>
              <a:xfrm rot="1063385">
                <a:off x="13647614" y="2993827"/>
                <a:ext cx="1068815" cy="1247698"/>
                <a:chOff x="13526530" y="2993827"/>
                <a:chExt cx="1068815" cy="1247698"/>
              </a:xfrm>
            </p:grpSpPr>
            <p:sp>
              <p:nvSpPr>
                <p:cNvPr id="71" name="Freeform 13">
                  <a:extLst>
                    <a:ext uri="{FF2B5EF4-FFF2-40B4-BE49-F238E27FC236}">
                      <a16:creationId xmlns="" xmlns:a16="http://schemas.microsoft.com/office/drawing/2014/main" id="{C0402054-00CA-4A0B-94AB-896CABC9E9C9}"/>
                    </a:ext>
                  </a:extLst>
                </p:cNvPr>
                <p:cNvSpPr>
                  <a:spLocks/>
                </p:cNvSpPr>
                <p:nvPr/>
              </p:nvSpPr>
              <p:spPr bwMode="auto">
                <a:xfrm>
                  <a:off x="13526530" y="3105629"/>
                  <a:ext cx="988319" cy="113589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a:gsLst>
                    <a:gs pos="0">
                      <a:srgbClr val="B2854E"/>
                    </a:gs>
                    <a:gs pos="100000">
                      <a:srgbClr val="FFF8DB"/>
                    </a:gs>
                  </a:gsLst>
                  <a:lin ang="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4">
                  <a:extLst>
                    <a:ext uri="{FF2B5EF4-FFF2-40B4-BE49-F238E27FC236}">
                      <a16:creationId xmlns="" xmlns:a16="http://schemas.microsoft.com/office/drawing/2014/main" id="{E0C52D29-C937-4B11-9D13-26A11CDEDC7E}"/>
                    </a:ext>
                  </a:extLst>
                </p:cNvPr>
                <p:cNvSpPr>
                  <a:spLocks noEditPoints="1"/>
                </p:cNvSpPr>
                <p:nvPr/>
              </p:nvSpPr>
              <p:spPr bwMode="auto">
                <a:xfrm>
                  <a:off x="13844044" y="2993827"/>
                  <a:ext cx="751301" cy="1247698"/>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rgbClr val="B2854E"/>
                    </a:gs>
                    <a:gs pos="100000">
                      <a:srgbClr val="FFF8DB"/>
                    </a:gs>
                  </a:gsLst>
                  <a:lin ang="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76" name="文本框 75">
              <a:extLst>
                <a:ext uri="{FF2B5EF4-FFF2-40B4-BE49-F238E27FC236}">
                  <a16:creationId xmlns="" xmlns:a16="http://schemas.microsoft.com/office/drawing/2014/main" id="{6666A0BF-E4C8-492D-B06B-AC65496B9CC8}"/>
                </a:ext>
              </a:extLst>
            </p:cNvPr>
            <p:cNvSpPr txBox="1"/>
            <p:nvPr/>
          </p:nvSpPr>
          <p:spPr>
            <a:xfrm>
              <a:off x="6783877" y="2485245"/>
              <a:ext cx="1538883" cy="553998"/>
            </a:xfrm>
            <a:prstGeom prst="rect">
              <a:avLst/>
            </a:prstGeom>
            <a:noFill/>
          </p:spPr>
          <p:txBody>
            <a:bodyPr wrap="none" lIns="0" rIns="0" rtlCol="0">
              <a:spAutoFit/>
            </a:bodyPr>
            <a:lstStyle/>
            <a:p>
              <a:r>
                <a:rPr lang="zh-CN" altLang="en-US" sz="3000" dirty="0">
                  <a:gradFill>
                    <a:gsLst>
                      <a:gs pos="0">
                        <a:srgbClr val="FFF8DB"/>
                      </a:gs>
                      <a:gs pos="80000">
                        <a:srgbClr val="B2854E"/>
                      </a:gs>
                    </a:gsLst>
                    <a:lin ang="0" scaled="0"/>
                  </a:gradFill>
                  <a:latin typeface="方正风雅宋简体" panose="02000000000000000000" pitchFamily="2" charset="-122"/>
                  <a:ea typeface="方正风雅宋简体" panose="02000000000000000000" pitchFamily="2" charset="-122"/>
                </a:rPr>
                <a:t>第三乐章</a:t>
              </a:r>
            </a:p>
          </p:txBody>
        </p:sp>
        <p:sp>
          <p:nvSpPr>
            <p:cNvPr id="77" name="文本框 76">
              <a:extLst>
                <a:ext uri="{FF2B5EF4-FFF2-40B4-BE49-F238E27FC236}">
                  <a16:creationId xmlns="" xmlns:a16="http://schemas.microsoft.com/office/drawing/2014/main" id="{1585558A-1EAF-46B0-BC2C-96954C2683C9}"/>
                </a:ext>
              </a:extLst>
            </p:cNvPr>
            <p:cNvSpPr txBox="1"/>
            <p:nvPr/>
          </p:nvSpPr>
          <p:spPr>
            <a:xfrm>
              <a:off x="7194246" y="3030118"/>
              <a:ext cx="718145" cy="307777"/>
            </a:xfrm>
            <a:prstGeom prst="rect">
              <a:avLst/>
            </a:prstGeom>
            <a:noFill/>
          </p:spPr>
          <p:txBody>
            <a:bodyPr wrap="none" lIns="0" rIns="0" rtlCol="0">
              <a:spAutoFit/>
            </a:bodyPr>
            <a:lstStyle/>
            <a:p>
              <a:r>
                <a:rPr lang="zh-CN" altLang="en-US" sz="1400" dirty="0">
                  <a:solidFill>
                    <a:srgbClr val="FFF8DB"/>
                  </a:solidFill>
                </a:rPr>
                <a:t>年会节目</a:t>
              </a:r>
            </a:p>
          </p:txBody>
        </p:sp>
        <p:pic>
          <p:nvPicPr>
            <p:cNvPr id="104" name="图片 103" descr="图片包含 武器, 餐刀&#10;&#10;已生成极高可信度的说明">
              <a:extLst>
                <a:ext uri="{FF2B5EF4-FFF2-40B4-BE49-F238E27FC236}">
                  <a16:creationId xmlns="" xmlns:a16="http://schemas.microsoft.com/office/drawing/2014/main" id="{D5024A50-695E-47DD-AF85-DAFF62CB47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3293156">
              <a:off x="6403563" y="2141590"/>
              <a:ext cx="2104806" cy="2885758"/>
            </a:xfrm>
            <a:prstGeom prst="rect">
              <a:avLst/>
            </a:prstGeom>
          </p:spPr>
        </p:pic>
        <p:sp>
          <p:nvSpPr>
            <p:cNvPr id="118" name="图形 59">
              <a:extLst>
                <a:ext uri="{FF2B5EF4-FFF2-40B4-BE49-F238E27FC236}">
                  <a16:creationId xmlns="" xmlns:a16="http://schemas.microsoft.com/office/drawing/2014/main" id="{F18FDE71-04C2-4A65-903D-31E0FAA1975F}"/>
                </a:ext>
              </a:extLst>
            </p:cNvPr>
            <p:cNvSpPr/>
            <p:nvPr/>
          </p:nvSpPr>
          <p:spPr>
            <a:xfrm>
              <a:off x="7377871" y="2099954"/>
              <a:ext cx="350894" cy="867908"/>
            </a:xfrm>
            <a:custGeom>
              <a:avLst/>
              <a:gdLst>
                <a:gd name="connsiteX0" fmla="*/ 160386 w 770185"/>
                <a:gd name="connsiteY0" fmla="*/ 497685 h 1905000"/>
                <a:gd name="connsiteX1" fmla="*/ 256227 w 770185"/>
                <a:gd name="connsiteY1" fmla="*/ 492731 h 1905000"/>
                <a:gd name="connsiteX2" fmla="*/ 236398 w 770185"/>
                <a:gd name="connsiteY2" fmla="*/ 415363 h 1905000"/>
                <a:gd name="connsiteX3" fmla="*/ 142896 w 770185"/>
                <a:gd name="connsiteY3" fmla="*/ 398378 h 1905000"/>
                <a:gd name="connsiteX4" fmla="*/ 160386 w 770185"/>
                <a:gd name="connsiteY4" fmla="*/ 497685 h 1905000"/>
                <a:gd name="connsiteX5" fmla="*/ 363116 w 770185"/>
                <a:gd name="connsiteY5" fmla="*/ 1672069 h 1905000"/>
                <a:gd name="connsiteX6" fmla="*/ 355896 w 770185"/>
                <a:gd name="connsiteY6" fmla="*/ 1534662 h 1905000"/>
                <a:gd name="connsiteX7" fmla="*/ 357166 w 770185"/>
                <a:gd name="connsiteY7" fmla="*/ 1398093 h 1905000"/>
                <a:gd name="connsiteX8" fmla="*/ 362120 w 770185"/>
                <a:gd name="connsiteY8" fmla="*/ 1339109 h 1905000"/>
                <a:gd name="connsiteX9" fmla="*/ 390066 w 770185"/>
                <a:gd name="connsiteY9" fmla="*/ 1077843 h 1905000"/>
                <a:gd name="connsiteX10" fmla="*/ 346075 w 770185"/>
                <a:gd name="connsiteY10" fmla="*/ 1077410 h 1905000"/>
                <a:gd name="connsiteX11" fmla="*/ 304840 w 770185"/>
                <a:gd name="connsiteY11" fmla="*/ 1072270 h 1905000"/>
                <a:gd name="connsiteX12" fmla="*/ 252313 w 770185"/>
                <a:gd name="connsiteY12" fmla="*/ 1061639 h 1905000"/>
                <a:gd name="connsiteX13" fmla="*/ 279234 w 770185"/>
                <a:gd name="connsiteY13" fmla="*/ 1374668 h 1905000"/>
                <a:gd name="connsiteX14" fmla="*/ 314445 w 770185"/>
                <a:gd name="connsiteY14" fmla="*/ 1675449 h 1905000"/>
                <a:gd name="connsiteX15" fmla="*/ 319572 w 770185"/>
                <a:gd name="connsiteY15" fmla="*/ 1715613 h 1905000"/>
                <a:gd name="connsiteX16" fmla="*/ 308118 w 770185"/>
                <a:gd name="connsiteY16" fmla="*/ 1793762 h 1905000"/>
                <a:gd name="connsiteX17" fmla="*/ 327010 w 770185"/>
                <a:gd name="connsiteY17" fmla="*/ 1899421 h 1905000"/>
                <a:gd name="connsiteX18" fmla="*/ 336455 w 770185"/>
                <a:gd name="connsiteY18" fmla="*/ 1905076 h 1905000"/>
                <a:gd name="connsiteX19" fmla="*/ 359116 w 770185"/>
                <a:gd name="connsiteY19" fmla="*/ 1905076 h 1905000"/>
                <a:gd name="connsiteX20" fmla="*/ 369500 w 770185"/>
                <a:gd name="connsiteY20" fmla="*/ 1892817 h 1905000"/>
                <a:gd name="connsiteX21" fmla="*/ 369197 w 770185"/>
                <a:gd name="connsiteY21" fmla="*/ 1717867 h 1905000"/>
                <a:gd name="connsiteX22" fmla="*/ 363130 w 770185"/>
                <a:gd name="connsiteY22" fmla="*/ 1672069 h 1905000"/>
                <a:gd name="connsiteX23" fmla="*/ 218964 w 770185"/>
                <a:gd name="connsiteY23" fmla="*/ 575617 h 1905000"/>
                <a:gd name="connsiteX24" fmla="*/ 322099 w 770185"/>
                <a:gd name="connsiteY24" fmla="*/ 855053 h 1905000"/>
                <a:gd name="connsiteX25" fmla="*/ 459651 w 770185"/>
                <a:gd name="connsiteY25" fmla="*/ 837607 h 1905000"/>
                <a:gd name="connsiteX26" fmla="*/ 455058 w 770185"/>
                <a:gd name="connsiteY26" fmla="*/ 611304 h 1905000"/>
                <a:gd name="connsiteX27" fmla="*/ 372908 w 770185"/>
                <a:gd name="connsiteY27" fmla="*/ 547758 h 1905000"/>
                <a:gd name="connsiteX28" fmla="*/ 440428 w 770185"/>
                <a:gd name="connsiteY28" fmla="*/ 460943 h 1905000"/>
                <a:gd name="connsiteX29" fmla="*/ 603426 w 770185"/>
                <a:gd name="connsiteY29" fmla="*/ 253663 h 1905000"/>
                <a:gd name="connsiteX30" fmla="*/ 642146 w 770185"/>
                <a:gd name="connsiteY30" fmla="*/ 256652 h 1905000"/>
                <a:gd name="connsiteX31" fmla="*/ 684984 w 770185"/>
                <a:gd name="connsiteY31" fmla="*/ 244175 h 1905000"/>
                <a:gd name="connsiteX32" fmla="*/ 696061 w 770185"/>
                <a:gd name="connsiteY32" fmla="*/ 235509 h 1905000"/>
                <a:gd name="connsiteX33" fmla="*/ 652994 w 770185"/>
                <a:gd name="connsiteY33" fmla="*/ 237126 h 1905000"/>
                <a:gd name="connsiteX34" fmla="*/ 662323 w 770185"/>
                <a:gd name="connsiteY34" fmla="*/ 217038 h 1905000"/>
                <a:gd name="connsiteX35" fmla="*/ 689663 w 770185"/>
                <a:gd name="connsiteY35" fmla="*/ 202161 h 1905000"/>
                <a:gd name="connsiteX36" fmla="*/ 710330 w 770185"/>
                <a:gd name="connsiteY36" fmla="*/ 205353 h 1905000"/>
                <a:gd name="connsiteX37" fmla="*/ 717133 w 770185"/>
                <a:gd name="connsiteY37" fmla="*/ 198421 h 1905000"/>
                <a:gd name="connsiteX38" fmla="*/ 705059 w 770185"/>
                <a:gd name="connsiteY38" fmla="*/ 195129 h 1905000"/>
                <a:gd name="connsiteX39" fmla="*/ 721306 w 770185"/>
                <a:gd name="connsiteY39" fmla="*/ 188095 h 1905000"/>
                <a:gd name="connsiteX40" fmla="*/ 721205 w 770185"/>
                <a:gd name="connsiteY40" fmla="*/ 178663 h 1905000"/>
                <a:gd name="connsiteX41" fmla="*/ 647361 w 770185"/>
                <a:gd name="connsiteY41" fmla="*/ 185495 h 1905000"/>
                <a:gd name="connsiteX42" fmla="*/ 594355 w 770185"/>
                <a:gd name="connsiteY42" fmla="*/ 210942 h 1905000"/>
                <a:gd name="connsiteX43" fmla="*/ 574744 w 770185"/>
                <a:gd name="connsiteY43" fmla="*/ 224879 h 1905000"/>
                <a:gd name="connsiteX44" fmla="*/ 477343 w 770185"/>
                <a:gd name="connsiteY44" fmla="*/ 329617 h 1905000"/>
                <a:gd name="connsiteX45" fmla="*/ 389373 w 770185"/>
                <a:gd name="connsiteY45" fmla="*/ 428822 h 1905000"/>
                <a:gd name="connsiteX46" fmla="*/ 286584 w 770185"/>
                <a:gd name="connsiteY46" fmla="*/ 512287 h 1905000"/>
                <a:gd name="connsiteX47" fmla="*/ 218964 w 770185"/>
                <a:gd name="connsiteY47" fmla="*/ 575617 h 1905000"/>
                <a:gd name="connsiteX48" fmla="*/ 310068 w 770185"/>
                <a:gd name="connsiteY48" fmla="*/ 1730518 h 1905000"/>
                <a:gd name="connsiteX49" fmla="*/ 307180 w 770185"/>
                <a:gd name="connsiteY49" fmla="*/ 1711656 h 1905000"/>
                <a:gd name="connsiteX50" fmla="*/ 304291 w 770185"/>
                <a:gd name="connsiteY50" fmla="*/ 1682409 h 1905000"/>
                <a:gd name="connsiteX51" fmla="*/ 266424 w 770185"/>
                <a:gd name="connsiteY51" fmla="*/ 1405661 h 1905000"/>
                <a:gd name="connsiteX52" fmla="*/ 272734 w 770185"/>
                <a:gd name="connsiteY52" fmla="*/ 1632872 h 1905000"/>
                <a:gd name="connsiteX53" fmla="*/ 251576 w 770185"/>
                <a:gd name="connsiteY53" fmla="*/ 1665845 h 1905000"/>
                <a:gd name="connsiteX54" fmla="*/ 238881 w 770185"/>
                <a:gd name="connsiteY54" fmla="*/ 1702471 h 1905000"/>
                <a:gd name="connsiteX55" fmla="*/ 281487 w 770185"/>
                <a:gd name="connsiteY55" fmla="*/ 1798182 h 1905000"/>
                <a:gd name="connsiteX56" fmla="*/ 302399 w 770185"/>
                <a:gd name="connsiteY56" fmla="*/ 1839964 h 1905000"/>
                <a:gd name="connsiteX57" fmla="*/ 310068 w 770185"/>
                <a:gd name="connsiteY57" fmla="*/ 1730518 h 1905000"/>
                <a:gd name="connsiteX58" fmla="*/ 373342 w 770185"/>
                <a:gd name="connsiteY58" fmla="*/ 320070 h 1905000"/>
                <a:gd name="connsiteX59" fmla="*/ 371450 w 770185"/>
                <a:gd name="connsiteY59" fmla="*/ 437994 h 1905000"/>
                <a:gd name="connsiteX60" fmla="*/ 420554 w 770185"/>
                <a:gd name="connsiteY60" fmla="*/ 378563 h 1905000"/>
                <a:gd name="connsiteX61" fmla="*/ 399699 w 770185"/>
                <a:gd name="connsiteY61" fmla="*/ 204125 h 1905000"/>
                <a:gd name="connsiteX62" fmla="*/ 389979 w 770185"/>
                <a:gd name="connsiteY62" fmla="*/ 140578 h 1905000"/>
                <a:gd name="connsiteX63" fmla="*/ 426881 w 770185"/>
                <a:gd name="connsiteY63" fmla="*/ 81508 h 1905000"/>
                <a:gd name="connsiteX64" fmla="*/ 434216 w 770185"/>
                <a:gd name="connsiteY64" fmla="*/ 63700 h 1905000"/>
                <a:gd name="connsiteX65" fmla="*/ 424453 w 770185"/>
                <a:gd name="connsiteY65" fmla="*/ 65506 h 1905000"/>
                <a:gd name="connsiteX66" fmla="*/ 407498 w 770185"/>
                <a:gd name="connsiteY66" fmla="*/ 86837 h 1905000"/>
                <a:gd name="connsiteX67" fmla="*/ 399902 w 770185"/>
                <a:gd name="connsiteY67" fmla="*/ 73175 h 1905000"/>
                <a:gd name="connsiteX68" fmla="*/ 422143 w 770185"/>
                <a:gd name="connsiteY68" fmla="*/ 50442 h 1905000"/>
                <a:gd name="connsiteX69" fmla="*/ 448312 w 770185"/>
                <a:gd name="connsiteY69" fmla="*/ 40823 h 1905000"/>
                <a:gd name="connsiteX70" fmla="*/ 452039 w 770185"/>
                <a:gd name="connsiteY70" fmla="*/ 32389 h 1905000"/>
                <a:gd name="connsiteX71" fmla="*/ 446508 w 770185"/>
                <a:gd name="connsiteY71" fmla="*/ 31103 h 1905000"/>
                <a:gd name="connsiteX72" fmla="*/ 446002 w 770185"/>
                <a:gd name="connsiteY72" fmla="*/ 25760 h 1905000"/>
                <a:gd name="connsiteX73" fmla="*/ 416582 w 770185"/>
                <a:gd name="connsiteY73" fmla="*/ 39278 h 1905000"/>
                <a:gd name="connsiteX74" fmla="*/ 402140 w 770185"/>
                <a:gd name="connsiteY74" fmla="*/ 48709 h 1905000"/>
                <a:gd name="connsiteX75" fmla="*/ 404566 w 770185"/>
                <a:gd name="connsiteY75" fmla="*/ 7158 h 1905000"/>
                <a:gd name="connsiteX76" fmla="*/ 396738 w 770185"/>
                <a:gd name="connsiteY76" fmla="*/ 702 h 1905000"/>
                <a:gd name="connsiteX77" fmla="*/ 392723 w 770185"/>
                <a:gd name="connsiteY77" fmla="*/ 25326 h 1905000"/>
                <a:gd name="connsiteX78" fmla="*/ 378411 w 770185"/>
                <a:gd name="connsiteY78" fmla="*/ 65289 h 1905000"/>
                <a:gd name="connsiteX79" fmla="*/ 370626 w 770185"/>
                <a:gd name="connsiteY79" fmla="*/ 78591 h 1905000"/>
                <a:gd name="connsiteX80" fmla="*/ 356472 w 770185"/>
                <a:gd name="connsiteY80" fmla="*/ 149085 h 1905000"/>
                <a:gd name="connsiteX81" fmla="*/ 358221 w 770185"/>
                <a:gd name="connsiteY81" fmla="*/ 161635 h 1905000"/>
                <a:gd name="connsiteX82" fmla="*/ 373342 w 770185"/>
                <a:gd name="connsiteY82" fmla="*/ 320085 h 1905000"/>
                <a:gd name="connsiteX83" fmla="*/ 403238 w 770185"/>
                <a:gd name="connsiteY83" fmla="*/ 1079547 h 1905000"/>
                <a:gd name="connsiteX84" fmla="*/ 380043 w 770185"/>
                <a:gd name="connsiteY84" fmla="*/ 1263127 h 1905000"/>
                <a:gd name="connsiteX85" fmla="*/ 370829 w 770185"/>
                <a:gd name="connsiteY85" fmla="*/ 1359575 h 1905000"/>
                <a:gd name="connsiteX86" fmla="*/ 399178 w 770185"/>
                <a:gd name="connsiteY86" fmla="*/ 1301270 h 1905000"/>
                <a:gd name="connsiteX87" fmla="*/ 470597 w 770185"/>
                <a:gd name="connsiteY87" fmla="*/ 1077858 h 1905000"/>
                <a:gd name="connsiteX88" fmla="*/ 403253 w 770185"/>
                <a:gd name="connsiteY88" fmla="*/ 1079562 h 1905000"/>
                <a:gd name="connsiteX89" fmla="*/ 381935 w 770185"/>
                <a:gd name="connsiteY89" fmla="*/ 543584 h 1905000"/>
                <a:gd name="connsiteX90" fmla="*/ 412971 w 770185"/>
                <a:gd name="connsiteY90" fmla="*/ 567991 h 1905000"/>
                <a:gd name="connsiteX91" fmla="*/ 430953 w 770185"/>
                <a:gd name="connsiteY91" fmla="*/ 479517 h 1905000"/>
                <a:gd name="connsiteX92" fmla="*/ 381935 w 770185"/>
                <a:gd name="connsiteY92" fmla="*/ 543599 h 1905000"/>
                <a:gd name="connsiteX93" fmla="*/ 768548 w 770185"/>
                <a:gd name="connsiteY93" fmla="*/ 957653 h 1905000"/>
                <a:gd name="connsiteX94" fmla="*/ 464257 w 770185"/>
                <a:gd name="connsiteY94" fmla="*/ 845982 h 1905000"/>
                <a:gd name="connsiteX95" fmla="*/ 320322 w 770185"/>
                <a:gd name="connsiteY95" fmla="*/ 863501 h 1905000"/>
                <a:gd name="connsiteX96" fmla="*/ 6920 w 770185"/>
                <a:gd name="connsiteY96" fmla="*/ 873612 h 1905000"/>
                <a:gd name="connsiteX97" fmla="*/ 31731 w 770185"/>
                <a:gd name="connsiteY97" fmla="*/ 905833 h 1905000"/>
                <a:gd name="connsiteX98" fmla="*/ 70480 w 770185"/>
                <a:gd name="connsiteY98" fmla="*/ 935296 h 1905000"/>
                <a:gd name="connsiteX99" fmla="*/ 99597 w 770185"/>
                <a:gd name="connsiteY99" fmla="*/ 962332 h 1905000"/>
                <a:gd name="connsiteX100" fmla="*/ 128743 w 770185"/>
                <a:gd name="connsiteY100" fmla="*/ 992328 h 1905000"/>
                <a:gd name="connsiteX101" fmla="*/ 161338 w 770185"/>
                <a:gd name="connsiteY101" fmla="*/ 1018182 h 1905000"/>
                <a:gd name="connsiteX102" fmla="*/ 206933 w 770185"/>
                <a:gd name="connsiteY102" fmla="*/ 1035383 h 1905000"/>
                <a:gd name="connsiteX103" fmla="*/ 245727 w 770185"/>
                <a:gd name="connsiteY103" fmla="*/ 1051443 h 1905000"/>
                <a:gd name="connsiteX104" fmla="*/ 291235 w 770185"/>
                <a:gd name="connsiteY104" fmla="*/ 1059906 h 1905000"/>
                <a:gd name="connsiteX105" fmla="*/ 327501 w 770185"/>
                <a:gd name="connsiteY105" fmla="*/ 1061958 h 1905000"/>
                <a:gd name="connsiteX106" fmla="*/ 376996 w 770185"/>
                <a:gd name="connsiteY106" fmla="*/ 1062332 h 1905000"/>
                <a:gd name="connsiteX107" fmla="*/ 413101 w 770185"/>
                <a:gd name="connsiteY107" fmla="*/ 1063777 h 1905000"/>
                <a:gd name="connsiteX108" fmla="*/ 449209 w 770185"/>
                <a:gd name="connsiteY108" fmla="*/ 1066173 h 1905000"/>
                <a:gd name="connsiteX109" fmla="*/ 498531 w 770185"/>
                <a:gd name="connsiteY109" fmla="*/ 1051573 h 1905000"/>
                <a:gd name="connsiteX110" fmla="*/ 561254 w 770185"/>
                <a:gd name="connsiteY110" fmla="*/ 1041462 h 1905000"/>
                <a:gd name="connsiteX111" fmla="*/ 627010 w 770185"/>
                <a:gd name="connsiteY111" fmla="*/ 1021041 h 1905000"/>
                <a:gd name="connsiteX112" fmla="*/ 687237 w 770185"/>
                <a:gd name="connsiteY112" fmla="*/ 997934 h 1905000"/>
                <a:gd name="connsiteX113" fmla="*/ 723127 w 770185"/>
                <a:gd name="connsiteY113" fmla="*/ 975980 h 1905000"/>
                <a:gd name="connsiteX114" fmla="*/ 768548 w 770185"/>
                <a:gd name="connsiteY114" fmla="*/ 957653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770185" h="1905000">
                  <a:moveTo>
                    <a:pt x="160386" y="497685"/>
                  </a:moveTo>
                  <a:cubicBezTo>
                    <a:pt x="206254" y="525127"/>
                    <a:pt x="247705" y="506047"/>
                    <a:pt x="256227" y="492731"/>
                  </a:cubicBezTo>
                  <a:cubicBezTo>
                    <a:pt x="267780" y="474736"/>
                    <a:pt x="262322" y="449621"/>
                    <a:pt x="236398" y="415363"/>
                  </a:cubicBezTo>
                  <a:cubicBezTo>
                    <a:pt x="218200" y="391316"/>
                    <a:pt x="174945" y="370980"/>
                    <a:pt x="142896" y="398378"/>
                  </a:cubicBezTo>
                  <a:cubicBezTo>
                    <a:pt x="114284" y="422858"/>
                    <a:pt x="118256" y="472498"/>
                    <a:pt x="160386" y="497685"/>
                  </a:cubicBezTo>
                  <a:close/>
                  <a:moveTo>
                    <a:pt x="363116" y="1672069"/>
                  </a:moveTo>
                  <a:cubicBezTo>
                    <a:pt x="359680" y="1664168"/>
                    <a:pt x="354986" y="1626719"/>
                    <a:pt x="355896" y="1534662"/>
                  </a:cubicBezTo>
                  <a:cubicBezTo>
                    <a:pt x="356515" y="1475880"/>
                    <a:pt x="351894" y="1412984"/>
                    <a:pt x="357166" y="1398093"/>
                  </a:cubicBezTo>
                  <a:cubicBezTo>
                    <a:pt x="365210" y="1375347"/>
                    <a:pt x="361715" y="1359690"/>
                    <a:pt x="362120" y="1339109"/>
                  </a:cubicBezTo>
                  <a:cubicBezTo>
                    <a:pt x="362524" y="1318530"/>
                    <a:pt x="380895" y="1132580"/>
                    <a:pt x="390066" y="1077843"/>
                  </a:cubicBezTo>
                  <a:cubicBezTo>
                    <a:pt x="370525" y="1066463"/>
                    <a:pt x="368864" y="1084098"/>
                    <a:pt x="346075" y="1077410"/>
                  </a:cubicBezTo>
                  <a:cubicBezTo>
                    <a:pt x="333596" y="1073741"/>
                    <a:pt x="323775" y="1080732"/>
                    <a:pt x="304840" y="1072270"/>
                  </a:cubicBezTo>
                  <a:cubicBezTo>
                    <a:pt x="290471" y="1065842"/>
                    <a:pt x="286065" y="1090495"/>
                    <a:pt x="252313" y="1061639"/>
                  </a:cubicBezTo>
                  <a:cubicBezTo>
                    <a:pt x="257583" y="1174291"/>
                    <a:pt x="295149" y="1325938"/>
                    <a:pt x="279234" y="1374668"/>
                  </a:cubicBezTo>
                  <a:cubicBezTo>
                    <a:pt x="259332" y="1435672"/>
                    <a:pt x="293403" y="1580605"/>
                    <a:pt x="314445" y="1675449"/>
                  </a:cubicBezTo>
                  <a:cubicBezTo>
                    <a:pt x="316698" y="1685559"/>
                    <a:pt x="313881" y="1705864"/>
                    <a:pt x="319572" y="1715613"/>
                  </a:cubicBezTo>
                  <a:cubicBezTo>
                    <a:pt x="325263" y="1725363"/>
                    <a:pt x="308118" y="1765425"/>
                    <a:pt x="308118" y="1793762"/>
                  </a:cubicBezTo>
                  <a:cubicBezTo>
                    <a:pt x="308118" y="1836295"/>
                    <a:pt x="320294" y="1882734"/>
                    <a:pt x="327010" y="1899421"/>
                  </a:cubicBezTo>
                  <a:cubicBezTo>
                    <a:pt x="329017" y="1904444"/>
                    <a:pt x="334014" y="1905021"/>
                    <a:pt x="336455" y="1905076"/>
                  </a:cubicBezTo>
                  <a:cubicBezTo>
                    <a:pt x="345511" y="1905355"/>
                    <a:pt x="352067" y="1905151"/>
                    <a:pt x="359116" y="1905076"/>
                  </a:cubicBezTo>
                  <a:cubicBezTo>
                    <a:pt x="366163" y="1905021"/>
                    <a:pt x="367132" y="1899681"/>
                    <a:pt x="369500" y="1892817"/>
                  </a:cubicBezTo>
                  <a:cubicBezTo>
                    <a:pt x="374713" y="1877785"/>
                    <a:pt x="383624" y="1764531"/>
                    <a:pt x="369197" y="1717867"/>
                  </a:cubicBezTo>
                  <a:cubicBezTo>
                    <a:pt x="366020" y="1707338"/>
                    <a:pt x="370150" y="1688187"/>
                    <a:pt x="363130" y="1672069"/>
                  </a:cubicBezTo>
                  <a:close/>
                  <a:moveTo>
                    <a:pt x="218964" y="575617"/>
                  </a:moveTo>
                  <a:cubicBezTo>
                    <a:pt x="209620" y="625242"/>
                    <a:pt x="339372" y="686464"/>
                    <a:pt x="322099" y="855053"/>
                  </a:cubicBezTo>
                  <a:cubicBezTo>
                    <a:pt x="369934" y="867329"/>
                    <a:pt x="422504" y="853161"/>
                    <a:pt x="459651" y="837607"/>
                  </a:cubicBezTo>
                  <a:cubicBezTo>
                    <a:pt x="434953" y="743078"/>
                    <a:pt x="467262" y="642255"/>
                    <a:pt x="455058" y="611304"/>
                  </a:cubicBezTo>
                  <a:cubicBezTo>
                    <a:pt x="444182" y="583749"/>
                    <a:pt x="387668" y="577033"/>
                    <a:pt x="372908" y="547758"/>
                  </a:cubicBezTo>
                  <a:cubicBezTo>
                    <a:pt x="364142" y="530267"/>
                    <a:pt x="434737" y="466273"/>
                    <a:pt x="440428" y="460943"/>
                  </a:cubicBezTo>
                  <a:cubicBezTo>
                    <a:pt x="489677" y="414380"/>
                    <a:pt x="579480" y="254920"/>
                    <a:pt x="603426" y="253663"/>
                  </a:cubicBezTo>
                  <a:cubicBezTo>
                    <a:pt x="603426" y="253663"/>
                    <a:pt x="628152" y="262691"/>
                    <a:pt x="642146" y="256652"/>
                  </a:cubicBezTo>
                  <a:cubicBezTo>
                    <a:pt x="656141" y="250615"/>
                    <a:pt x="672475" y="244030"/>
                    <a:pt x="684984" y="244175"/>
                  </a:cubicBezTo>
                  <a:cubicBezTo>
                    <a:pt x="694863" y="244290"/>
                    <a:pt x="704814" y="239842"/>
                    <a:pt x="696061" y="235509"/>
                  </a:cubicBezTo>
                  <a:cubicBezTo>
                    <a:pt x="678369" y="226844"/>
                    <a:pt x="664446" y="240276"/>
                    <a:pt x="652994" y="237126"/>
                  </a:cubicBezTo>
                  <a:cubicBezTo>
                    <a:pt x="649223" y="236086"/>
                    <a:pt x="652343" y="225240"/>
                    <a:pt x="662323" y="217038"/>
                  </a:cubicBezTo>
                  <a:cubicBezTo>
                    <a:pt x="671884" y="209167"/>
                    <a:pt x="689663" y="202161"/>
                    <a:pt x="689663" y="202161"/>
                  </a:cubicBezTo>
                  <a:cubicBezTo>
                    <a:pt x="689663" y="202161"/>
                    <a:pt x="706994" y="202075"/>
                    <a:pt x="710330" y="205353"/>
                  </a:cubicBezTo>
                  <a:cubicBezTo>
                    <a:pt x="713667" y="208631"/>
                    <a:pt x="723082" y="199201"/>
                    <a:pt x="717133" y="198421"/>
                  </a:cubicBezTo>
                  <a:cubicBezTo>
                    <a:pt x="712997" y="197778"/>
                    <a:pt x="708947" y="196673"/>
                    <a:pt x="705059" y="195129"/>
                  </a:cubicBezTo>
                  <a:cubicBezTo>
                    <a:pt x="705059" y="195129"/>
                    <a:pt x="717379" y="190666"/>
                    <a:pt x="721306" y="188095"/>
                  </a:cubicBezTo>
                  <a:cubicBezTo>
                    <a:pt x="725799" y="185206"/>
                    <a:pt x="725639" y="175818"/>
                    <a:pt x="721205" y="178663"/>
                  </a:cubicBezTo>
                  <a:cubicBezTo>
                    <a:pt x="710648" y="185365"/>
                    <a:pt x="663594" y="190896"/>
                    <a:pt x="647361" y="185495"/>
                  </a:cubicBezTo>
                  <a:cubicBezTo>
                    <a:pt x="631127" y="180093"/>
                    <a:pt x="608569" y="202522"/>
                    <a:pt x="594355" y="210942"/>
                  </a:cubicBezTo>
                  <a:cubicBezTo>
                    <a:pt x="580144" y="219362"/>
                    <a:pt x="581978" y="213267"/>
                    <a:pt x="574744" y="224879"/>
                  </a:cubicBezTo>
                  <a:cubicBezTo>
                    <a:pt x="559174" y="249836"/>
                    <a:pt x="500696" y="307419"/>
                    <a:pt x="477343" y="329617"/>
                  </a:cubicBezTo>
                  <a:cubicBezTo>
                    <a:pt x="453988" y="351815"/>
                    <a:pt x="434116" y="375834"/>
                    <a:pt x="389373" y="428822"/>
                  </a:cubicBezTo>
                  <a:cubicBezTo>
                    <a:pt x="360848" y="462590"/>
                    <a:pt x="333134" y="483444"/>
                    <a:pt x="286584" y="512287"/>
                  </a:cubicBezTo>
                  <a:cubicBezTo>
                    <a:pt x="247389" y="536522"/>
                    <a:pt x="226374" y="536319"/>
                    <a:pt x="218964" y="575617"/>
                  </a:cubicBezTo>
                  <a:close/>
                  <a:moveTo>
                    <a:pt x="310068" y="1730518"/>
                  </a:moveTo>
                  <a:cubicBezTo>
                    <a:pt x="312639" y="1720770"/>
                    <a:pt x="308784" y="1718574"/>
                    <a:pt x="307180" y="1711656"/>
                  </a:cubicBezTo>
                  <a:cubicBezTo>
                    <a:pt x="303800" y="1696507"/>
                    <a:pt x="304103" y="1694961"/>
                    <a:pt x="304291" y="1682409"/>
                  </a:cubicBezTo>
                  <a:cubicBezTo>
                    <a:pt x="304825" y="1654623"/>
                    <a:pt x="252601" y="1475679"/>
                    <a:pt x="266424" y="1405661"/>
                  </a:cubicBezTo>
                  <a:cubicBezTo>
                    <a:pt x="216568" y="1480040"/>
                    <a:pt x="281314" y="1553915"/>
                    <a:pt x="272734" y="1632872"/>
                  </a:cubicBezTo>
                  <a:cubicBezTo>
                    <a:pt x="270409" y="1654290"/>
                    <a:pt x="271290" y="1657265"/>
                    <a:pt x="251576" y="1665845"/>
                  </a:cubicBezTo>
                  <a:cubicBezTo>
                    <a:pt x="231862" y="1674423"/>
                    <a:pt x="235097" y="1693575"/>
                    <a:pt x="238881" y="1702471"/>
                  </a:cubicBezTo>
                  <a:cubicBezTo>
                    <a:pt x="247705" y="1723195"/>
                    <a:pt x="268416" y="1740859"/>
                    <a:pt x="281487" y="1798182"/>
                  </a:cubicBezTo>
                  <a:cubicBezTo>
                    <a:pt x="286629" y="1820149"/>
                    <a:pt x="295019" y="1834072"/>
                    <a:pt x="302399" y="1839964"/>
                  </a:cubicBezTo>
                  <a:cubicBezTo>
                    <a:pt x="294398" y="1788505"/>
                    <a:pt x="299467" y="1765931"/>
                    <a:pt x="310068" y="1730518"/>
                  </a:cubicBezTo>
                  <a:close/>
                  <a:moveTo>
                    <a:pt x="373342" y="320070"/>
                  </a:moveTo>
                  <a:cubicBezTo>
                    <a:pt x="372951" y="355065"/>
                    <a:pt x="373703" y="391474"/>
                    <a:pt x="371450" y="437994"/>
                  </a:cubicBezTo>
                  <a:cubicBezTo>
                    <a:pt x="394457" y="410206"/>
                    <a:pt x="401346" y="400270"/>
                    <a:pt x="420554" y="378563"/>
                  </a:cubicBezTo>
                  <a:cubicBezTo>
                    <a:pt x="426505" y="346284"/>
                    <a:pt x="413520" y="265160"/>
                    <a:pt x="399699" y="204125"/>
                  </a:cubicBezTo>
                  <a:cubicBezTo>
                    <a:pt x="387105" y="148493"/>
                    <a:pt x="385979" y="143784"/>
                    <a:pt x="389979" y="140578"/>
                  </a:cubicBezTo>
                  <a:cubicBezTo>
                    <a:pt x="422822" y="113657"/>
                    <a:pt x="409144" y="103273"/>
                    <a:pt x="426881" y="81508"/>
                  </a:cubicBezTo>
                  <a:cubicBezTo>
                    <a:pt x="434953" y="71600"/>
                    <a:pt x="434304" y="63368"/>
                    <a:pt x="434216" y="63700"/>
                  </a:cubicBezTo>
                  <a:cubicBezTo>
                    <a:pt x="434216" y="63700"/>
                    <a:pt x="431517" y="58746"/>
                    <a:pt x="424453" y="65506"/>
                  </a:cubicBezTo>
                  <a:cubicBezTo>
                    <a:pt x="418822" y="70907"/>
                    <a:pt x="415788" y="87964"/>
                    <a:pt x="407498" y="86837"/>
                  </a:cubicBezTo>
                  <a:cubicBezTo>
                    <a:pt x="399208" y="85711"/>
                    <a:pt x="396407" y="75124"/>
                    <a:pt x="399902" y="73175"/>
                  </a:cubicBezTo>
                  <a:cubicBezTo>
                    <a:pt x="403093" y="71384"/>
                    <a:pt x="416351" y="58732"/>
                    <a:pt x="422143" y="50442"/>
                  </a:cubicBezTo>
                  <a:cubicBezTo>
                    <a:pt x="425826" y="45171"/>
                    <a:pt x="444761" y="44463"/>
                    <a:pt x="448312" y="40823"/>
                  </a:cubicBezTo>
                  <a:cubicBezTo>
                    <a:pt x="450478" y="38517"/>
                    <a:pt x="451793" y="35542"/>
                    <a:pt x="452039" y="32389"/>
                  </a:cubicBezTo>
                  <a:cubicBezTo>
                    <a:pt x="451144" y="30728"/>
                    <a:pt x="447490" y="31190"/>
                    <a:pt x="446508" y="31103"/>
                  </a:cubicBezTo>
                  <a:cubicBezTo>
                    <a:pt x="447678" y="29876"/>
                    <a:pt x="449267" y="25167"/>
                    <a:pt x="446002" y="25760"/>
                  </a:cubicBezTo>
                  <a:cubicBezTo>
                    <a:pt x="438651" y="27088"/>
                    <a:pt x="421205" y="36476"/>
                    <a:pt x="416582" y="39278"/>
                  </a:cubicBezTo>
                  <a:cubicBezTo>
                    <a:pt x="412740" y="41603"/>
                    <a:pt x="402140" y="48709"/>
                    <a:pt x="402140" y="48709"/>
                  </a:cubicBezTo>
                  <a:cubicBezTo>
                    <a:pt x="404812" y="35624"/>
                    <a:pt x="406097" y="13657"/>
                    <a:pt x="404566" y="7158"/>
                  </a:cubicBezTo>
                  <a:cubicBezTo>
                    <a:pt x="403035" y="658"/>
                    <a:pt x="398384" y="-526"/>
                    <a:pt x="396738" y="702"/>
                  </a:cubicBezTo>
                  <a:cubicBezTo>
                    <a:pt x="394169" y="2623"/>
                    <a:pt x="395582" y="17643"/>
                    <a:pt x="392723" y="25326"/>
                  </a:cubicBezTo>
                  <a:cubicBezTo>
                    <a:pt x="389864" y="33010"/>
                    <a:pt x="382108" y="61577"/>
                    <a:pt x="378411" y="65289"/>
                  </a:cubicBezTo>
                  <a:cubicBezTo>
                    <a:pt x="375840" y="67874"/>
                    <a:pt x="370670" y="74561"/>
                    <a:pt x="370626" y="78591"/>
                  </a:cubicBezTo>
                  <a:cubicBezTo>
                    <a:pt x="370626" y="80930"/>
                    <a:pt x="363103" y="134122"/>
                    <a:pt x="356472" y="149085"/>
                  </a:cubicBezTo>
                  <a:cubicBezTo>
                    <a:pt x="354913" y="152609"/>
                    <a:pt x="356545" y="154689"/>
                    <a:pt x="358221" y="161635"/>
                  </a:cubicBezTo>
                  <a:cubicBezTo>
                    <a:pt x="368272" y="214119"/>
                    <a:pt x="373788" y="280614"/>
                    <a:pt x="373342" y="320085"/>
                  </a:cubicBezTo>
                  <a:close/>
                  <a:moveTo>
                    <a:pt x="403238" y="1079547"/>
                  </a:moveTo>
                  <a:cubicBezTo>
                    <a:pt x="395886" y="1108563"/>
                    <a:pt x="388636" y="1193096"/>
                    <a:pt x="380043" y="1263127"/>
                  </a:cubicBezTo>
                  <a:cubicBezTo>
                    <a:pt x="376244" y="1294005"/>
                    <a:pt x="369182" y="1336307"/>
                    <a:pt x="370829" y="1359575"/>
                  </a:cubicBezTo>
                  <a:cubicBezTo>
                    <a:pt x="375725" y="1352180"/>
                    <a:pt x="396609" y="1327614"/>
                    <a:pt x="399178" y="1301270"/>
                  </a:cubicBezTo>
                  <a:cubicBezTo>
                    <a:pt x="401303" y="1279606"/>
                    <a:pt x="452617" y="1154389"/>
                    <a:pt x="470597" y="1077858"/>
                  </a:cubicBezTo>
                  <a:cubicBezTo>
                    <a:pt x="447447" y="1087939"/>
                    <a:pt x="435271" y="1059906"/>
                    <a:pt x="403253" y="1079562"/>
                  </a:cubicBezTo>
                  <a:close/>
                  <a:moveTo>
                    <a:pt x="381935" y="543584"/>
                  </a:moveTo>
                  <a:cubicBezTo>
                    <a:pt x="384491" y="553693"/>
                    <a:pt x="401173" y="562288"/>
                    <a:pt x="412971" y="567991"/>
                  </a:cubicBezTo>
                  <a:cubicBezTo>
                    <a:pt x="412971" y="567991"/>
                    <a:pt x="428224" y="514555"/>
                    <a:pt x="430953" y="479517"/>
                  </a:cubicBezTo>
                  <a:cubicBezTo>
                    <a:pt x="410199" y="503346"/>
                    <a:pt x="379118" y="532390"/>
                    <a:pt x="381935" y="543599"/>
                  </a:cubicBezTo>
                  <a:close/>
                  <a:moveTo>
                    <a:pt x="768548" y="957653"/>
                  </a:moveTo>
                  <a:cubicBezTo>
                    <a:pt x="725090" y="920608"/>
                    <a:pt x="536441" y="844812"/>
                    <a:pt x="464257" y="845982"/>
                  </a:cubicBezTo>
                  <a:cubicBezTo>
                    <a:pt x="408856" y="875647"/>
                    <a:pt x="353397" y="871590"/>
                    <a:pt x="320322" y="863501"/>
                  </a:cubicBezTo>
                  <a:cubicBezTo>
                    <a:pt x="269614" y="861393"/>
                    <a:pt x="41306" y="852207"/>
                    <a:pt x="6920" y="873612"/>
                  </a:cubicBezTo>
                  <a:cubicBezTo>
                    <a:pt x="-12361" y="885570"/>
                    <a:pt x="14761" y="905385"/>
                    <a:pt x="31731" y="905833"/>
                  </a:cubicBezTo>
                  <a:cubicBezTo>
                    <a:pt x="48701" y="906280"/>
                    <a:pt x="47055" y="929532"/>
                    <a:pt x="70480" y="935296"/>
                  </a:cubicBezTo>
                  <a:cubicBezTo>
                    <a:pt x="85877" y="939080"/>
                    <a:pt x="81948" y="963603"/>
                    <a:pt x="99597" y="962332"/>
                  </a:cubicBezTo>
                  <a:cubicBezTo>
                    <a:pt x="118371" y="960989"/>
                    <a:pt x="109706" y="990769"/>
                    <a:pt x="128743" y="992328"/>
                  </a:cubicBezTo>
                  <a:cubicBezTo>
                    <a:pt x="147778" y="993889"/>
                    <a:pt x="142145" y="1022181"/>
                    <a:pt x="161338" y="1018182"/>
                  </a:cubicBezTo>
                  <a:cubicBezTo>
                    <a:pt x="184042" y="1013458"/>
                    <a:pt x="191452" y="1043875"/>
                    <a:pt x="206933" y="1035383"/>
                  </a:cubicBezTo>
                  <a:cubicBezTo>
                    <a:pt x="223124" y="1026499"/>
                    <a:pt x="219152" y="1053899"/>
                    <a:pt x="245727" y="1051443"/>
                  </a:cubicBezTo>
                  <a:cubicBezTo>
                    <a:pt x="269426" y="1049248"/>
                    <a:pt x="267276" y="1075144"/>
                    <a:pt x="291235" y="1059906"/>
                  </a:cubicBezTo>
                  <a:cubicBezTo>
                    <a:pt x="305677" y="1050706"/>
                    <a:pt x="315094" y="1070869"/>
                    <a:pt x="327501" y="1061958"/>
                  </a:cubicBezTo>
                  <a:cubicBezTo>
                    <a:pt x="335084" y="1056512"/>
                    <a:pt x="359159" y="1073367"/>
                    <a:pt x="376996" y="1062332"/>
                  </a:cubicBezTo>
                  <a:cubicBezTo>
                    <a:pt x="386716" y="1056324"/>
                    <a:pt x="401070" y="1072586"/>
                    <a:pt x="413101" y="1063777"/>
                  </a:cubicBezTo>
                  <a:cubicBezTo>
                    <a:pt x="424237" y="1055675"/>
                    <a:pt x="433783" y="1060469"/>
                    <a:pt x="449209" y="1066173"/>
                  </a:cubicBezTo>
                  <a:cubicBezTo>
                    <a:pt x="480651" y="1077728"/>
                    <a:pt x="480405" y="1043832"/>
                    <a:pt x="498531" y="1051573"/>
                  </a:cubicBezTo>
                  <a:cubicBezTo>
                    <a:pt x="516656" y="1059314"/>
                    <a:pt x="519819" y="1040018"/>
                    <a:pt x="561254" y="1041462"/>
                  </a:cubicBezTo>
                  <a:cubicBezTo>
                    <a:pt x="586760" y="1042329"/>
                    <a:pt x="593706" y="1015756"/>
                    <a:pt x="627010" y="1021041"/>
                  </a:cubicBezTo>
                  <a:cubicBezTo>
                    <a:pt x="660316" y="1026326"/>
                    <a:pt x="661544" y="993601"/>
                    <a:pt x="687237" y="997934"/>
                  </a:cubicBezTo>
                  <a:cubicBezTo>
                    <a:pt x="712930" y="1002266"/>
                    <a:pt x="695512" y="970622"/>
                    <a:pt x="723127" y="975980"/>
                  </a:cubicBezTo>
                  <a:cubicBezTo>
                    <a:pt x="750740" y="981337"/>
                    <a:pt x="778659" y="966274"/>
                    <a:pt x="768548" y="957653"/>
                  </a:cubicBezTo>
                  <a:close/>
                </a:path>
              </a:pathLst>
            </a:custGeom>
            <a:gradFill>
              <a:gsLst>
                <a:gs pos="85000">
                  <a:srgbClr val="FFF8DB">
                    <a:alpha val="0"/>
                  </a:srgbClr>
                </a:gs>
                <a:gs pos="0">
                  <a:srgbClr val="B2854E"/>
                </a:gs>
              </a:gsLst>
              <a:lin ang="5400000" scaled="0"/>
            </a:gradFill>
            <a:ln w="1860"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338726598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 xmlns:a16="http://schemas.microsoft.com/office/drawing/2014/main" id="{A7D068A4-764A-4479-A91E-F5CBE0F694FC}"/>
              </a:ext>
            </a:extLst>
          </p:cNvPr>
          <p:cNvPicPr>
            <a:picLocks noChangeAspect="1"/>
          </p:cNvPicPr>
          <p:nvPr/>
        </p:nvPicPr>
        <p:blipFill rotWithShape="1">
          <a:blip r:embed="rId2">
            <a:extLst>
              <a:ext uri="{28A0092B-C50C-407E-A947-70E740481C1C}">
                <a14:useLocalDpi xmlns:a14="http://schemas.microsoft.com/office/drawing/2010/main" val="0"/>
              </a:ext>
            </a:extLst>
          </a:blip>
          <a:srcRect b="1345"/>
          <a:stretch/>
        </p:blipFill>
        <p:spPr>
          <a:xfrm rot="5400000">
            <a:off x="2666999" y="-2666998"/>
            <a:ext cx="6858001" cy="12192002"/>
          </a:xfrm>
          <a:prstGeom prst="rect">
            <a:avLst/>
          </a:prstGeom>
        </p:spPr>
      </p:pic>
      <p:sp>
        <p:nvSpPr>
          <p:cNvPr id="21" name="矩形 20">
            <a:extLst>
              <a:ext uri="{FF2B5EF4-FFF2-40B4-BE49-F238E27FC236}">
                <a16:creationId xmlns="" xmlns:a16="http://schemas.microsoft.com/office/drawing/2014/main" id="{7F0F4DF3-D090-4A2A-9399-2B3247D6FB75}"/>
              </a:ext>
            </a:extLst>
          </p:cNvPr>
          <p:cNvSpPr/>
          <p:nvPr/>
        </p:nvSpPr>
        <p:spPr>
          <a:xfrm>
            <a:off x="1" y="0"/>
            <a:ext cx="12192000" cy="6857998"/>
          </a:xfrm>
          <a:prstGeom prst="rect">
            <a:avLst/>
          </a:prstGeom>
          <a:gradFill>
            <a:gsLst>
              <a:gs pos="0">
                <a:schemeClr val="tx1">
                  <a:alpha val="90000"/>
                </a:schemeClr>
              </a:gs>
              <a:gs pos="100000">
                <a:schemeClr val="tx1">
                  <a:alpha val="7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 xmlns:a16="http://schemas.microsoft.com/office/drawing/2014/main" id="{F32F5925-EA7A-4BF0-A834-C77BCC8C7389}"/>
              </a:ext>
            </a:extLst>
          </p:cNvPr>
          <p:cNvGrpSpPr/>
          <p:nvPr/>
        </p:nvGrpSpPr>
        <p:grpSpPr>
          <a:xfrm>
            <a:off x="4099314" y="116565"/>
            <a:ext cx="3993375" cy="1944283"/>
            <a:chOff x="3563477" y="205996"/>
            <a:chExt cx="3993375" cy="1944283"/>
          </a:xfrm>
        </p:grpSpPr>
        <p:sp>
          <p:nvSpPr>
            <p:cNvPr id="2" name="文本框 1">
              <a:extLst>
                <a:ext uri="{FF2B5EF4-FFF2-40B4-BE49-F238E27FC236}">
                  <a16:creationId xmlns="" xmlns:a16="http://schemas.microsoft.com/office/drawing/2014/main" id="{9663EDD0-9737-47B7-93E2-2C080D6697F2}"/>
                </a:ext>
              </a:extLst>
            </p:cNvPr>
            <p:cNvSpPr txBox="1"/>
            <p:nvPr/>
          </p:nvSpPr>
          <p:spPr>
            <a:xfrm>
              <a:off x="3563477" y="296868"/>
              <a:ext cx="1467068" cy="1631216"/>
            </a:xfrm>
            <a:prstGeom prst="rect">
              <a:avLst/>
            </a:prstGeom>
            <a:noFill/>
          </p:spPr>
          <p:txBody>
            <a:bodyPr wrap="none" rtlCol="0">
              <a:spAutoFit/>
            </a:bodyPr>
            <a:lstStyle/>
            <a:p>
              <a:r>
                <a:rPr lang="zh-CN" altLang="en-US" sz="10000" dirty="0">
                  <a:gradFill>
                    <a:gsLst>
                      <a:gs pos="0">
                        <a:srgbClr val="FFF8DB"/>
                      </a:gs>
                      <a:gs pos="80000">
                        <a:srgbClr val="B2854E"/>
                      </a:gs>
                    </a:gsLst>
                    <a:lin ang="0" scaled="0"/>
                  </a:gradFill>
                  <a:latin typeface="禹卫书法行书简体&#10;" panose="02000603000000000000" pitchFamily="2" charset="-122"/>
                  <a:ea typeface="禹卫书法行书简体&#10;" panose="02000603000000000000" pitchFamily="2" charset="-122"/>
                </a:rPr>
                <a:t>时</a:t>
              </a:r>
            </a:p>
          </p:txBody>
        </p:sp>
        <p:sp>
          <p:nvSpPr>
            <p:cNvPr id="6" name="文本框 5">
              <a:extLst>
                <a:ext uri="{FF2B5EF4-FFF2-40B4-BE49-F238E27FC236}">
                  <a16:creationId xmlns="" xmlns:a16="http://schemas.microsoft.com/office/drawing/2014/main" id="{81E24092-FB6F-4BAF-931D-9C2DF1D87AC8}"/>
                </a:ext>
              </a:extLst>
            </p:cNvPr>
            <p:cNvSpPr txBox="1"/>
            <p:nvPr/>
          </p:nvSpPr>
          <p:spPr>
            <a:xfrm>
              <a:off x="4635150" y="848704"/>
              <a:ext cx="1082348" cy="1169551"/>
            </a:xfrm>
            <a:prstGeom prst="rect">
              <a:avLst/>
            </a:prstGeom>
            <a:noFill/>
          </p:spPr>
          <p:txBody>
            <a:bodyPr wrap="none" rtlCol="0">
              <a:spAutoFit/>
            </a:bodyPr>
            <a:lstStyle/>
            <a:p>
              <a:r>
                <a:rPr lang="zh-CN" altLang="en-US" sz="7000" dirty="0">
                  <a:gradFill>
                    <a:gsLst>
                      <a:gs pos="0">
                        <a:srgbClr val="FFF8DB"/>
                      </a:gs>
                      <a:gs pos="80000">
                        <a:srgbClr val="B2854E"/>
                      </a:gs>
                    </a:gsLst>
                    <a:lin ang="0" scaled="0"/>
                  </a:gradFill>
                  <a:latin typeface="禹卫书法行书简体&#10;" panose="02000603000000000000" pitchFamily="2" charset="-122"/>
                  <a:ea typeface="禹卫书法行书简体&#10;" panose="02000603000000000000" pitchFamily="2" charset="-122"/>
                </a:rPr>
                <a:t>间</a:t>
              </a:r>
            </a:p>
          </p:txBody>
        </p:sp>
        <p:sp>
          <p:nvSpPr>
            <p:cNvPr id="7" name="文本框 6">
              <a:extLst>
                <a:ext uri="{FF2B5EF4-FFF2-40B4-BE49-F238E27FC236}">
                  <a16:creationId xmlns="" xmlns:a16="http://schemas.microsoft.com/office/drawing/2014/main" id="{64002335-BE88-425D-B451-A5AC09652E3D}"/>
                </a:ext>
              </a:extLst>
            </p:cNvPr>
            <p:cNvSpPr txBox="1"/>
            <p:nvPr/>
          </p:nvSpPr>
          <p:spPr>
            <a:xfrm>
              <a:off x="5362466" y="205996"/>
              <a:ext cx="1467068" cy="1631216"/>
            </a:xfrm>
            <a:prstGeom prst="rect">
              <a:avLst/>
            </a:prstGeom>
            <a:noFill/>
          </p:spPr>
          <p:txBody>
            <a:bodyPr wrap="none" rtlCol="0">
              <a:spAutoFit/>
            </a:bodyPr>
            <a:lstStyle/>
            <a:p>
              <a:r>
                <a:rPr lang="zh-CN" altLang="en-US" sz="10000" dirty="0">
                  <a:gradFill>
                    <a:gsLst>
                      <a:gs pos="0">
                        <a:srgbClr val="FFF8DB"/>
                      </a:gs>
                      <a:gs pos="80000">
                        <a:srgbClr val="B2854E"/>
                      </a:gs>
                    </a:gsLst>
                    <a:lin ang="0" scaled="0"/>
                  </a:gradFill>
                  <a:latin typeface="禹卫书法行书简体&#10;" panose="02000603000000000000" pitchFamily="2" charset="-122"/>
                  <a:ea typeface="禹卫书法行书简体&#10;" panose="02000603000000000000" pitchFamily="2" charset="-122"/>
                </a:rPr>
                <a:t>安</a:t>
              </a:r>
            </a:p>
          </p:txBody>
        </p:sp>
        <p:sp>
          <p:nvSpPr>
            <p:cNvPr id="8" name="文本框 7">
              <a:extLst>
                <a:ext uri="{FF2B5EF4-FFF2-40B4-BE49-F238E27FC236}">
                  <a16:creationId xmlns="" xmlns:a16="http://schemas.microsoft.com/office/drawing/2014/main" id="{28267269-63F3-44E5-8227-B6D210259FAF}"/>
                </a:ext>
              </a:extLst>
            </p:cNvPr>
            <p:cNvSpPr txBox="1"/>
            <p:nvPr/>
          </p:nvSpPr>
          <p:spPr>
            <a:xfrm>
              <a:off x="6474504" y="980728"/>
              <a:ext cx="1082348" cy="1169551"/>
            </a:xfrm>
            <a:prstGeom prst="rect">
              <a:avLst/>
            </a:prstGeom>
            <a:noFill/>
          </p:spPr>
          <p:txBody>
            <a:bodyPr wrap="none" rtlCol="0">
              <a:spAutoFit/>
            </a:bodyPr>
            <a:lstStyle/>
            <a:p>
              <a:r>
                <a:rPr lang="zh-CN" altLang="en-US" sz="7000" dirty="0">
                  <a:gradFill>
                    <a:gsLst>
                      <a:gs pos="0">
                        <a:srgbClr val="FFF8DB"/>
                      </a:gs>
                      <a:gs pos="80000">
                        <a:srgbClr val="B2854E"/>
                      </a:gs>
                    </a:gsLst>
                    <a:lin ang="0" scaled="0"/>
                  </a:gradFill>
                  <a:latin typeface="禹卫书法行书简体&#10;" panose="02000603000000000000" pitchFamily="2" charset="-122"/>
                  <a:ea typeface="禹卫书法行书简体&#10;" panose="02000603000000000000" pitchFamily="2" charset="-122"/>
                </a:rPr>
                <a:t>排</a:t>
              </a:r>
            </a:p>
          </p:txBody>
        </p:sp>
      </p:grpSp>
      <p:pic>
        <p:nvPicPr>
          <p:cNvPr id="59" name="图片 58" descr="图片包含 树, 物体, 户外&#10;&#10;已生成高可信度的说明">
            <a:extLst>
              <a:ext uri="{FF2B5EF4-FFF2-40B4-BE49-F238E27FC236}">
                <a16:creationId xmlns="" xmlns:a16="http://schemas.microsoft.com/office/drawing/2014/main" id="{ACE89A9F-2D0F-4845-B497-9BEF31B77C1E}"/>
              </a:ext>
            </a:extLst>
          </p:cNvPr>
          <p:cNvPicPr>
            <a:picLocks noChangeAspect="1"/>
          </p:cNvPicPr>
          <p:nvPr/>
        </p:nvPicPr>
        <p:blipFill rotWithShape="1">
          <a:blip r:embed="rId3">
            <a:extLst>
              <a:ext uri="{28A0092B-C50C-407E-A947-70E740481C1C}">
                <a14:useLocalDpi xmlns:a14="http://schemas.microsoft.com/office/drawing/2010/main" val="0"/>
              </a:ext>
            </a:extLst>
          </a:blip>
          <a:srcRect t="38283" b="12714"/>
          <a:stretch/>
        </p:blipFill>
        <p:spPr>
          <a:xfrm rot="403522">
            <a:off x="3744847" y="-6768"/>
            <a:ext cx="4702305" cy="2304255"/>
          </a:xfrm>
          <a:prstGeom prst="rect">
            <a:avLst/>
          </a:prstGeom>
        </p:spPr>
      </p:pic>
      <p:sp>
        <p:nvSpPr>
          <p:cNvPr id="55" name="文本框 54">
            <a:extLst>
              <a:ext uri="{FF2B5EF4-FFF2-40B4-BE49-F238E27FC236}">
                <a16:creationId xmlns="" xmlns:a16="http://schemas.microsoft.com/office/drawing/2014/main" id="{A2DCF327-E87E-42AA-8983-5777CEE0BCE9}"/>
              </a:ext>
            </a:extLst>
          </p:cNvPr>
          <p:cNvSpPr txBox="1"/>
          <p:nvPr/>
        </p:nvSpPr>
        <p:spPr>
          <a:xfrm>
            <a:off x="1201441" y="2428737"/>
            <a:ext cx="1538883" cy="553998"/>
          </a:xfrm>
          <a:prstGeom prst="rect">
            <a:avLst/>
          </a:prstGeom>
          <a:noFill/>
        </p:spPr>
        <p:txBody>
          <a:bodyPr wrap="none" lIns="0" rIns="0" rtlCol="0">
            <a:spAutoFit/>
          </a:bodyPr>
          <a:lstStyle/>
          <a:p>
            <a:r>
              <a:rPr lang="zh-CN" altLang="en-US" sz="3000" dirty="0">
                <a:gradFill>
                  <a:gsLst>
                    <a:gs pos="0">
                      <a:srgbClr val="FFF8DB"/>
                    </a:gs>
                    <a:gs pos="80000">
                      <a:srgbClr val="B2854E">
                        <a:alpha val="0"/>
                      </a:srgbClr>
                    </a:gs>
                  </a:gsLst>
                  <a:lin ang="5400000" scaled="0"/>
                </a:gradFill>
                <a:latin typeface="方正风雅宋简体" panose="02000000000000000000" pitchFamily="2" charset="-122"/>
                <a:ea typeface="方正风雅宋简体" panose="02000000000000000000" pitchFamily="2" charset="-122"/>
              </a:rPr>
              <a:t>签到入场</a:t>
            </a:r>
          </a:p>
        </p:txBody>
      </p:sp>
      <p:sp>
        <p:nvSpPr>
          <p:cNvPr id="56" name="文本框 55">
            <a:extLst>
              <a:ext uri="{FF2B5EF4-FFF2-40B4-BE49-F238E27FC236}">
                <a16:creationId xmlns="" xmlns:a16="http://schemas.microsoft.com/office/drawing/2014/main" id="{6C92325E-BFA4-4C71-94EC-951761E8220B}"/>
              </a:ext>
            </a:extLst>
          </p:cNvPr>
          <p:cNvSpPr txBox="1"/>
          <p:nvPr/>
        </p:nvSpPr>
        <p:spPr>
          <a:xfrm>
            <a:off x="3875105" y="2428737"/>
            <a:ext cx="1538883" cy="553998"/>
          </a:xfrm>
          <a:prstGeom prst="rect">
            <a:avLst/>
          </a:prstGeom>
          <a:noFill/>
        </p:spPr>
        <p:txBody>
          <a:bodyPr wrap="none" lIns="0" rIns="0" rtlCol="0">
            <a:spAutoFit/>
          </a:bodyPr>
          <a:lstStyle/>
          <a:p>
            <a:r>
              <a:rPr lang="zh-CN" altLang="en-US" sz="3000" dirty="0">
                <a:gradFill>
                  <a:gsLst>
                    <a:gs pos="0">
                      <a:srgbClr val="FFF8DB"/>
                    </a:gs>
                    <a:gs pos="80000">
                      <a:srgbClr val="B2854E">
                        <a:alpha val="0"/>
                      </a:srgbClr>
                    </a:gs>
                  </a:gsLst>
                  <a:lin ang="5400000" scaled="0"/>
                </a:gradFill>
                <a:latin typeface="方正风雅宋简体" panose="02000000000000000000" pitchFamily="2" charset="-122"/>
                <a:ea typeface="方正风雅宋简体" panose="02000000000000000000" pitchFamily="2" charset="-122"/>
              </a:rPr>
              <a:t>公司会议</a:t>
            </a:r>
          </a:p>
        </p:txBody>
      </p:sp>
      <p:sp>
        <p:nvSpPr>
          <p:cNvPr id="57" name="文本框 56">
            <a:extLst>
              <a:ext uri="{FF2B5EF4-FFF2-40B4-BE49-F238E27FC236}">
                <a16:creationId xmlns="" xmlns:a16="http://schemas.microsoft.com/office/drawing/2014/main" id="{7A184025-8A96-4A9B-8536-5CF4545B7222}"/>
              </a:ext>
            </a:extLst>
          </p:cNvPr>
          <p:cNvSpPr txBox="1"/>
          <p:nvPr/>
        </p:nvSpPr>
        <p:spPr>
          <a:xfrm>
            <a:off x="6643224" y="2420888"/>
            <a:ext cx="1538883" cy="553998"/>
          </a:xfrm>
          <a:prstGeom prst="rect">
            <a:avLst/>
          </a:prstGeom>
          <a:noFill/>
        </p:spPr>
        <p:txBody>
          <a:bodyPr wrap="none" lIns="0" rIns="0" rtlCol="0">
            <a:spAutoFit/>
          </a:bodyPr>
          <a:lstStyle/>
          <a:p>
            <a:r>
              <a:rPr lang="zh-CN" altLang="en-US" sz="3000" dirty="0">
                <a:gradFill>
                  <a:gsLst>
                    <a:gs pos="0">
                      <a:srgbClr val="FFF8DB"/>
                    </a:gs>
                    <a:gs pos="80000">
                      <a:srgbClr val="B2854E">
                        <a:alpha val="0"/>
                      </a:srgbClr>
                    </a:gs>
                  </a:gsLst>
                  <a:lin ang="5400000" scaled="0"/>
                </a:gradFill>
                <a:latin typeface="方正风雅宋简体" panose="02000000000000000000" pitchFamily="2" charset="-122"/>
                <a:ea typeface="方正风雅宋简体" panose="02000000000000000000" pitchFamily="2" charset="-122"/>
              </a:rPr>
              <a:t>年会节目</a:t>
            </a:r>
          </a:p>
        </p:txBody>
      </p:sp>
      <p:sp>
        <p:nvSpPr>
          <p:cNvPr id="58" name="文本框 57">
            <a:extLst>
              <a:ext uri="{FF2B5EF4-FFF2-40B4-BE49-F238E27FC236}">
                <a16:creationId xmlns="" xmlns:a16="http://schemas.microsoft.com/office/drawing/2014/main" id="{56D3CC22-DAE5-4B20-9841-9123C8237858}"/>
              </a:ext>
            </a:extLst>
          </p:cNvPr>
          <p:cNvSpPr txBox="1"/>
          <p:nvPr/>
        </p:nvSpPr>
        <p:spPr>
          <a:xfrm>
            <a:off x="9361909" y="2420888"/>
            <a:ext cx="1538883" cy="553998"/>
          </a:xfrm>
          <a:prstGeom prst="rect">
            <a:avLst/>
          </a:prstGeom>
          <a:noFill/>
        </p:spPr>
        <p:txBody>
          <a:bodyPr wrap="none" lIns="0" rIns="0" rtlCol="0">
            <a:spAutoFit/>
          </a:bodyPr>
          <a:lstStyle/>
          <a:p>
            <a:r>
              <a:rPr lang="zh-CN" altLang="en-US" sz="3000" dirty="0">
                <a:gradFill>
                  <a:gsLst>
                    <a:gs pos="0">
                      <a:srgbClr val="FFF8DB"/>
                    </a:gs>
                    <a:gs pos="80000">
                      <a:srgbClr val="B2854E">
                        <a:alpha val="0"/>
                      </a:srgbClr>
                    </a:gs>
                  </a:gsLst>
                  <a:lin ang="5400000" scaled="0"/>
                </a:gradFill>
                <a:latin typeface="方正风雅宋简体" panose="02000000000000000000" pitchFamily="2" charset="-122"/>
                <a:ea typeface="方正风雅宋简体" panose="02000000000000000000" pitchFamily="2" charset="-122"/>
              </a:rPr>
              <a:t>祝酒聚餐</a:t>
            </a:r>
          </a:p>
        </p:txBody>
      </p:sp>
      <p:sp>
        <p:nvSpPr>
          <p:cNvPr id="62" name="文本框 61">
            <a:extLst>
              <a:ext uri="{FF2B5EF4-FFF2-40B4-BE49-F238E27FC236}">
                <a16:creationId xmlns="" xmlns:a16="http://schemas.microsoft.com/office/drawing/2014/main" id="{5F0895D9-88F9-4E4B-B587-775004051CBB}"/>
              </a:ext>
            </a:extLst>
          </p:cNvPr>
          <p:cNvSpPr txBox="1"/>
          <p:nvPr/>
        </p:nvSpPr>
        <p:spPr>
          <a:xfrm>
            <a:off x="1073201" y="2754950"/>
            <a:ext cx="1795363" cy="477054"/>
          </a:xfrm>
          <a:prstGeom prst="rect">
            <a:avLst/>
          </a:prstGeom>
          <a:noFill/>
        </p:spPr>
        <p:txBody>
          <a:bodyPr wrap="none" lIns="0" rIns="0" rtlCol="0">
            <a:spAutoFit/>
          </a:bodyPr>
          <a:lstStyle/>
          <a:p>
            <a:r>
              <a:rPr lang="en-US" altLang="zh-CN" sz="2500" dirty="0">
                <a:gradFill>
                  <a:gsLst>
                    <a:gs pos="0">
                      <a:srgbClr val="FFF8DB"/>
                    </a:gs>
                    <a:gs pos="80000">
                      <a:srgbClr val="B2854E"/>
                    </a:gs>
                  </a:gsLst>
                  <a:lin ang="5400000" scaled="0"/>
                </a:gradFill>
                <a:latin typeface="方正风雅宋简体" panose="02000000000000000000" pitchFamily="2" charset="-122"/>
                <a:ea typeface="方正风雅宋简体" panose="02000000000000000000" pitchFamily="2" charset="-122"/>
              </a:rPr>
              <a:t>12:30-1:30</a:t>
            </a:r>
            <a:endParaRPr lang="zh-CN" altLang="en-US" sz="2500" dirty="0">
              <a:gradFill>
                <a:gsLst>
                  <a:gs pos="0">
                    <a:srgbClr val="FFF8DB"/>
                  </a:gs>
                  <a:gs pos="80000">
                    <a:srgbClr val="B2854E"/>
                  </a:gs>
                </a:gsLst>
                <a:lin ang="5400000" scaled="0"/>
              </a:gradFill>
              <a:latin typeface="方正风雅宋简体" panose="02000000000000000000" pitchFamily="2" charset="-122"/>
              <a:ea typeface="方正风雅宋简体" panose="02000000000000000000" pitchFamily="2" charset="-122"/>
            </a:endParaRPr>
          </a:p>
        </p:txBody>
      </p:sp>
      <p:sp>
        <p:nvSpPr>
          <p:cNvPr id="65" name="文本框 64">
            <a:extLst>
              <a:ext uri="{FF2B5EF4-FFF2-40B4-BE49-F238E27FC236}">
                <a16:creationId xmlns="" xmlns:a16="http://schemas.microsoft.com/office/drawing/2014/main" id="{36935608-6DE7-432A-8199-184BF01310AD}"/>
              </a:ext>
            </a:extLst>
          </p:cNvPr>
          <p:cNvSpPr txBox="1"/>
          <p:nvPr/>
        </p:nvSpPr>
        <p:spPr>
          <a:xfrm>
            <a:off x="3644272" y="2754950"/>
            <a:ext cx="2000548" cy="477054"/>
          </a:xfrm>
          <a:prstGeom prst="rect">
            <a:avLst/>
          </a:prstGeom>
          <a:noFill/>
        </p:spPr>
        <p:txBody>
          <a:bodyPr wrap="none" lIns="0" rIns="0" rtlCol="0">
            <a:spAutoFit/>
          </a:bodyPr>
          <a:lstStyle/>
          <a:p>
            <a:r>
              <a:rPr lang="en-US" altLang="zh-CN" sz="2500" dirty="0">
                <a:gradFill>
                  <a:gsLst>
                    <a:gs pos="0">
                      <a:srgbClr val="FFF8DB"/>
                    </a:gs>
                    <a:gs pos="80000">
                      <a:srgbClr val="B2854E"/>
                    </a:gs>
                  </a:gsLst>
                  <a:lin ang="5400000" scaled="0"/>
                </a:gradFill>
                <a:latin typeface="方正风雅宋简体" panose="02000000000000000000" pitchFamily="2" charset="-122"/>
                <a:ea typeface="方正风雅宋简体" panose="02000000000000000000" pitchFamily="2" charset="-122"/>
              </a:rPr>
              <a:t>14:00-16:30</a:t>
            </a:r>
            <a:endParaRPr lang="zh-CN" altLang="en-US" sz="2500" dirty="0">
              <a:gradFill>
                <a:gsLst>
                  <a:gs pos="0">
                    <a:srgbClr val="FFF8DB"/>
                  </a:gs>
                  <a:gs pos="80000">
                    <a:srgbClr val="B2854E"/>
                  </a:gs>
                </a:gsLst>
                <a:lin ang="5400000" scaled="0"/>
              </a:gradFill>
              <a:latin typeface="方正风雅宋简体" panose="02000000000000000000" pitchFamily="2" charset="-122"/>
              <a:ea typeface="方正风雅宋简体" panose="02000000000000000000" pitchFamily="2" charset="-122"/>
            </a:endParaRPr>
          </a:p>
        </p:txBody>
      </p:sp>
      <p:sp>
        <p:nvSpPr>
          <p:cNvPr id="66" name="文本框 65">
            <a:extLst>
              <a:ext uri="{FF2B5EF4-FFF2-40B4-BE49-F238E27FC236}">
                <a16:creationId xmlns="" xmlns:a16="http://schemas.microsoft.com/office/drawing/2014/main" id="{E61EDC75-7B23-4A35-9C63-61FA3E21001C}"/>
              </a:ext>
            </a:extLst>
          </p:cNvPr>
          <p:cNvSpPr txBox="1"/>
          <p:nvPr/>
        </p:nvSpPr>
        <p:spPr>
          <a:xfrm>
            <a:off x="6412391" y="2754950"/>
            <a:ext cx="2000548" cy="477054"/>
          </a:xfrm>
          <a:prstGeom prst="rect">
            <a:avLst/>
          </a:prstGeom>
          <a:noFill/>
        </p:spPr>
        <p:txBody>
          <a:bodyPr wrap="none" lIns="0" rIns="0" rtlCol="0">
            <a:spAutoFit/>
          </a:bodyPr>
          <a:lstStyle/>
          <a:p>
            <a:r>
              <a:rPr lang="en-US" altLang="zh-CN" sz="2500" dirty="0">
                <a:gradFill>
                  <a:gsLst>
                    <a:gs pos="0">
                      <a:srgbClr val="FFF8DB"/>
                    </a:gs>
                    <a:gs pos="80000">
                      <a:srgbClr val="B2854E"/>
                    </a:gs>
                  </a:gsLst>
                  <a:lin ang="5400000" scaled="0"/>
                </a:gradFill>
                <a:latin typeface="方正风雅宋简体" panose="02000000000000000000" pitchFamily="2" charset="-122"/>
                <a:ea typeface="方正风雅宋简体" panose="02000000000000000000" pitchFamily="2" charset="-122"/>
              </a:rPr>
              <a:t>17:00-20:00</a:t>
            </a:r>
            <a:endParaRPr lang="zh-CN" altLang="en-US" sz="2500" dirty="0">
              <a:gradFill>
                <a:gsLst>
                  <a:gs pos="0">
                    <a:srgbClr val="FFF8DB"/>
                  </a:gs>
                  <a:gs pos="80000">
                    <a:srgbClr val="B2854E"/>
                  </a:gs>
                </a:gsLst>
                <a:lin ang="5400000" scaled="0"/>
              </a:gradFill>
              <a:latin typeface="方正风雅宋简体" panose="02000000000000000000" pitchFamily="2" charset="-122"/>
              <a:ea typeface="方正风雅宋简体" panose="02000000000000000000" pitchFamily="2" charset="-122"/>
            </a:endParaRPr>
          </a:p>
        </p:txBody>
      </p:sp>
      <p:sp>
        <p:nvSpPr>
          <p:cNvPr id="67" name="文本框 66">
            <a:extLst>
              <a:ext uri="{FF2B5EF4-FFF2-40B4-BE49-F238E27FC236}">
                <a16:creationId xmlns="" xmlns:a16="http://schemas.microsoft.com/office/drawing/2014/main" id="{C5E70FE5-0D9D-4BCE-87CC-8D724DD33B2E}"/>
              </a:ext>
            </a:extLst>
          </p:cNvPr>
          <p:cNvSpPr txBox="1"/>
          <p:nvPr/>
        </p:nvSpPr>
        <p:spPr>
          <a:xfrm>
            <a:off x="9131076" y="2754950"/>
            <a:ext cx="2000548" cy="477054"/>
          </a:xfrm>
          <a:prstGeom prst="rect">
            <a:avLst/>
          </a:prstGeom>
          <a:noFill/>
        </p:spPr>
        <p:txBody>
          <a:bodyPr wrap="none" lIns="0" rIns="0" rtlCol="0">
            <a:spAutoFit/>
          </a:bodyPr>
          <a:lstStyle/>
          <a:p>
            <a:r>
              <a:rPr lang="en-US" altLang="zh-CN" sz="2500" dirty="0">
                <a:gradFill>
                  <a:gsLst>
                    <a:gs pos="0">
                      <a:srgbClr val="FFF8DB"/>
                    </a:gs>
                    <a:gs pos="80000">
                      <a:srgbClr val="B2854E"/>
                    </a:gs>
                  </a:gsLst>
                  <a:lin ang="5400000" scaled="0"/>
                </a:gradFill>
                <a:latin typeface="方正风雅宋简体" panose="02000000000000000000" pitchFamily="2" charset="-122"/>
                <a:ea typeface="方正风雅宋简体" panose="02000000000000000000" pitchFamily="2" charset="-122"/>
              </a:rPr>
              <a:t>20:00-22:30</a:t>
            </a:r>
            <a:endParaRPr lang="zh-CN" altLang="en-US" sz="2500" dirty="0">
              <a:gradFill>
                <a:gsLst>
                  <a:gs pos="0">
                    <a:srgbClr val="FFF8DB"/>
                  </a:gs>
                  <a:gs pos="80000">
                    <a:srgbClr val="B2854E"/>
                  </a:gs>
                </a:gsLst>
                <a:lin ang="5400000" scaled="0"/>
              </a:gradFill>
              <a:latin typeface="方正风雅宋简体" panose="02000000000000000000" pitchFamily="2" charset="-122"/>
              <a:ea typeface="方正风雅宋简体" panose="02000000000000000000" pitchFamily="2" charset="-122"/>
            </a:endParaRPr>
          </a:p>
        </p:txBody>
      </p:sp>
      <p:sp>
        <p:nvSpPr>
          <p:cNvPr id="68" name="文本框 67">
            <a:extLst>
              <a:ext uri="{FF2B5EF4-FFF2-40B4-BE49-F238E27FC236}">
                <a16:creationId xmlns="" xmlns:a16="http://schemas.microsoft.com/office/drawing/2014/main" id="{1077B148-3736-4603-B19B-0B3E028BFDA0}"/>
              </a:ext>
            </a:extLst>
          </p:cNvPr>
          <p:cNvSpPr txBox="1"/>
          <p:nvPr/>
        </p:nvSpPr>
        <p:spPr>
          <a:xfrm>
            <a:off x="983432" y="3437004"/>
            <a:ext cx="1974900" cy="1367041"/>
          </a:xfrm>
          <a:prstGeom prst="rect">
            <a:avLst/>
          </a:prstGeom>
          <a:noFill/>
        </p:spPr>
        <p:txBody>
          <a:bodyPr wrap="none" lIns="0" rIns="0" rtlCol="0">
            <a:spAutoFit/>
          </a:bodyPr>
          <a:lstStyle/>
          <a:p>
            <a:pPr algn="ctr">
              <a:lnSpc>
                <a:spcPct val="120000"/>
              </a:lnSpc>
            </a:pPr>
            <a:r>
              <a:rPr lang="en-US" altLang="zh-CN" sz="1400" dirty="0">
                <a:solidFill>
                  <a:srgbClr val="FFF8DB"/>
                </a:solidFill>
              </a:rPr>
              <a:t>12:30-13:15</a:t>
            </a:r>
          </a:p>
          <a:p>
            <a:pPr algn="ctr">
              <a:lnSpc>
                <a:spcPct val="120000"/>
              </a:lnSpc>
            </a:pPr>
            <a:r>
              <a:rPr lang="zh-CN" altLang="en-US" sz="1400" dirty="0">
                <a:solidFill>
                  <a:srgbClr val="FFF8DB"/>
                </a:solidFill>
              </a:rPr>
              <a:t>来宾签到，领礼品抽奖券</a:t>
            </a:r>
            <a:endParaRPr lang="en-US" altLang="zh-CN" sz="1400" dirty="0">
              <a:solidFill>
                <a:srgbClr val="FFF8DB"/>
              </a:solidFill>
            </a:endParaRPr>
          </a:p>
          <a:p>
            <a:pPr algn="ctr">
              <a:lnSpc>
                <a:spcPct val="120000"/>
              </a:lnSpc>
            </a:pPr>
            <a:endParaRPr lang="en-US" altLang="zh-CN" sz="1400" dirty="0">
              <a:solidFill>
                <a:srgbClr val="FFF8DB"/>
              </a:solidFill>
            </a:endParaRPr>
          </a:p>
          <a:p>
            <a:pPr algn="ctr">
              <a:lnSpc>
                <a:spcPct val="120000"/>
              </a:lnSpc>
            </a:pPr>
            <a:r>
              <a:rPr lang="en-US" altLang="zh-CN" sz="1400" dirty="0">
                <a:solidFill>
                  <a:srgbClr val="FFF8DB"/>
                </a:solidFill>
              </a:rPr>
              <a:t>13</a:t>
            </a:r>
            <a:r>
              <a:rPr lang="zh-CN" altLang="en-US" sz="1400" dirty="0">
                <a:solidFill>
                  <a:srgbClr val="FFF8DB"/>
                </a:solidFill>
              </a:rPr>
              <a:t>：</a:t>
            </a:r>
            <a:r>
              <a:rPr lang="en-US" altLang="zh-CN" sz="1400" dirty="0">
                <a:solidFill>
                  <a:srgbClr val="FFF8DB"/>
                </a:solidFill>
              </a:rPr>
              <a:t>15-13:30</a:t>
            </a:r>
          </a:p>
          <a:p>
            <a:pPr algn="ctr">
              <a:lnSpc>
                <a:spcPct val="120000"/>
              </a:lnSpc>
            </a:pPr>
            <a:r>
              <a:rPr lang="zh-CN" altLang="en-US" sz="1400" dirty="0">
                <a:solidFill>
                  <a:srgbClr val="FFF8DB"/>
                </a:solidFill>
              </a:rPr>
              <a:t>来宾拍照留念</a:t>
            </a:r>
            <a:endParaRPr lang="en-US" altLang="zh-CN" sz="1400" dirty="0">
              <a:solidFill>
                <a:srgbClr val="FFF8DB"/>
              </a:solidFill>
            </a:endParaRPr>
          </a:p>
        </p:txBody>
      </p:sp>
      <p:sp>
        <p:nvSpPr>
          <p:cNvPr id="70" name="文本框 69">
            <a:extLst>
              <a:ext uri="{FF2B5EF4-FFF2-40B4-BE49-F238E27FC236}">
                <a16:creationId xmlns="" xmlns:a16="http://schemas.microsoft.com/office/drawing/2014/main" id="{381B528E-196B-40AF-B9FB-C407C00817F2}"/>
              </a:ext>
            </a:extLst>
          </p:cNvPr>
          <p:cNvSpPr txBox="1"/>
          <p:nvPr/>
        </p:nvSpPr>
        <p:spPr>
          <a:xfrm>
            <a:off x="3832625" y="3437004"/>
            <a:ext cx="1623842" cy="1364541"/>
          </a:xfrm>
          <a:prstGeom prst="rect">
            <a:avLst/>
          </a:prstGeom>
          <a:noFill/>
        </p:spPr>
        <p:txBody>
          <a:bodyPr wrap="none" lIns="0" rIns="0" rtlCol="0">
            <a:spAutoFit/>
          </a:bodyPr>
          <a:lstStyle/>
          <a:p>
            <a:pPr algn="ctr">
              <a:lnSpc>
                <a:spcPct val="120000"/>
              </a:lnSpc>
            </a:pPr>
            <a:r>
              <a:rPr lang="en-US" altLang="zh-CN" sz="1400" dirty="0">
                <a:solidFill>
                  <a:srgbClr val="FEF2C6"/>
                </a:solidFill>
                <a:latin typeface="+mn-ea"/>
              </a:rPr>
              <a:t>14:00-15:30</a:t>
            </a:r>
          </a:p>
          <a:p>
            <a:pPr algn="ctr">
              <a:lnSpc>
                <a:spcPct val="120000"/>
              </a:lnSpc>
            </a:pPr>
            <a:r>
              <a:rPr lang="en-US" altLang="zh-CN" sz="1400" dirty="0">
                <a:solidFill>
                  <a:srgbClr val="FEF2C6"/>
                </a:solidFill>
                <a:latin typeface="+mn-ea"/>
              </a:rPr>
              <a:t>2018</a:t>
            </a:r>
            <a:r>
              <a:rPr lang="zh-CN" altLang="en-US" sz="1400" dirty="0">
                <a:solidFill>
                  <a:srgbClr val="FEF2C6"/>
                </a:solidFill>
                <a:latin typeface="+mn-ea"/>
              </a:rPr>
              <a:t>年公司业务回顾</a:t>
            </a:r>
            <a:endParaRPr lang="en-US" altLang="zh-CN" sz="1400" dirty="0">
              <a:solidFill>
                <a:srgbClr val="FEF2C6"/>
              </a:solidFill>
              <a:latin typeface="+mn-ea"/>
            </a:endParaRPr>
          </a:p>
          <a:p>
            <a:pPr algn="ctr">
              <a:lnSpc>
                <a:spcPct val="120000"/>
              </a:lnSpc>
            </a:pPr>
            <a:endParaRPr lang="en-US" altLang="zh-CN" sz="1400" dirty="0">
              <a:solidFill>
                <a:srgbClr val="FEF2C6"/>
              </a:solidFill>
              <a:latin typeface="+mn-ea"/>
            </a:endParaRPr>
          </a:p>
          <a:p>
            <a:pPr algn="ctr">
              <a:lnSpc>
                <a:spcPct val="120000"/>
              </a:lnSpc>
            </a:pPr>
            <a:r>
              <a:rPr lang="en-US" altLang="zh-CN" sz="1400" dirty="0">
                <a:solidFill>
                  <a:srgbClr val="FEF2C6"/>
                </a:solidFill>
                <a:latin typeface="+mn-ea"/>
              </a:rPr>
              <a:t>15:30-16:30</a:t>
            </a:r>
          </a:p>
          <a:p>
            <a:pPr algn="ctr">
              <a:lnSpc>
                <a:spcPct val="120000"/>
              </a:lnSpc>
            </a:pPr>
            <a:r>
              <a:rPr lang="en-US" altLang="zh-CN" sz="1400" dirty="0">
                <a:solidFill>
                  <a:srgbClr val="FEF2C6"/>
                </a:solidFill>
                <a:latin typeface="+mn-ea"/>
              </a:rPr>
              <a:t>2019</a:t>
            </a:r>
            <a:r>
              <a:rPr lang="zh-CN" altLang="en-US" sz="1400" dirty="0">
                <a:solidFill>
                  <a:srgbClr val="FEF2C6"/>
                </a:solidFill>
                <a:latin typeface="+mn-ea"/>
              </a:rPr>
              <a:t>年公司奋斗目标</a:t>
            </a:r>
          </a:p>
        </p:txBody>
      </p:sp>
      <p:sp>
        <p:nvSpPr>
          <p:cNvPr id="71" name="文本框 70">
            <a:extLst>
              <a:ext uri="{FF2B5EF4-FFF2-40B4-BE49-F238E27FC236}">
                <a16:creationId xmlns="" xmlns:a16="http://schemas.microsoft.com/office/drawing/2014/main" id="{28DDB594-8195-4D3B-AAC2-502BB7E22EF2}"/>
              </a:ext>
            </a:extLst>
          </p:cNvPr>
          <p:cNvSpPr txBox="1"/>
          <p:nvPr/>
        </p:nvSpPr>
        <p:spPr>
          <a:xfrm>
            <a:off x="6604752" y="3437004"/>
            <a:ext cx="1615827" cy="2140138"/>
          </a:xfrm>
          <a:prstGeom prst="rect">
            <a:avLst/>
          </a:prstGeom>
          <a:noFill/>
        </p:spPr>
        <p:txBody>
          <a:bodyPr wrap="none" lIns="0" rIns="0" rtlCol="0">
            <a:spAutoFit/>
          </a:bodyPr>
          <a:lstStyle/>
          <a:p>
            <a:pPr algn="ctr">
              <a:lnSpc>
                <a:spcPct val="120000"/>
              </a:lnSpc>
            </a:pPr>
            <a:r>
              <a:rPr lang="en-US" altLang="zh-CN" sz="1400" dirty="0">
                <a:solidFill>
                  <a:srgbClr val="FEF2C6"/>
                </a:solidFill>
                <a:latin typeface="+mn-ea"/>
              </a:rPr>
              <a:t>17:10-17:20</a:t>
            </a:r>
          </a:p>
          <a:p>
            <a:pPr algn="ctr">
              <a:lnSpc>
                <a:spcPct val="120000"/>
              </a:lnSpc>
            </a:pPr>
            <a:r>
              <a:rPr lang="zh-CN" altLang="en-US" sz="1400" dirty="0">
                <a:solidFill>
                  <a:srgbClr val="FEF2C6"/>
                </a:solidFill>
                <a:latin typeface="+mn-ea"/>
              </a:rPr>
              <a:t>年会开始，领导讲话</a:t>
            </a:r>
            <a:endParaRPr lang="en-US" altLang="zh-CN" sz="1400" dirty="0">
              <a:solidFill>
                <a:srgbClr val="FEF2C6"/>
              </a:solidFill>
              <a:latin typeface="+mn-ea"/>
            </a:endParaRPr>
          </a:p>
          <a:p>
            <a:pPr algn="ctr">
              <a:lnSpc>
                <a:spcPct val="120000"/>
              </a:lnSpc>
            </a:pPr>
            <a:endParaRPr lang="en-US" altLang="zh-CN" sz="1400" dirty="0">
              <a:solidFill>
                <a:srgbClr val="FEF2C6"/>
              </a:solidFill>
              <a:latin typeface="+mn-ea"/>
            </a:endParaRPr>
          </a:p>
          <a:p>
            <a:pPr algn="ctr">
              <a:lnSpc>
                <a:spcPct val="120000"/>
              </a:lnSpc>
            </a:pPr>
            <a:r>
              <a:rPr lang="en-US" altLang="zh-CN" sz="1400" dirty="0">
                <a:solidFill>
                  <a:srgbClr val="FEF2C6"/>
                </a:solidFill>
                <a:latin typeface="+mn-ea"/>
              </a:rPr>
              <a:t>17:20-18:00</a:t>
            </a:r>
          </a:p>
          <a:p>
            <a:pPr algn="ctr">
              <a:lnSpc>
                <a:spcPct val="120000"/>
              </a:lnSpc>
            </a:pPr>
            <a:r>
              <a:rPr lang="zh-CN" altLang="en-US" sz="1400" dirty="0">
                <a:solidFill>
                  <a:srgbClr val="FEF2C6"/>
                </a:solidFill>
                <a:latin typeface="+mn-ea"/>
              </a:rPr>
              <a:t>获奖人员发表感言</a:t>
            </a:r>
          </a:p>
          <a:p>
            <a:pPr algn="ctr">
              <a:lnSpc>
                <a:spcPct val="120000"/>
              </a:lnSpc>
            </a:pPr>
            <a:endParaRPr lang="en-US" altLang="zh-CN" sz="1400" dirty="0">
              <a:solidFill>
                <a:srgbClr val="FEF2C6"/>
              </a:solidFill>
              <a:latin typeface="+mn-ea"/>
            </a:endParaRPr>
          </a:p>
          <a:p>
            <a:pPr algn="ctr">
              <a:lnSpc>
                <a:spcPct val="120000"/>
              </a:lnSpc>
            </a:pPr>
            <a:r>
              <a:rPr lang="en-US" altLang="zh-CN" sz="1400" dirty="0">
                <a:solidFill>
                  <a:srgbClr val="FEF2C6"/>
                </a:solidFill>
                <a:latin typeface="+mn-ea"/>
              </a:rPr>
              <a:t>18:00-20:00</a:t>
            </a:r>
          </a:p>
          <a:p>
            <a:pPr algn="ctr">
              <a:lnSpc>
                <a:spcPct val="120000"/>
              </a:lnSpc>
            </a:pPr>
            <a:r>
              <a:rPr lang="zh-CN" altLang="en-US" sz="1400" dirty="0">
                <a:solidFill>
                  <a:srgbClr val="FEF2C6"/>
                </a:solidFill>
                <a:latin typeface="+mn-ea"/>
              </a:rPr>
              <a:t>节目表演、抽奖环节</a:t>
            </a:r>
          </a:p>
        </p:txBody>
      </p:sp>
      <p:sp>
        <p:nvSpPr>
          <p:cNvPr id="72" name="文本框 71">
            <a:extLst>
              <a:ext uri="{FF2B5EF4-FFF2-40B4-BE49-F238E27FC236}">
                <a16:creationId xmlns="" xmlns:a16="http://schemas.microsoft.com/office/drawing/2014/main" id="{A5B22B86-714B-4BB3-81D7-267650494047}"/>
              </a:ext>
            </a:extLst>
          </p:cNvPr>
          <p:cNvSpPr txBox="1"/>
          <p:nvPr/>
        </p:nvSpPr>
        <p:spPr>
          <a:xfrm>
            <a:off x="9054132" y="3437004"/>
            <a:ext cx="2154436" cy="1364541"/>
          </a:xfrm>
          <a:prstGeom prst="rect">
            <a:avLst/>
          </a:prstGeom>
          <a:noFill/>
        </p:spPr>
        <p:txBody>
          <a:bodyPr wrap="none" lIns="0" rIns="0" rtlCol="0">
            <a:spAutoFit/>
          </a:bodyPr>
          <a:lstStyle/>
          <a:p>
            <a:pPr algn="ctr">
              <a:lnSpc>
                <a:spcPct val="120000"/>
              </a:lnSpc>
            </a:pPr>
            <a:r>
              <a:rPr lang="en-US" altLang="zh-CN" sz="1400" dirty="0">
                <a:solidFill>
                  <a:srgbClr val="FEF2C6"/>
                </a:solidFill>
                <a:latin typeface="+mn-ea"/>
              </a:rPr>
              <a:t>20:00-20:10</a:t>
            </a:r>
          </a:p>
          <a:p>
            <a:pPr algn="ctr">
              <a:lnSpc>
                <a:spcPct val="120000"/>
              </a:lnSpc>
            </a:pPr>
            <a:r>
              <a:rPr lang="zh-CN" altLang="en-US" sz="1400" dirty="0">
                <a:solidFill>
                  <a:srgbClr val="FEF2C6"/>
                </a:solidFill>
                <a:latin typeface="+mn-ea"/>
              </a:rPr>
              <a:t>主持人宣布晚宴聚餐开始</a:t>
            </a:r>
            <a:endParaRPr lang="en-US" altLang="zh-CN" sz="1400" dirty="0">
              <a:solidFill>
                <a:srgbClr val="FEF2C6"/>
              </a:solidFill>
              <a:latin typeface="+mn-ea"/>
            </a:endParaRPr>
          </a:p>
          <a:p>
            <a:pPr algn="ctr">
              <a:lnSpc>
                <a:spcPct val="120000"/>
              </a:lnSpc>
            </a:pPr>
            <a:endParaRPr lang="en-US" altLang="zh-CN" sz="1400" dirty="0">
              <a:solidFill>
                <a:srgbClr val="FEF2C6"/>
              </a:solidFill>
              <a:latin typeface="+mn-ea"/>
            </a:endParaRPr>
          </a:p>
          <a:p>
            <a:pPr algn="ctr">
              <a:lnSpc>
                <a:spcPct val="120000"/>
              </a:lnSpc>
            </a:pPr>
            <a:r>
              <a:rPr lang="en-US" altLang="zh-CN" sz="1400" dirty="0">
                <a:solidFill>
                  <a:srgbClr val="FEF2C6"/>
                </a:solidFill>
                <a:latin typeface="+mn-ea"/>
              </a:rPr>
              <a:t>22:20-20:30</a:t>
            </a:r>
          </a:p>
          <a:p>
            <a:pPr algn="ctr">
              <a:lnSpc>
                <a:spcPct val="120000"/>
              </a:lnSpc>
            </a:pPr>
            <a:r>
              <a:rPr lang="zh-CN" altLang="en-US" sz="1400" dirty="0">
                <a:solidFill>
                  <a:srgbClr val="FEF2C6"/>
                </a:solidFill>
                <a:latin typeface="+mn-ea"/>
              </a:rPr>
              <a:t>晚宴结束，主持人宣布离场</a:t>
            </a:r>
          </a:p>
        </p:txBody>
      </p:sp>
      <p:sp>
        <p:nvSpPr>
          <p:cNvPr id="73" name="矩形 72">
            <a:extLst>
              <a:ext uri="{FF2B5EF4-FFF2-40B4-BE49-F238E27FC236}">
                <a16:creationId xmlns="" xmlns:a16="http://schemas.microsoft.com/office/drawing/2014/main" id="{27DDDE8F-4D54-4437-A3DC-81478026DA8B}"/>
              </a:ext>
            </a:extLst>
          </p:cNvPr>
          <p:cNvSpPr/>
          <p:nvPr/>
        </p:nvSpPr>
        <p:spPr>
          <a:xfrm>
            <a:off x="-1" y="3913288"/>
            <a:ext cx="12192003" cy="2944712"/>
          </a:xfrm>
          <a:prstGeom prst="rect">
            <a:avLst/>
          </a:prstGeom>
          <a:gradFill>
            <a:gsLst>
              <a:gs pos="100000">
                <a:srgbClr val="B2854E">
                  <a:alpha val="40000"/>
                </a:srgbClr>
              </a:gs>
              <a:gs pos="30000">
                <a:srgbClr val="B2854E">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p>
          <a:p>
            <a:pPr algn="ctr"/>
            <a:endParaRPr lang="zh-CN" altLang="en-US" dirty="0"/>
          </a:p>
        </p:txBody>
      </p:sp>
      <p:cxnSp>
        <p:nvCxnSpPr>
          <p:cNvPr id="74" name="直接连接符 73">
            <a:extLst>
              <a:ext uri="{FF2B5EF4-FFF2-40B4-BE49-F238E27FC236}">
                <a16:creationId xmlns="" xmlns:a16="http://schemas.microsoft.com/office/drawing/2014/main" id="{068AA9A3-AE19-44D4-A918-75A9120E65B2}"/>
              </a:ext>
            </a:extLst>
          </p:cNvPr>
          <p:cNvCxnSpPr>
            <a:cxnSpLocks/>
          </p:cNvCxnSpPr>
          <p:nvPr/>
        </p:nvCxnSpPr>
        <p:spPr>
          <a:xfrm>
            <a:off x="3287688" y="1917775"/>
            <a:ext cx="0" cy="3934021"/>
          </a:xfrm>
          <a:prstGeom prst="line">
            <a:avLst/>
          </a:prstGeom>
          <a:ln>
            <a:gradFill>
              <a:gsLst>
                <a:gs pos="90000">
                  <a:srgbClr val="FFF8DB">
                    <a:alpha val="0"/>
                  </a:srgbClr>
                </a:gs>
                <a:gs pos="10000">
                  <a:srgbClr val="FFF8DB">
                    <a:alpha val="0"/>
                  </a:srgbClr>
                </a:gs>
                <a:gs pos="30000">
                  <a:srgbClr val="FFF8DB"/>
                </a:gs>
                <a:gs pos="70000">
                  <a:srgbClr val="FFF8DB"/>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 xmlns:a16="http://schemas.microsoft.com/office/drawing/2014/main" id="{1B419276-29A2-4967-AB5F-220B5CEA1204}"/>
              </a:ext>
            </a:extLst>
          </p:cNvPr>
          <p:cNvCxnSpPr>
            <a:cxnSpLocks/>
          </p:cNvCxnSpPr>
          <p:nvPr/>
        </p:nvCxnSpPr>
        <p:spPr>
          <a:xfrm>
            <a:off x="6096000" y="1917775"/>
            <a:ext cx="0" cy="3934021"/>
          </a:xfrm>
          <a:prstGeom prst="line">
            <a:avLst/>
          </a:prstGeom>
          <a:ln>
            <a:gradFill>
              <a:gsLst>
                <a:gs pos="90000">
                  <a:srgbClr val="FFF8DB">
                    <a:alpha val="0"/>
                  </a:srgbClr>
                </a:gs>
                <a:gs pos="10000">
                  <a:srgbClr val="FFF8DB">
                    <a:alpha val="0"/>
                  </a:srgbClr>
                </a:gs>
                <a:gs pos="30000">
                  <a:srgbClr val="FFF8DB"/>
                </a:gs>
                <a:gs pos="70000">
                  <a:srgbClr val="FFF8DB"/>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 xmlns:a16="http://schemas.microsoft.com/office/drawing/2014/main" id="{81229016-2709-48BB-BF8D-9011790E3595}"/>
              </a:ext>
            </a:extLst>
          </p:cNvPr>
          <p:cNvCxnSpPr>
            <a:cxnSpLocks/>
          </p:cNvCxnSpPr>
          <p:nvPr/>
        </p:nvCxnSpPr>
        <p:spPr>
          <a:xfrm>
            <a:off x="8688288" y="1917775"/>
            <a:ext cx="0" cy="3934021"/>
          </a:xfrm>
          <a:prstGeom prst="line">
            <a:avLst/>
          </a:prstGeom>
          <a:ln>
            <a:gradFill>
              <a:gsLst>
                <a:gs pos="90000">
                  <a:srgbClr val="FFF8DB">
                    <a:alpha val="0"/>
                  </a:srgbClr>
                </a:gs>
                <a:gs pos="10000">
                  <a:srgbClr val="FFF8DB">
                    <a:alpha val="0"/>
                  </a:srgbClr>
                </a:gs>
                <a:gs pos="30000">
                  <a:srgbClr val="FFF8DB"/>
                </a:gs>
                <a:gs pos="70000">
                  <a:srgbClr val="FFF8DB"/>
                </a:gs>
              </a:gsLst>
              <a:lin ang="5400000" scaled="0"/>
            </a:gradFill>
          </a:ln>
        </p:spPr>
        <p:style>
          <a:lnRef idx="1">
            <a:schemeClr val="accent1"/>
          </a:lnRef>
          <a:fillRef idx="0">
            <a:schemeClr val="accent1"/>
          </a:fillRef>
          <a:effectRef idx="0">
            <a:schemeClr val="accent1"/>
          </a:effectRef>
          <a:fontRef idx="minor">
            <a:schemeClr val="tx1"/>
          </a:fontRef>
        </p:style>
      </p:cxnSp>
      <p:grpSp>
        <p:nvGrpSpPr>
          <p:cNvPr id="77" name="图形 61">
            <a:extLst>
              <a:ext uri="{FF2B5EF4-FFF2-40B4-BE49-F238E27FC236}">
                <a16:creationId xmlns="" xmlns:a16="http://schemas.microsoft.com/office/drawing/2014/main" id="{324BC565-64FF-40BA-85C9-3F42EB5213F3}"/>
              </a:ext>
            </a:extLst>
          </p:cNvPr>
          <p:cNvGrpSpPr/>
          <p:nvPr/>
        </p:nvGrpSpPr>
        <p:grpSpPr>
          <a:xfrm>
            <a:off x="693385" y="2601007"/>
            <a:ext cx="2457140" cy="2457134"/>
            <a:chOff x="6421450" y="-2179472"/>
            <a:chExt cx="1905000" cy="1905000"/>
          </a:xfrm>
          <a:solidFill>
            <a:srgbClr val="FFF8DB">
              <a:alpha val="10000"/>
            </a:srgbClr>
          </a:solidFill>
        </p:grpSpPr>
        <p:sp>
          <p:nvSpPr>
            <p:cNvPr id="78" name="任意多边形: 形状 77">
              <a:extLst>
                <a:ext uri="{FF2B5EF4-FFF2-40B4-BE49-F238E27FC236}">
                  <a16:creationId xmlns="" xmlns:a16="http://schemas.microsoft.com/office/drawing/2014/main" id="{8D5144EE-F082-4C00-80DD-BCFDD9A1EA5C}"/>
                </a:ext>
              </a:extLst>
            </p:cNvPr>
            <p:cNvSpPr/>
            <p:nvPr/>
          </p:nvSpPr>
          <p:spPr>
            <a:xfrm>
              <a:off x="6841934" y="-1396391"/>
              <a:ext cx="701353" cy="701353"/>
            </a:xfrm>
            <a:custGeom>
              <a:avLst/>
              <a:gdLst>
                <a:gd name="connsiteX0" fmla="*/ 330068 w 701352"/>
                <a:gd name="connsiteY0" fmla="*/ 70188 h 701352"/>
                <a:gd name="connsiteX1" fmla="*/ 213076 w 701352"/>
                <a:gd name="connsiteY1" fmla="*/ 187264 h 701352"/>
                <a:gd name="connsiteX2" fmla="*/ 52924 w 701352"/>
                <a:gd name="connsiteY2" fmla="*/ 553266 h 701352"/>
                <a:gd name="connsiteX3" fmla="*/ 22434 w 701352"/>
                <a:gd name="connsiteY3" fmla="*/ 571551 h 701352"/>
                <a:gd name="connsiteX4" fmla="*/ 12545 w 701352"/>
                <a:gd name="connsiteY4" fmla="*/ 666558 h 701352"/>
                <a:gd name="connsiteX5" fmla="*/ 314508 w 701352"/>
                <a:gd name="connsiteY5" fmla="*/ 364531 h 701352"/>
                <a:gd name="connsiteX6" fmla="*/ 323075 w 701352"/>
                <a:gd name="connsiteY6" fmla="*/ 324586 h 701352"/>
                <a:gd name="connsiteX7" fmla="*/ 376759 w 701352"/>
                <a:gd name="connsiteY7" fmla="*/ 324586 h 701352"/>
                <a:gd name="connsiteX8" fmla="*/ 376759 w 701352"/>
                <a:gd name="connsiteY8" fmla="*/ 378328 h 701352"/>
                <a:gd name="connsiteX9" fmla="*/ 336875 w 701352"/>
                <a:gd name="connsiteY9" fmla="*/ 386935 h 701352"/>
                <a:gd name="connsiteX10" fmla="*/ 34862 w 701352"/>
                <a:gd name="connsiteY10" fmla="*/ 688824 h 701352"/>
                <a:gd name="connsiteX11" fmla="*/ 129855 w 701352"/>
                <a:gd name="connsiteY11" fmla="*/ 678899 h 701352"/>
                <a:gd name="connsiteX12" fmla="*/ 148120 w 701352"/>
                <a:gd name="connsiteY12" fmla="*/ 648499 h 701352"/>
                <a:gd name="connsiteX13" fmla="*/ 514112 w 701352"/>
                <a:gd name="connsiteY13" fmla="*/ 488280 h 701352"/>
                <a:gd name="connsiteX14" fmla="*/ 631175 w 701352"/>
                <a:gd name="connsiteY14" fmla="*/ 371279 h 701352"/>
                <a:gd name="connsiteX15" fmla="*/ 701113 w 701352"/>
                <a:gd name="connsiteY15" fmla="*/ 200152 h 701352"/>
                <a:gd name="connsiteX16" fmla="*/ 501228 w 701352"/>
                <a:gd name="connsiteY16" fmla="*/ 273 h 701352"/>
                <a:gd name="connsiteX17" fmla="*/ 330068 w 701352"/>
                <a:gd name="connsiteY17" fmla="*/ 70188 h 701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1352" h="701352">
                  <a:moveTo>
                    <a:pt x="330068" y="70188"/>
                  </a:moveTo>
                  <a:cubicBezTo>
                    <a:pt x="253648" y="97016"/>
                    <a:pt x="239937" y="110820"/>
                    <a:pt x="213076" y="187264"/>
                  </a:cubicBezTo>
                  <a:lnTo>
                    <a:pt x="52924" y="553266"/>
                  </a:lnTo>
                  <a:cubicBezTo>
                    <a:pt x="41793" y="556839"/>
                    <a:pt x="31230" y="562655"/>
                    <a:pt x="22434" y="571551"/>
                  </a:cubicBezTo>
                  <a:cubicBezTo>
                    <a:pt x="-3374" y="597343"/>
                    <a:pt x="-6602" y="637073"/>
                    <a:pt x="12545" y="666558"/>
                  </a:cubicBezTo>
                  <a:lnTo>
                    <a:pt x="314508" y="364531"/>
                  </a:lnTo>
                  <a:cubicBezTo>
                    <a:pt x="309561" y="351055"/>
                    <a:pt x="312234" y="335430"/>
                    <a:pt x="323075" y="324586"/>
                  </a:cubicBezTo>
                  <a:cubicBezTo>
                    <a:pt x="337905" y="309764"/>
                    <a:pt x="361906" y="309764"/>
                    <a:pt x="376759" y="324586"/>
                  </a:cubicBezTo>
                  <a:cubicBezTo>
                    <a:pt x="391623" y="339411"/>
                    <a:pt x="391623" y="363478"/>
                    <a:pt x="376759" y="378328"/>
                  </a:cubicBezTo>
                  <a:cubicBezTo>
                    <a:pt x="365954" y="389168"/>
                    <a:pt x="350301" y="391845"/>
                    <a:pt x="336875" y="386935"/>
                  </a:cubicBezTo>
                  <a:lnTo>
                    <a:pt x="34862" y="688824"/>
                  </a:lnTo>
                  <a:cubicBezTo>
                    <a:pt x="64318" y="707989"/>
                    <a:pt x="104044" y="704706"/>
                    <a:pt x="129855" y="678899"/>
                  </a:cubicBezTo>
                  <a:cubicBezTo>
                    <a:pt x="138693" y="670135"/>
                    <a:pt x="144559" y="659631"/>
                    <a:pt x="148120" y="648499"/>
                  </a:cubicBezTo>
                  <a:lnTo>
                    <a:pt x="514112" y="488280"/>
                  </a:lnTo>
                  <a:cubicBezTo>
                    <a:pt x="590549" y="461482"/>
                    <a:pt x="604315" y="447683"/>
                    <a:pt x="631175" y="371279"/>
                  </a:cubicBezTo>
                  <a:lnTo>
                    <a:pt x="701113" y="200152"/>
                  </a:lnTo>
                  <a:cubicBezTo>
                    <a:pt x="634985" y="134052"/>
                    <a:pt x="568662" y="67729"/>
                    <a:pt x="501228" y="273"/>
                  </a:cubicBezTo>
                  <a:lnTo>
                    <a:pt x="330068" y="70188"/>
                  </a:lnTo>
                  <a:close/>
                </a:path>
              </a:pathLst>
            </a:custGeom>
            <a:grpFill/>
            <a:ln w="1860" cap="flat">
              <a:noFill/>
              <a:prstDash val="solid"/>
              <a:miter/>
            </a:ln>
          </p:spPr>
          <p:txBody>
            <a:bodyPr rtlCol="0" anchor="ctr"/>
            <a:lstStyle/>
            <a:p>
              <a:endParaRPr lang="zh-CN" altLang="en-US"/>
            </a:p>
          </p:txBody>
        </p:sp>
        <p:sp>
          <p:nvSpPr>
            <p:cNvPr id="79" name="任意多边形: 形状 78">
              <a:extLst>
                <a:ext uri="{FF2B5EF4-FFF2-40B4-BE49-F238E27FC236}">
                  <a16:creationId xmlns="" xmlns:a16="http://schemas.microsoft.com/office/drawing/2014/main" id="{850D2456-B0F5-48B8-9527-6D75C3F01091}"/>
                </a:ext>
              </a:extLst>
            </p:cNvPr>
            <p:cNvSpPr/>
            <p:nvPr/>
          </p:nvSpPr>
          <p:spPr>
            <a:xfrm>
              <a:off x="7325240" y="-1505225"/>
              <a:ext cx="325562" cy="325562"/>
            </a:xfrm>
            <a:custGeom>
              <a:avLst/>
              <a:gdLst>
                <a:gd name="connsiteX0" fmla="*/ 67431 w 325561"/>
                <a:gd name="connsiteY0" fmla="*/ 11776 h 325561"/>
                <a:gd name="connsiteX1" fmla="*/ 11776 w 325561"/>
                <a:gd name="connsiteY1" fmla="*/ 11776 h 325561"/>
                <a:gd name="connsiteX2" fmla="*/ 11776 w 325561"/>
                <a:gd name="connsiteY2" fmla="*/ 67455 h 325561"/>
                <a:gd name="connsiteX3" fmla="*/ 259449 w 325561"/>
                <a:gd name="connsiteY3" fmla="*/ 315105 h 325561"/>
                <a:gd name="connsiteX4" fmla="*/ 315058 w 325561"/>
                <a:gd name="connsiteY4" fmla="*/ 315105 h 325561"/>
                <a:gd name="connsiteX5" fmla="*/ 315058 w 325561"/>
                <a:gd name="connsiteY5" fmla="*/ 259421 h 325561"/>
                <a:gd name="connsiteX6" fmla="*/ 67429 w 325561"/>
                <a:gd name="connsiteY6" fmla="*/ 11775 h 325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5561" h="325561">
                  <a:moveTo>
                    <a:pt x="67431" y="11776"/>
                  </a:moveTo>
                  <a:cubicBezTo>
                    <a:pt x="52083" y="-3562"/>
                    <a:pt x="27180" y="-3562"/>
                    <a:pt x="11776" y="11776"/>
                  </a:cubicBezTo>
                  <a:cubicBezTo>
                    <a:pt x="-3562" y="27156"/>
                    <a:pt x="-3562" y="52122"/>
                    <a:pt x="11776" y="67455"/>
                  </a:cubicBezTo>
                  <a:lnTo>
                    <a:pt x="259449" y="315105"/>
                  </a:lnTo>
                  <a:cubicBezTo>
                    <a:pt x="274828" y="330440"/>
                    <a:pt x="299742" y="330397"/>
                    <a:pt x="315058" y="315105"/>
                  </a:cubicBezTo>
                  <a:cubicBezTo>
                    <a:pt x="330471" y="299724"/>
                    <a:pt x="330471" y="274862"/>
                    <a:pt x="315058" y="259421"/>
                  </a:cubicBezTo>
                  <a:lnTo>
                    <a:pt x="67429" y="11775"/>
                  </a:lnTo>
                  <a:close/>
                </a:path>
              </a:pathLst>
            </a:custGeom>
            <a:grpFill/>
            <a:ln w="1860" cap="flat">
              <a:noFill/>
              <a:prstDash val="solid"/>
              <a:miter/>
            </a:ln>
          </p:spPr>
          <p:txBody>
            <a:bodyPr rtlCol="0" anchor="ctr"/>
            <a:lstStyle/>
            <a:p>
              <a:endParaRPr lang="zh-CN" altLang="en-US"/>
            </a:p>
          </p:txBody>
        </p:sp>
        <p:sp>
          <p:nvSpPr>
            <p:cNvPr id="80" name="任意多边形: 形状 79">
              <a:extLst>
                <a:ext uri="{FF2B5EF4-FFF2-40B4-BE49-F238E27FC236}">
                  <a16:creationId xmlns="" xmlns:a16="http://schemas.microsoft.com/office/drawing/2014/main" id="{E9C116FD-BB67-4505-951C-A06E9B577BF2}"/>
                </a:ext>
              </a:extLst>
            </p:cNvPr>
            <p:cNvSpPr/>
            <p:nvPr/>
          </p:nvSpPr>
          <p:spPr>
            <a:xfrm>
              <a:off x="7397501" y="-1758094"/>
              <a:ext cx="507876" cy="506016"/>
            </a:xfrm>
            <a:custGeom>
              <a:avLst/>
              <a:gdLst>
                <a:gd name="connsiteX0" fmla="*/ 508961 w 507875"/>
                <a:gd name="connsiteY0" fmla="*/ 275832 h 506015"/>
                <a:gd name="connsiteX1" fmla="*/ 229810 w 507875"/>
                <a:gd name="connsiteY1" fmla="*/ 273 h 506015"/>
                <a:gd name="connsiteX2" fmla="*/ 117008 w 507875"/>
                <a:gd name="connsiteY2" fmla="*/ 108318 h 506015"/>
                <a:gd name="connsiteX3" fmla="*/ 273 w 507875"/>
                <a:gd name="connsiteY3" fmla="*/ 230642 h 506015"/>
                <a:gd name="connsiteX4" fmla="*/ 276948 w 507875"/>
                <a:gd name="connsiteY4" fmla="*/ 507239 h 506015"/>
                <a:gd name="connsiteX5" fmla="*/ 399212 w 507875"/>
                <a:gd name="connsiteY5" fmla="*/ 390543 h 506015"/>
                <a:gd name="connsiteX6" fmla="*/ 508958 w 507875"/>
                <a:gd name="connsiteY6" fmla="*/ 275832 h 506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7875" h="506015">
                  <a:moveTo>
                    <a:pt x="508961" y="275832"/>
                  </a:moveTo>
                  <a:cubicBezTo>
                    <a:pt x="446472" y="157675"/>
                    <a:pt x="348737" y="61420"/>
                    <a:pt x="229810" y="273"/>
                  </a:cubicBezTo>
                  <a:cubicBezTo>
                    <a:pt x="192465" y="34503"/>
                    <a:pt x="154747" y="70542"/>
                    <a:pt x="117008" y="108318"/>
                  </a:cubicBezTo>
                  <a:cubicBezTo>
                    <a:pt x="76076" y="149192"/>
                    <a:pt x="37066" y="190151"/>
                    <a:pt x="273" y="230642"/>
                  </a:cubicBezTo>
                  <a:cubicBezTo>
                    <a:pt x="92527" y="322804"/>
                    <a:pt x="184695" y="414988"/>
                    <a:pt x="276948" y="507239"/>
                  </a:cubicBezTo>
                  <a:cubicBezTo>
                    <a:pt x="317360" y="470417"/>
                    <a:pt x="358334" y="431480"/>
                    <a:pt x="399212" y="390543"/>
                  </a:cubicBezTo>
                  <a:cubicBezTo>
                    <a:pt x="437619" y="352095"/>
                    <a:pt x="474208" y="313746"/>
                    <a:pt x="508958" y="275832"/>
                  </a:cubicBezTo>
                  <a:close/>
                </a:path>
              </a:pathLst>
            </a:custGeom>
            <a:grpFill/>
            <a:ln w="1860" cap="flat">
              <a:noFill/>
              <a:prstDash val="solid"/>
              <a:miter/>
            </a:ln>
          </p:spPr>
          <p:txBody>
            <a:bodyPr rtlCol="0" anchor="ctr"/>
            <a:lstStyle/>
            <a:p>
              <a:endParaRPr lang="zh-CN" altLang="en-US"/>
            </a:p>
          </p:txBody>
        </p:sp>
      </p:grpSp>
      <p:grpSp>
        <p:nvGrpSpPr>
          <p:cNvPr id="81" name="图形 10">
            <a:extLst>
              <a:ext uri="{FF2B5EF4-FFF2-40B4-BE49-F238E27FC236}">
                <a16:creationId xmlns="" xmlns:a16="http://schemas.microsoft.com/office/drawing/2014/main" id="{C845DF18-6866-462B-82F4-6B5F1D93A877}"/>
              </a:ext>
            </a:extLst>
          </p:cNvPr>
          <p:cNvGrpSpPr/>
          <p:nvPr/>
        </p:nvGrpSpPr>
        <p:grpSpPr>
          <a:xfrm>
            <a:off x="3615623" y="2964627"/>
            <a:ext cx="1795962" cy="1795956"/>
            <a:chOff x="11589700" y="-2627310"/>
            <a:chExt cx="1905000" cy="1905000"/>
          </a:xfrm>
          <a:solidFill>
            <a:srgbClr val="FFF8DB">
              <a:alpha val="10000"/>
            </a:srgbClr>
          </a:solidFill>
        </p:grpSpPr>
        <p:sp>
          <p:nvSpPr>
            <p:cNvPr id="82" name="任意多边形: 形状 81">
              <a:extLst>
                <a:ext uri="{FF2B5EF4-FFF2-40B4-BE49-F238E27FC236}">
                  <a16:creationId xmlns="" xmlns:a16="http://schemas.microsoft.com/office/drawing/2014/main" id="{853A27AB-D184-480D-9248-DE5C90AF232D}"/>
                </a:ext>
              </a:extLst>
            </p:cNvPr>
            <p:cNvSpPr/>
            <p:nvPr/>
          </p:nvSpPr>
          <p:spPr>
            <a:xfrm>
              <a:off x="11689648" y="-2497219"/>
              <a:ext cx="1704082" cy="1644551"/>
            </a:xfrm>
            <a:custGeom>
              <a:avLst/>
              <a:gdLst>
                <a:gd name="connsiteX0" fmla="*/ 402764 w 1704082"/>
                <a:gd name="connsiteY0" fmla="*/ 1489840 h 1644550"/>
                <a:gd name="connsiteX1" fmla="*/ 306629 w 1704082"/>
                <a:gd name="connsiteY1" fmla="*/ 1476546 h 1644550"/>
                <a:gd name="connsiteX2" fmla="*/ 28241 w 1704082"/>
                <a:gd name="connsiteY2" fmla="*/ 1233136 h 1644550"/>
                <a:gd name="connsiteX3" fmla="*/ 43582 w 1704082"/>
                <a:gd name="connsiteY3" fmla="*/ 890591 h 1644550"/>
                <a:gd name="connsiteX4" fmla="*/ 325924 w 1704082"/>
                <a:gd name="connsiteY4" fmla="*/ 679159 h 1644550"/>
                <a:gd name="connsiteX5" fmla="*/ 376991 w 1704082"/>
                <a:gd name="connsiteY5" fmla="*/ 674660 h 1644550"/>
                <a:gd name="connsiteX6" fmla="*/ 403105 w 1704082"/>
                <a:gd name="connsiteY6" fmla="*/ 648409 h 1644550"/>
                <a:gd name="connsiteX7" fmla="*/ 403173 w 1704082"/>
                <a:gd name="connsiteY7" fmla="*/ 416659 h 1644550"/>
                <a:gd name="connsiteX8" fmla="*/ 415855 w 1704082"/>
                <a:gd name="connsiteY8" fmla="*/ 345477 h 1644550"/>
                <a:gd name="connsiteX9" fmla="*/ 499037 w 1704082"/>
                <a:gd name="connsiteY9" fmla="*/ 289977 h 1644550"/>
                <a:gd name="connsiteX10" fmla="*/ 611946 w 1704082"/>
                <a:gd name="connsiteY10" fmla="*/ 289569 h 1644550"/>
                <a:gd name="connsiteX11" fmla="*/ 639697 w 1704082"/>
                <a:gd name="connsiteY11" fmla="*/ 307704 h 1644550"/>
                <a:gd name="connsiteX12" fmla="*/ 705014 w 1704082"/>
                <a:gd name="connsiteY12" fmla="*/ 464727 h 1644550"/>
                <a:gd name="connsiteX13" fmla="*/ 713538 w 1704082"/>
                <a:gd name="connsiteY13" fmla="*/ 481569 h 1644550"/>
                <a:gd name="connsiteX14" fmla="*/ 776741 w 1704082"/>
                <a:gd name="connsiteY14" fmla="*/ 371728 h 1644550"/>
                <a:gd name="connsiteX15" fmla="*/ 816491 w 1704082"/>
                <a:gd name="connsiteY15" fmla="*/ 303273 h 1644550"/>
                <a:gd name="connsiteX16" fmla="*/ 837286 w 1704082"/>
                <a:gd name="connsiteY16" fmla="*/ 290455 h 1644550"/>
                <a:gd name="connsiteX17" fmla="*/ 956128 w 1704082"/>
                <a:gd name="connsiteY17" fmla="*/ 290046 h 1644550"/>
                <a:gd name="connsiteX18" fmla="*/ 1023082 w 1704082"/>
                <a:gd name="connsiteY18" fmla="*/ 359932 h 1644550"/>
                <a:gd name="connsiteX19" fmla="*/ 1023082 w 1704082"/>
                <a:gd name="connsiteY19" fmla="*/ 619432 h 1644550"/>
                <a:gd name="connsiteX20" fmla="*/ 1023082 w 1704082"/>
                <a:gd name="connsiteY20" fmla="*/ 645068 h 1644550"/>
                <a:gd name="connsiteX21" fmla="*/ 1083424 w 1704082"/>
                <a:gd name="connsiteY21" fmla="*/ 645068 h 1644550"/>
                <a:gd name="connsiteX22" fmla="*/ 1084445 w 1704082"/>
                <a:gd name="connsiteY22" fmla="*/ 625365 h 1644550"/>
                <a:gd name="connsiteX23" fmla="*/ 1083969 w 1704082"/>
                <a:gd name="connsiteY23" fmla="*/ 352023 h 1644550"/>
                <a:gd name="connsiteX24" fmla="*/ 1146082 w 1704082"/>
                <a:gd name="connsiteY24" fmla="*/ 283159 h 1644550"/>
                <a:gd name="connsiteX25" fmla="*/ 1288651 w 1704082"/>
                <a:gd name="connsiteY25" fmla="*/ 282954 h 1644550"/>
                <a:gd name="connsiteX26" fmla="*/ 1306037 w 1704082"/>
                <a:gd name="connsiteY26" fmla="*/ 297682 h 1644550"/>
                <a:gd name="connsiteX27" fmla="*/ 1395559 w 1704082"/>
                <a:gd name="connsiteY27" fmla="*/ 476319 h 1644550"/>
                <a:gd name="connsiteX28" fmla="*/ 1402651 w 1704082"/>
                <a:gd name="connsiteY28" fmla="*/ 488454 h 1644550"/>
                <a:gd name="connsiteX29" fmla="*/ 1438786 w 1704082"/>
                <a:gd name="connsiteY29" fmla="*/ 389932 h 1644550"/>
                <a:gd name="connsiteX30" fmla="*/ 1471105 w 1704082"/>
                <a:gd name="connsiteY30" fmla="*/ 300681 h 1644550"/>
                <a:gd name="connsiteX31" fmla="*/ 1485764 w 1704082"/>
                <a:gd name="connsiteY31" fmla="*/ 286159 h 1644550"/>
                <a:gd name="connsiteX32" fmla="*/ 1651447 w 1704082"/>
                <a:gd name="connsiteY32" fmla="*/ 291614 h 1644550"/>
                <a:gd name="connsiteX33" fmla="*/ 1704491 w 1704082"/>
                <a:gd name="connsiteY33" fmla="*/ 351545 h 1644550"/>
                <a:gd name="connsiteX34" fmla="*/ 1704765 w 1704082"/>
                <a:gd name="connsiteY34" fmla="*/ 704113 h 1644550"/>
                <a:gd name="connsiteX35" fmla="*/ 1703401 w 1704082"/>
                <a:gd name="connsiteY35" fmla="*/ 715296 h 1644550"/>
                <a:gd name="connsiteX36" fmla="*/ 1679605 w 1704082"/>
                <a:gd name="connsiteY36" fmla="*/ 716319 h 1644550"/>
                <a:gd name="connsiteX37" fmla="*/ 425672 w 1704082"/>
                <a:gd name="connsiteY37" fmla="*/ 716455 h 1644550"/>
                <a:gd name="connsiteX38" fmla="*/ 185810 w 1704082"/>
                <a:gd name="connsiteY38" fmla="*/ 787978 h 1644550"/>
                <a:gd name="connsiteX39" fmla="*/ 53332 w 1704082"/>
                <a:gd name="connsiteY39" fmla="*/ 1014614 h 1644550"/>
                <a:gd name="connsiteX40" fmla="*/ 124720 w 1704082"/>
                <a:gd name="connsiteY40" fmla="*/ 1311682 h 1644550"/>
                <a:gd name="connsiteX41" fmla="*/ 330627 w 1704082"/>
                <a:gd name="connsiteY41" fmla="*/ 1434614 h 1644550"/>
                <a:gd name="connsiteX42" fmla="*/ 400855 w 1704082"/>
                <a:gd name="connsiteY42" fmla="*/ 1443955 h 1644550"/>
                <a:gd name="connsiteX43" fmla="*/ 402628 w 1704082"/>
                <a:gd name="connsiteY43" fmla="*/ 1420637 h 1644550"/>
                <a:gd name="connsiteX44" fmla="*/ 402695 w 1704082"/>
                <a:gd name="connsiteY44" fmla="*/ 1315637 h 1644550"/>
                <a:gd name="connsiteX45" fmla="*/ 498219 w 1704082"/>
                <a:gd name="connsiteY45" fmla="*/ 1206001 h 1644550"/>
                <a:gd name="connsiteX46" fmla="*/ 549492 w 1704082"/>
                <a:gd name="connsiteY46" fmla="*/ 1202455 h 1644550"/>
                <a:gd name="connsiteX47" fmla="*/ 902127 w 1704082"/>
                <a:gd name="connsiteY47" fmla="*/ 1202660 h 1644550"/>
                <a:gd name="connsiteX48" fmla="*/ 970447 w 1704082"/>
                <a:gd name="connsiteY48" fmla="*/ 1211251 h 1644550"/>
                <a:gd name="connsiteX49" fmla="*/ 1023015 w 1704082"/>
                <a:gd name="connsiteY49" fmla="*/ 1283795 h 1644550"/>
                <a:gd name="connsiteX50" fmla="*/ 1023082 w 1704082"/>
                <a:gd name="connsiteY50" fmla="*/ 1428001 h 1644550"/>
                <a:gd name="connsiteX51" fmla="*/ 1092082 w 1704082"/>
                <a:gd name="connsiteY51" fmla="*/ 1427182 h 1644550"/>
                <a:gd name="connsiteX52" fmla="*/ 1099378 w 1704082"/>
                <a:gd name="connsiteY52" fmla="*/ 1409795 h 1644550"/>
                <a:gd name="connsiteX53" fmla="*/ 1099855 w 1704082"/>
                <a:gd name="connsiteY53" fmla="*/ 1283046 h 1644550"/>
                <a:gd name="connsiteX54" fmla="*/ 1172401 w 1704082"/>
                <a:gd name="connsiteY54" fmla="*/ 1205728 h 1644550"/>
                <a:gd name="connsiteX55" fmla="*/ 1564446 w 1704082"/>
                <a:gd name="connsiteY55" fmla="*/ 1202660 h 1644550"/>
                <a:gd name="connsiteX56" fmla="*/ 1630788 w 1704082"/>
                <a:gd name="connsiteY56" fmla="*/ 1210023 h 1644550"/>
                <a:gd name="connsiteX57" fmla="*/ 1689560 w 1704082"/>
                <a:gd name="connsiteY57" fmla="*/ 1290137 h 1644550"/>
                <a:gd name="connsiteX58" fmla="*/ 1689696 w 1704082"/>
                <a:gd name="connsiteY58" fmla="*/ 1620954 h 1644550"/>
                <a:gd name="connsiteX59" fmla="*/ 1689696 w 1704082"/>
                <a:gd name="connsiteY59" fmla="*/ 1642637 h 1644550"/>
                <a:gd name="connsiteX60" fmla="*/ 1661195 w 1704082"/>
                <a:gd name="connsiteY60" fmla="*/ 1644136 h 1644550"/>
                <a:gd name="connsiteX61" fmla="*/ 1120447 w 1704082"/>
                <a:gd name="connsiteY61" fmla="*/ 1644545 h 1644550"/>
                <a:gd name="connsiteX62" fmla="*/ 1099583 w 1704082"/>
                <a:gd name="connsiteY62" fmla="*/ 1622932 h 1644550"/>
                <a:gd name="connsiteX63" fmla="*/ 1099855 w 1704082"/>
                <a:gd name="connsiteY63" fmla="*/ 1515954 h 1644550"/>
                <a:gd name="connsiteX64" fmla="*/ 1082877 w 1704082"/>
                <a:gd name="connsiteY64" fmla="*/ 1498569 h 1644550"/>
                <a:gd name="connsiteX65" fmla="*/ 1023764 w 1704082"/>
                <a:gd name="connsiteY65" fmla="*/ 1498774 h 1644550"/>
                <a:gd name="connsiteX66" fmla="*/ 1023764 w 1704082"/>
                <a:gd name="connsiteY66" fmla="*/ 1642501 h 1644550"/>
                <a:gd name="connsiteX67" fmla="*/ 1000923 w 1704082"/>
                <a:gd name="connsiteY67" fmla="*/ 1644069 h 1644550"/>
                <a:gd name="connsiteX68" fmla="*/ 424513 w 1704082"/>
                <a:gd name="connsiteY68" fmla="*/ 1644545 h 1644550"/>
                <a:gd name="connsiteX69" fmla="*/ 402424 w 1704082"/>
                <a:gd name="connsiteY69" fmla="*/ 1622046 h 1644550"/>
                <a:gd name="connsiteX70" fmla="*/ 402764 w 1704082"/>
                <a:gd name="connsiteY70" fmla="*/ 1521068 h 1644550"/>
                <a:gd name="connsiteX71" fmla="*/ 402764 w 1704082"/>
                <a:gd name="connsiteY71" fmla="*/ 1489840 h 1644550"/>
                <a:gd name="connsiteX72" fmla="*/ 709447 w 1704082"/>
                <a:gd name="connsiteY72" fmla="*/ 341 h 1644550"/>
                <a:gd name="connsiteX73" fmla="*/ 842536 w 1704082"/>
                <a:gd name="connsiteY73" fmla="*/ 128523 h 1644550"/>
                <a:gd name="connsiteX74" fmla="*/ 708764 w 1704082"/>
                <a:gd name="connsiteY74" fmla="*/ 260386 h 1644550"/>
                <a:gd name="connsiteX75" fmla="*/ 578673 w 1704082"/>
                <a:gd name="connsiteY75" fmla="*/ 132887 h 1644550"/>
                <a:gd name="connsiteX76" fmla="*/ 709447 w 1704082"/>
                <a:gd name="connsiteY76" fmla="*/ 341 h 1644550"/>
                <a:gd name="connsiteX77" fmla="*/ 1530833 w 1704082"/>
                <a:gd name="connsiteY77" fmla="*/ 131933 h 1644550"/>
                <a:gd name="connsiteX78" fmla="*/ 1400538 w 1704082"/>
                <a:gd name="connsiteY78" fmla="*/ 260250 h 1644550"/>
                <a:gd name="connsiteX79" fmla="*/ 1270309 w 1704082"/>
                <a:gd name="connsiteY79" fmla="*/ 129546 h 1644550"/>
                <a:gd name="connsiteX80" fmla="*/ 1399855 w 1704082"/>
                <a:gd name="connsiteY80" fmla="*/ 273 h 1644550"/>
                <a:gd name="connsiteX81" fmla="*/ 1530833 w 1704082"/>
                <a:gd name="connsiteY81" fmla="*/ 131933 h 164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1704082" h="1644550">
                  <a:moveTo>
                    <a:pt x="402764" y="1489840"/>
                  </a:moveTo>
                  <a:cubicBezTo>
                    <a:pt x="369014" y="1485342"/>
                    <a:pt x="337445" y="1482955"/>
                    <a:pt x="306629" y="1476546"/>
                  </a:cubicBezTo>
                  <a:cubicBezTo>
                    <a:pt x="168218" y="1447977"/>
                    <a:pt x="75764" y="1364250"/>
                    <a:pt x="28241" y="1233136"/>
                  </a:cubicBezTo>
                  <a:cubicBezTo>
                    <a:pt x="-13486" y="1117910"/>
                    <a:pt x="-8645" y="1002136"/>
                    <a:pt x="43582" y="890591"/>
                  </a:cubicBezTo>
                  <a:cubicBezTo>
                    <a:pt x="99765" y="770455"/>
                    <a:pt x="195696" y="701250"/>
                    <a:pt x="325924" y="679159"/>
                  </a:cubicBezTo>
                  <a:cubicBezTo>
                    <a:pt x="342695" y="676296"/>
                    <a:pt x="359946" y="674660"/>
                    <a:pt x="376991" y="674660"/>
                  </a:cubicBezTo>
                  <a:cubicBezTo>
                    <a:pt x="395741" y="674660"/>
                    <a:pt x="403378" y="669068"/>
                    <a:pt x="403105" y="648409"/>
                  </a:cubicBezTo>
                  <a:cubicBezTo>
                    <a:pt x="401879" y="571160"/>
                    <a:pt x="401605" y="493909"/>
                    <a:pt x="403173" y="416659"/>
                  </a:cubicBezTo>
                  <a:cubicBezTo>
                    <a:pt x="403651" y="392797"/>
                    <a:pt x="407333" y="367637"/>
                    <a:pt x="415855" y="345477"/>
                  </a:cubicBezTo>
                  <a:cubicBezTo>
                    <a:pt x="429832" y="309137"/>
                    <a:pt x="459014" y="290046"/>
                    <a:pt x="499037" y="289977"/>
                  </a:cubicBezTo>
                  <a:cubicBezTo>
                    <a:pt x="536674" y="289910"/>
                    <a:pt x="574378" y="290524"/>
                    <a:pt x="611946" y="289569"/>
                  </a:cubicBezTo>
                  <a:cubicBezTo>
                    <a:pt x="626605" y="289160"/>
                    <a:pt x="634037" y="293523"/>
                    <a:pt x="639697" y="307704"/>
                  </a:cubicBezTo>
                  <a:cubicBezTo>
                    <a:pt x="660560" y="360410"/>
                    <a:pt x="683060" y="412433"/>
                    <a:pt x="705014" y="464727"/>
                  </a:cubicBezTo>
                  <a:cubicBezTo>
                    <a:pt x="706991" y="469363"/>
                    <a:pt x="709583" y="473796"/>
                    <a:pt x="713538" y="481569"/>
                  </a:cubicBezTo>
                  <a:cubicBezTo>
                    <a:pt x="735561" y="443318"/>
                    <a:pt x="756151" y="407523"/>
                    <a:pt x="776741" y="371728"/>
                  </a:cubicBezTo>
                  <a:cubicBezTo>
                    <a:pt x="789833" y="348818"/>
                    <a:pt x="802174" y="325431"/>
                    <a:pt x="816491" y="303273"/>
                  </a:cubicBezTo>
                  <a:cubicBezTo>
                    <a:pt x="820582" y="297000"/>
                    <a:pt x="830059" y="290728"/>
                    <a:pt x="837286" y="290455"/>
                  </a:cubicBezTo>
                  <a:cubicBezTo>
                    <a:pt x="876901" y="289227"/>
                    <a:pt x="916515" y="289432"/>
                    <a:pt x="956128" y="290046"/>
                  </a:cubicBezTo>
                  <a:cubicBezTo>
                    <a:pt x="991446" y="290660"/>
                    <a:pt x="1023082" y="324137"/>
                    <a:pt x="1023082" y="359932"/>
                  </a:cubicBezTo>
                  <a:cubicBezTo>
                    <a:pt x="1023150" y="446455"/>
                    <a:pt x="1023082" y="532978"/>
                    <a:pt x="1023082" y="619432"/>
                  </a:cubicBezTo>
                  <a:lnTo>
                    <a:pt x="1023082" y="645068"/>
                  </a:lnTo>
                  <a:lnTo>
                    <a:pt x="1083424" y="645068"/>
                  </a:lnTo>
                  <a:cubicBezTo>
                    <a:pt x="1083764" y="638250"/>
                    <a:pt x="1084445" y="631774"/>
                    <a:pt x="1084445" y="625365"/>
                  </a:cubicBezTo>
                  <a:cubicBezTo>
                    <a:pt x="1084514" y="534206"/>
                    <a:pt x="1085673" y="443047"/>
                    <a:pt x="1083969" y="352023"/>
                  </a:cubicBezTo>
                  <a:cubicBezTo>
                    <a:pt x="1083082" y="305182"/>
                    <a:pt x="1110697" y="285069"/>
                    <a:pt x="1146082" y="283159"/>
                  </a:cubicBezTo>
                  <a:cubicBezTo>
                    <a:pt x="1193469" y="280569"/>
                    <a:pt x="1241128" y="281864"/>
                    <a:pt x="1288651" y="282954"/>
                  </a:cubicBezTo>
                  <a:cubicBezTo>
                    <a:pt x="1294650" y="283159"/>
                    <a:pt x="1302765" y="291274"/>
                    <a:pt x="1306037" y="297682"/>
                  </a:cubicBezTo>
                  <a:cubicBezTo>
                    <a:pt x="1336309" y="357000"/>
                    <a:pt x="1365764" y="416728"/>
                    <a:pt x="1395559" y="476319"/>
                  </a:cubicBezTo>
                  <a:cubicBezTo>
                    <a:pt x="1396992" y="479182"/>
                    <a:pt x="1398765" y="481909"/>
                    <a:pt x="1402651" y="488454"/>
                  </a:cubicBezTo>
                  <a:cubicBezTo>
                    <a:pt x="1415469" y="453478"/>
                    <a:pt x="1427264" y="421773"/>
                    <a:pt x="1438786" y="389932"/>
                  </a:cubicBezTo>
                  <a:cubicBezTo>
                    <a:pt x="1449560" y="360205"/>
                    <a:pt x="1459583" y="330136"/>
                    <a:pt x="1471105" y="300681"/>
                  </a:cubicBezTo>
                  <a:cubicBezTo>
                    <a:pt x="1473422" y="294682"/>
                    <a:pt x="1480788" y="286091"/>
                    <a:pt x="1485764" y="286159"/>
                  </a:cubicBezTo>
                  <a:cubicBezTo>
                    <a:pt x="1540992" y="286909"/>
                    <a:pt x="1596423" y="286978"/>
                    <a:pt x="1651447" y="291614"/>
                  </a:cubicBezTo>
                  <a:cubicBezTo>
                    <a:pt x="1686628" y="294546"/>
                    <a:pt x="1704287" y="316909"/>
                    <a:pt x="1704491" y="351545"/>
                  </a:cubicBezTo>
                  <a:cubicBezTo>
                    <a:pt x="1705036" y="469092"/>
                    <a:pt x="1704765" y="586569"/>
                    <a:pt x="1704765" y="704113"/>
                  </a:cubicBezTo>
                  <a:cubicBezTo>
                    <a:pt x="1704765" y="707319"/>
                    <a:pt x="1704015" y="710455"/>
                    <a:pt x="1703401" y="715296"/>
                  </a:cubicBezTo>
                  <a:cubicBezTo>
                    <a:pt x="1694946" y="715705"/>
                    <a:pt x="1687309" y="716319"/>
                    <a:pt x="1679605" y="716319"/>
                  </a:cubicBezTo>
                  <a:cubicBezTo>
                    <a:pt x="1261582" y="716386"/>
                    <a:pt x="843628" y="716250"/>
                    <a:pt x="425672" y="716455"/>
                  </a:cubicBezTo>
                  <a:cubicBezTo>
                    <a:pt x="338742" y="716455"/>
                    <a:pt x="256719" y="733023"/>
                    <a:pt x="185810" y="787978"/>
                  </a:cubicBezTo>
                  <a:cubicBezTo>
                    <a:pt x="111083" y="845932"/>
                    <a:pt x="67992" y="922636"/>
                    <a:pt x="53332" y="1014614"/>
                  </a:cubicBezTo>
                  <a:cubicBezTo>
                    <a:pt x="36082" y="1122819"/>
                    <a:pt x="56605" y="1223659"/>
                    <a:pt x="124720" y="1311682"/>
                  </a:cubicBezTo>
                  <a:cubicBezTo>
                    <a:pt x="177014" y="1379319"/>
                    <a:pt x="246969" y="1419069"/>
                    <a:pt x="330627" y="1434614"/>
                  </a:cubicBezTo>
                  <a:cubicBezTo>
                    <a:pt x="353059" y="1438841"/>
                    <a:pt x="375969" y="1440751"/>
                    <a:pt x="400855" y="1443955"/>
                  </a:cubicBezTo>
                  <a:cubicBezTo>
                    <a:pt x="401605" y="1434545"/>
                    <a:pt x="402559" y="1427591"/>
                    <a:pt x="402628" y="1420637"/>
                  </a:cubicBezTo>
                  <a:cubicBezTo>
                    <a:pt x="402764" y="1385659"/>
                    <a:pt x="402695" y="1350614"/>
                    <a:pt x="402695" y="1315637"/>
                  </a:cubicBezTo>
                  <a:cubicBezTo>
                    <a:pt x="402628" y="1248888"/>
                    <a:pt x="431810" y="1215068"/>
                    <a:pt x="498219" y="1206001"/>
                  </a:cubicBezTo>
                  <a:cubicBezTo>
                    <a:pt x="515196" y="1203683"/>
                    <a:pt x="532379" y="1202524"/>
                    <a:pt x="549492" y="1202455"/>
                  </a:cubicBezTo>
                  <a:cubicBezTo>
                    <a:pt x="667036" y="1202115"/>
                    <a:pt x="784583" y="1201841"/>
                    <a:pt x="902127" y="1202660"/>
                  </a:cubicBezTo>
                  <a:cubicBezTo>
                    <a:pt x="924969" y="1202796"/>
                    <a:pt x="948491" y="1205251"/>
                    <a:pt x="970447" y="1211251"/>
                  </a:cubicBezTo>
                  <a:cubicBezTo>
                    <a:pt x="1005218" y="1220796"/>
                    <a:pt x="1022946" y="1247591"/>
                    <a:pt x="1023015" y="1283795"/>
                  </a:cubicBezTo>
                  <a:cubicBezTo>
                    <a:pt x="1023150" y="1330637"/>
                    <a:pt x="1023082" y="1377477"/>
                    <a:pt x="1023082" y="1428001"/>
                  </a:cubicBezTo>
                  <a:cubicBezTo>
                    <a:pt x="1046742" y="1428001"/>
                    <a:pt x="1069514" y="1428681"/>
                    <a:pt x="1092082" y="1427182"/>
                  </a:cubicBezTo>
                  <a:cubicBezTo>
                    <a:pt x="1095014" y="1426977"/>
                    <a:pt x="1099241" y="1415932"/>
                    <a:pt x="1099378" y="1409795"/>
                  </a:cubicBezTo>
                  <a:cubicBezTo>
                    <a:pt x="1100059" y="1367591"/>
                    <a:pt x="1099650" y="1325318"/>
                    <a:pt x="1099855" y="1283046"/>
                  </a:cubicBezTo>
                  <a:cubicBezTo>
                    <a:pt x="1100128" y="1233341"/>
                    <a:pt x="1122765" y="1206682"/>
                    <a:pt x="1172401" y="1205728"/>
                  </a:cubicBezTo>
                  <a:cubicBezTo>
                    <a:pt x="1303037" y="1203341"/>
                    <a:pt x="1433741" y="1202931"/>
                    <a:pt x="1564446" y="1202660"/>
                  </a:cubicBezTo>
                  <a:cubicBezTo>
                    <a:pt x="1586605" y="1202591"/>
                    <a:pt x="1609651" y="1204023"/>
                    <a:pt x="1630788" y="1210023"/>
                  </a:cubicBezTo>
                  <a:cubicBezTo>
                    <a:pt x="1672787" y="1221887"/>
                    <a:pt x="1689560" y="1246841"/>
                    <a:pt x="1689560" y="1290137"/>
                  </a:cubicBezTo>
                  <a:cubicBezTo>
                    <a:pt x="1689696" y="1400387"/>
                    <a:pt x="1689696" y="1510637"/>
                    <a:pt x="1689696" y="1620954"/>
                  </a:cubicBezTo>
                  <a:lnTo>
                    <a:pt x="1689696" y="1642637"/>
                  </a:lnTo>
                  <a:cubicBezTo>
                    <a:pt x="1679060" y="1643182"/>
                    <a:pt x="1670129" y="1644136"/>
                    <a:pt x="1661195" y="1644136"/>
                  </a:cubicBezTo>
                  <a:cubicBezTo>
                    <a:pt x="1480992" y="1644205"/>
                    <a:pt x="1300719" y="1643931"/>
                    <a:pt x="1120447" y="1644545"/>
                  </a:cubicBezTo>
                  <a:cubicBezTo>
                    <a:pt x="1103332" y="1644614"/>
                    <a:pt x="1099174" y="1638819"/>
                    <a:pt x="1099583" y="1622932"/>
                  </a:cubicBezTo>
                  <a:cubicBezTo>
                    <a:pt x="1100469" y="1587273"/>
                    <a:pt x="1099310" y="1551613"/>
                    <a:pt x="1099855" y="1515954"/>
                  </a:cubicBezTo>
                  <a:cubicBezTo>
                    <a:pt x="1100059" y="1503341"/>
                    <a:pt x="1096106" y="1498022"/>
                    <a:pt x="1082877" y="1498569"/>
                  </a:cubicBezTo>
                  <a:cubicBezTo>
                    <a:pt x="1063924" y="1499388"/>
                    <a:pt x="1044900" y="1498774"/>
                    <a:pt x="1023764" y="1498774"/>
                  </a:cubicBezTo>
                  <a:lnTo>
                    <a:pt x="1023764" y="1642501"/>
                  </a:lnTo>
                  <a:cubicBezTo>
                    <a:pt x="1014833" y="1643182"/>
                    <a:pt x="1007877" y="1644069"/>
                    <a:pt x="1000923" y="1644069"/>
                  </a:cubicBezTo>
                  <a:cubicBezTo>
                    <a:pt x="808788" y="1644136"/>
                    <a:pt x="616651" y="1643865"/>
                    <a:pt x="424513" y="1644545"/>
                  </a:cubicBezTo>
                  <a:cubicBezTo>
                    <a:pt x="406719" y="1644614"/>
                    <a:pt x="401879" y="1639091"/>
                    <a:pt x="402424" y="1622046"/>
                  </a:cubicBezTo>
                  <a:cubicBezTo>
                    <a:pt x="403583" y="1588432"/>
                    <a:pt x="402764" y="1554683"/>
                    <a:pt x="402764" y="1521068"/>
                  </a:cubicBezTo>
                  <a:lnTo>
                    <a:pt x="402764" y="1489840"/>
                  </a:lnTo>
                  <a:close/>
                  <a:moveTo>
                    <a:pt x="709447" y="341"/>
                  </a:moveTo>
                  <a:cubicBezTo>
                    <a:pt x="783150" y="-68"/>
                    <a:pt x="842265" y="56864"/>
                    <a:pt x="842536" y="128523"/>
                  </a:cubicBezTo>
                  <a:cubicBezTo>
                    <a:pt x="842810" y="202978"/>
                    <a:pt x="785264" y="259705"/>
                    <a:pt x="708764" y="260386"/>
                  </a:cubicBezTo>
                  <a:cubicBezTo>
                    <a:pt x="639152" y="261069"/>
                    <a:pt x="579151" y="202159"/>
                    <a:pt x="578673" y="132887"/>
                  </a:cubicBezTo>
                  <a:cubicBezTo>
                    <a:pt x="578264" y="58637"/>
                    <a:pt x="635332" y="750"/>
                    <a:pt x="709447" y="341"/>
                  </a:cubicBezTo>
                  <a:close/>
                  <a:moveTo>
                    <a:pt x="1530833" y="131933"/>
                  </a:moveTo>
                  <a:cubicBezTo>
                    <a:pt x="1530764" y="203318"/>
                    <a:pt x="1473287" y="259977"/>
                    <a:pt x="1400538" y="260250"/>
                  </a:cubicBezTo>
                  <a:cubicBezTo>
                    <a:pt x="1327651" y="260591"/>
                    <a:pt x="1269969" y="202704"/>
                    <a:pt x="1270309" y="129546"/>
                  </a:cubicBezTo>
                  <a:cubicBezTo>
                    <a:pt x="1270650" y="57273"/>
                    <a:pt x="1327515" y="478"/>
                    <a:pt x="1399855" y="273"/>
                  </a:cubicBezTo>
                  <a:cubicBezTo>
                    <a:pt x="1474719" y="69"/>
                    <a:pt x="1530900" y="56523"/>
                    <a:pt x="1530833" y="131933"/>
                  </a:cubicBezTo>
                  <a:close/>
                </a:path>
              </a:pathLst>
            </a:custGeom>
            <a:grpFill/>
            <a:ln w="1860" cap="flat">
              <a:noFill/>
              <a:prstDash val="solid"/>
              <a:miter/>
            </a:ln>
          </p:spPr>
          <p:txBody>
            <a:bodyPr rtlCol="0" anchor="ctr"/>
            <a:lstStyle/>
            <a:p>
              <a:endParaRPr lang="zh-CN" altLang="en-US"/>
            </a:p>
          </p:txBody>
        </p:sp>
        <p:sp>
          <p:nvSpPr>
            <p:cNvPr id="83" name="任意多边形: 形状 82">
              <a:extLst>
                <a:ext uri="{FF2B5EF4-FFF2-40B4-BE49-F238E27FC236}">
                  <a16:creationId xmlns="" xmlns:a16="http://schemas.microsoft.com/office/drawing/2014/main" id="{7E173779-2E35-4CDA-B86D-DAFBDF23C5F6}"/>
                </a:ext>
              </a:extLst>
            </p:cNvPr>
            <p:cNvSpPr/>
            <p:nvPr/>
          </p:nvSpPr>
          <p:spPr>
            <a:xfrm>
              <a:off x="12271934" y="-1602133"/>
              <a:ext cx="959941" cy="258589"/>
            </a:xfrm>
            <a:custGeom>
              <a:avLst/>
              <a:gdLst>
                <a:gd name="connsiteX0" fmla="*/ 831683 w 959941"/>
                <a:gd name="connsiteY0" fmla="*/ 259505 h 258588"/>
                <a:gd name="connsiteX1" fmla="*/ 701863 w 959941"/>
                <a:gd name="connsiteY1" fmla="*/ 128458 h 258588"/>
                <a:gd name="connsiteX2" fmla="*/ 833727 w 959941"/>
                <a:gd name="connsiteY2" fmla="*/ 1437 h 258588"/>
                <a:gd name="connsiteX3" fmla="*/ 961433 w 959941"/>
                <a:gd name="connsiteY3" fmla="*/ 130640 h 258588"/>
                <a:gd name="connsiteX4" fmla="*/ 831683 w 959941"/>
                <a:gd name="connsiteY4" fmla="*/ 259505 h 258588"/>
                <a:gd name="connsiteX5" fmla="*/ 273 w 959941"/>
                <a:gd name="connsiteY5" fmla="*/ 130709 h 258588"/>
                <a:gd name="connsiteX6" fmla="*/ 127705 w 959941"/>
                <a:gd name="connsiteY6" fmla="*/ 276 h 258588"/>
                <a:gd name="connsiteX7" fmla="*/ 257455 w 959941"/>
                <a:gd name="connsiteY7" fmla="*/ 129005 h 258588"/>
                <a:gd name="connsiteX8" fmla="*/ 129273 w 959941"/>
                <a:gd name="connsiteY8" fmla="*/ 259505 h 258588"/>
                <a:gd name="connsiteX9" fmla="*/ 273 w 959941"/>
                <a:gd name="connsiteY9" fmla="*/ 130709 h 258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9941" h="258588">
                  <a:moveTo>
                    <a:pt x="831683" y="259505"/>
                  </a:moveTo>
                  <a:cubicBezTo>
                    <a:pt x="758455" y="259367"/>
                    <a:pt x="701387" y="201823"/>
                    <a:pt x="701863" y="128458"/>
                  </a:cubicBezTo>
                  <a:cubicBezTo>
                    <a:pt x="702342" y="57687"/>
                    <a:pt x="761045" y="1095"/>
                    <a:pt x="833727" y="1437"/>
                  </a:cubicBezTo>
                  <a:cubicBezTo>
                    <a:pt x="904160" y="1709"/>
                    <a:pt x="961704" y="59936"/>
                    <a:pt x="961433" y="130640"/>
                  </a:cubicBezTo>
                  <a:cubicBezTo>
                    <a:pt x="961159" y="202642"/>
                    <a:pt x="903751" y="259641"/>
                    <a:pt x="831683" y="259505"/>
                  </a:cubicBezTo>
                  <a:close/>
                  <a:moveTo>
                    <a:pt x="273" y="130709"/>
                  </a:moveTo>
                  <a:cubicBezTo>
                    <a:pt x="137" y="57344"/>
                    <a:pt x="55363" y="823"/>
                    <a:pt x="127705" y="276"/>
                  </a:cubicBezTo>
                  <a:cubicBezTo>
                    <a:pt x="199159" y="-269"/>
                    <a:pt x="258136" y="58301"/>
                    <a:pt x="257455" y="129005"/>
                  </a:cubicBezTo>
                  <a:cubicBezTo>
                    <a:pt x="256705" y="202299"/>
                    <a:pt x="200863" y="259163"/>
                    <a:pt x="129273" y="259505"/>
                  </a:cubicBezTo>
                  <a:cubicBezTo>
                    <a:pt x="56727" y="259777"/>
                    <a:pt x="477" y="203596"/>
                    <a:pt x="273" y="130709"/>
                  </a:cubicBezTo>
                  <a:close/>
                </a:path>
              </a:pathLst>
            </a:custGeom>
            <a:grpFill/>
            <a:ln w="1860" cap="flat">
              <a:noFill/>
              <a:prstDash val="solid"/>
              <a:miter/>
            </a:ln>
          </p:spPr>
          <p:txBody>
            <a:bodyPr rtlCol="0" anchor="ctr"/>
            <a:lstStyle/>
            <a:p>
              <a:endParaRPr lang="zh-CN" altLang="en-US"/>
            </a:p>
          </p:txBody>
        </p:sp>
      </p:grpSp>
      <p:sp>
        <p:nvSpPr>
          <p:cNvPr id="84" name="图形 59">
            <a:extLst>
              <a:ext uri="{FF2B5EF4-FFF2-40B4-BE49-F238E27FC236}">
                <a16:creationId xmlns="" xmlns:a16="http://schemas.microsoft.com/office/drawing/2014/main" id="{22C7776A-9829-4FC7-A831-FFE66976DE67}"/>
              </a:ext>
            </a:extLst>
          </p:cNvPr>
          <p:cNvSpPr/>
          <p:nvPr/>
        </p:nvSpPr>
        <p:spPr>
          <a:xfrm>
            <a:off x="6963756" y="2643705"/>
            <a:ext cx="985478" cy="2437498"/>
          </a:xfrm>
          <a:custGeom>
            <a:avLst/>
            <a:gdLst>
              <a:gd name="connsiteX0" fmla="*/ 160386 w 770185"/>
              <a:gd name="connsiteY0" fmla="*/ 497685 h 1905000"/>
              <a:gd name="connsiteX1" fmla="*/ 256227 w 770185"/>
              <a:gd name="connsiteY1" fmla="*/ 492731 h 1905000"/>
              <a:gd name="connsiteX2" fmla="*/ 236398 w 770185"/>
              <a:gd name="connsiteY2" fmla="*/ 415363 h 1905000"/>
              <a:gd name="connsiteX3" fmla="*/ 142896 w 770185"/>
              <a:gd name="connsiteY3" fmla="*/ 398378 h 1905000"/>
              <a:gd name="connsiteX4" fmla="*/ 160386 w 770185"/>
              <a:gd name="connsiteY4" fmla="*/ 497685 h 1905000"/>
              <a:gd name="connsiteX5" fmla="*/ 363116 w 770185"/>
              <a:gd name="connsiteY5" fmla="*/ 1672069 h 1905000"/>
              <a:gd name="connsiteX6" fmla="*/ 355896 w 770185"/>
              <a:gd name="connsiteY6" fmla="*/ 1534662 h 1905000"/>
              <a:gd name="connsiteX7" fmla="*/ 357166 w 770185"/>
              <a:gd name="connsiteY7" fmla="*/ 1398093 h 1905000"/>
              <a:gd name="connsiteX8" fmla="*/ 362120 w 770185"/>
              <a:gd name="connsiteY8" fmla="*/ 1339109 h 1905000"/>
              <a:gd name="connsiteX9" fmla="*/ 390066 w 770185"/>
              <a:gd name="connsiteY9" fmla="*/ 1077843 h 1905000"/>
              <a:gd name="connsiteX10" fmla="*/ 346075 w 770185"/>
              <a:gd name="connsiteY10" fmla="*/ 1077410 h 1905000"/>
              <a:gd name="connsiteX11" fmla="*/ 304840 w 770185"/>
              <a:gd name="connsiteY11" fmla="*/ 1072270 h 1905000"/>
              <a:gd name="connsiteX12" fmla="*/ 252313 w 770185"/>
              <a:gd name="connsiteY12" fmla="*/ 1061639 h 1905000"/>
              <a:gd name="connsiteX13" fmla="*/ 279234 w 770185"/>
              <a:gd name="connsiteY13" fmla="*/ 1374668 h 1905000"/>
              <a:gd name="connsiteX14" fmla="*/ 314445 w 770185"/>
              <a:gd name="connsiteY14" fmla="*/ 1675449 h 1905000"/>
              <a:gd name="connsiteX15" fmla="*/ 319572 w 770185"/>
              <a:gd name="connsiteY15" fmla="*/ 1715613 h 1905000"/>
              <a:gd name="connsiteX16" fmla="*/ 308118 w 770185"/>
              <a:gd name="connsiteY16" fmla="*/ 1793762 h 1905000"/>
              <a:gd name="connsiteX17" fmla="*/ 327010 w 770185"/>
              <a:gd name="connsiteY17" fmla="*/ 1899421 h 1905000"/>
              <a:gd name="connsiteX18" fmla="*/ 336455 w 770185"/>
              <a:gd name="connsiteY18" fmla="*/ 1905076 h 1905000"/>
              <a:gd name="connsiteX19" fmla="*/ 359116 w 770185"/>
              <a:gd name="connsiteY19" fmla="*/ 1905076 h 1905000"/>
              <a:gd name="connsiteX20" fmla="*/ 369500 w 770185"/>
              <a:gd name="connsiteY20" fmla="*/ 1892817 h 1905000"/>
              <a:gd name="connsiteX21" fmla="*/ 369197 w 770185"/>
              <a:gd name="connsiteY21" fmla="*/ 1717867 h 1905000"/>
              <a:gd name="connsiteX22" fmla="*/ 363130 w 770185"/>
              <a:gd name="connsiteY22" fmla="*/ 1672069 h 1905000"/>
              <a:gd name="connsiteX23" fmla="*/ 218964 w 770185"/>
              <a:gd name="connsiteY23" fmla="*/ 575617 h 1905000"/>
              <a:gd name="connsiteX24" fmla="*/ 322099 w 770185"/>
              <a:gd name="connsiteY24" fmla="*/ 855053 h 1905000"/>
              <a:gd name="connsiteX25" fmla="*/ 459651 w 770185"/>
              <a:gd name="connsiteY25" fmla="*/ 837607 h 1905000"/>
              <a:gd name="connsiteX26" fmla="*/ 455058 w 770185"/>
              <a:gd name="connsiteY26" fmla="*/ 611304 h 1905000"/>
              <a:gd name="connsiteX27" fmla="*/ 372908 w 770185"/>
              <a:gd name="connsiteY27" fmla="*/ 547758 h 1905000"/>
              <a:gd name="connsiteX28" fmla="*/ 440428 w 770185"/>
              <a:gd name="connsiteY28" fmla="*/ 460943 h 1905000"/>
              <a:gd name="connsiteX29" fmla="*/ 603426 w 770185"/>
              <a:gd name="connsiteY29" fmla="*/ 253663 h 1905000"/>
              <a:gd name="connsiteX30" fmla="*/ 642146 w 770185"/>
              <a:gd name="connsiteY30" fmla="*/ 256652 h 1905000"/>
              <a:gd name="connsiteX31" fmla="*/ 684984 w 770185"/>
              <a:gd name="connsiteY31" fmla="*/ 244175 h 1905000"/>
              <a:gd name="connsiteX32" fmla="*/ 696061 w 770185"/>
              <a:gd name="connsiteY32" fmla="*/ 235509 h 1905000"/>
              <a:gd name="connsiteX33" fmla="*/ 652994 w 770185"/>
              <a:gd name="connsiteY33" fmla="*/ 237126 h 1905000"/>
              <a:gd name="connsiteX34" fmla="*/ 662323 w 770185"/>
              <a:gd name="connsiteY34" fmla="*/ 217038 h 1905000"/>
              <a:gd name="connsiteX35" fmla="*/ 689663 w 770185"/>
              <a:gd name="connsiteY35" fmla="*/ 202161 h 1905000"/>
              <a:gd name="connsiteX36" fmla="*/ 710330 w 770185"/>
              <a:gd name="connsiteY36" fmla="*/ 205353 h 1905000"/>
              <a:gd name="connsiteX37" fmla="*/ 717133 w 770185"/>
              <a:gd name="connsiteY37" fmla="*/ 198421 h 1905000"/>
              <a:gd name="connsiteX38" fmla="*/ 705059 w 770185"/>
              <a:gd name="connsiteY38" fmla="*/ 195129 h 1905000"/>
              <a:gd name="connsiteX39" fmla="*/ 721306 w 770185"/>
              <a:gd name="connsiteY39" fmla="*/ 188095 h 1905000"/>
              <a:gd name="connsiteX40" fmla="*/ 721205 w 770185"/>
              <a:gd name="connsiteY40" fmla="*/ 178663 h 1905000"/>
              <a:gd name="connsiteX41" fmla="*/ 647361 w 770185"/>
              <a:gd name="connsiteY41" fmla="*/ 185495 h 1905000"/>
              <a:gd name="connsiteX42" fmla="*/ 594355 w 770185"/>
              <a:gd name="connsiteY42" fmla="*/ 210942 h 1905000"/>
              <a:gd name="connsiteX43" fmla="*/ 574744 w 770185"/>
              <a:gd name="connsiteY43" fmla="*/ 224879 h 1905000"/>
              <a:gd name="connsiteX44" fmla="*/ 477343 w 770185"/>
              <a:gd name="connsiteY44" fmla="*/ 329617 h 1905000"/>
              <a:gd name="connsiteX45" fmla="*/ 389373 w 770185"/>
              <a:gd name="connsiteY45" fmla="*/ 428822 h 1905000"/>
              <a:gd name="connsiteX46" fmla="*/ 286584 w 770185"/>
              <a:gd name="connsiteY46" fmla="*/ 512287 h 1905000"/>
              <a:gd name="connsiteX47" fmla="*/ 218964 w 770185"/>
              <a:gd name="connsiteY47" fmla="*/ 575617 h 1905000"/>
              <a:gd name="connsiteX48" fmla="*/ 310068 w 770185"/>
              <a:gd name="connsiteY48" fmla="*/ 1730518 h 1905000"/>
              <a:gd name="connsiteX49" fmla="*/ 307180 w 770185"/>
              <a:gd name="connsiteY49" fmla="*/ 1711656 h 1905000"/>
              <a:gd name="connsiteX50" fmla="*/ 304291 w 770185"/>
              <a:gd name="connsiteY50" fmla="*/ 1682409 h 1905000"/>
              <a:gd name="connsiteX51" fmla="*/ 266424 w 770185"/>
              <a:gd name="connsiteY51" fmla="*/ 1405661 h 1905000"/>
              <a:gd name="connsiteX52" fmla="*/ 272734 w 770185"/>
              <a:gd name="connsiteY52" fmla="*/ 1632872 h 1905000"/>
              <a:gd name="connsiteX53" fmla="*/ 251576 w 770185"/>
              <a:gd name="connsiteY53" fmla="*/ 1665845 h 1905000"/>
              <a:gd name="connsiteX54" fmla="*/ 238881 w 770185"/>
              <a:gd name="connsiteY54" fmla="*/ 1702471 h 1905000"/>
              <a:gd name="connsiteX55" fmla="*/ 281487 w 770185"/>
              <a:gd name="connsiteY55" fmla="*/ 1798182 h 1905000"/>
              <a:gd name="connsiteX56" fmla="*/ 302399 w 770185"/>
              <a:gd name="connsiteY56" fmla="*/ 1839964 h 1905000"/>
              <a:gd name="connsiteX57" fmla="*/ 310068 w 770185"/>
              <a:gd name="connsiteY57" fmla="*/ 1730518 h 1905000"/>
              <a:gd name="connsiteX58" fmla="*/ 373342 w 770185"/>
              <a:gd name="connsiteY58" fmla="*/ 320070 h 1905000"/>
              <a:gd name="connsiteX59" fmla="*/ 371450 w 770185"/>
              <a:gd name="connsiteY59" fmla="*/ 437994 h 1905000"/>
              <a:gd name="connsiteX60" fmla="*/ 420554 w 770185"/>
              <a:gd name="connsiteY60" fmla="*/ 378563 h 1905000"/>
              <a:gd name="connsiteX61" fmla="*/ 399699 w 770185"/>
              <a:gd name="connsiteY61" fmla="*/ 204125 h 1905000"/>
              <a:gd name="connsiteX62" fmla="*/ 389979 w 770185"/>
              <a:gd name="connsiteY62" fmla="*/ 140578 h 1905000"/>
              <a:gd name="connsiteX63" fmla="*/ 426881 w 770185"/>
              <a:gd name="connsiteY63" fmla="*/ 81508 h 1905000"/>
              <a:gd name="connsiteX64" fmla="*/ 434216 w 770185"/>
              <a:gd name="connsiteY64" fmla="*/ 63700 h 1905000"/>
              <a:gd name="connsiteX65" fmla="*/ 424453 w 770185"/>
              <a:gd name="connsiteY65" fmla="*/ 65506 h 1905000"/>
              <a:gd name="connsiteX66" fmla="*/ 407498 w 770185"/>
              <a:gd name="connsiteY66" fmla="*/ 86837 h 1905000"/>
              <a:gd name="connsiteX67" fmla="*/ 399902 w 770185"/>
              <a:gd name="connsiteY67" fmla="*/ 73175 h 1905000"/>
              <a:gd name="connsiteX68" fmla="*/ 422143 w 770185"/>
              <a:gd name="connsiteY68" fmla="*/ 50442 h 1905000"/>
              <a:gd name="connsiteX69" fmla="*/ 448312 w 770185"/>
              <a:gd name="connsiteY69" fmla="*/ 40823 h 1905000"/>
              <a:gd name="connsiteX70" fmla="*/ 452039 w 770185"/>
              <a:gd name="connsiteY70" fmla="*/ 32389 h 1905000"/>
              <a:gd name="connsiteX71" fmla="*/ 446508 w 770185"/>
              <a:gd name="connsiteY71" fmla="*/ 31103 h 1905000"/>
              <a:gd name="connsiteX72" fmla="*/ 446002 w 770185"/>
              <a:gd name="connsiteY72" fmla="*/ 25760 h 1905000"/>
              <a:gd name="connsiteX73" fmla="*/ 416582 w 770185"/>
              <a:gd name="connsiteY73" fmla="*/ 39278 h 1905000"/>
              <a:gd name="connsiteX74" fmla="*/ 402140 w 770185"/>
              <a:gd name="connsiteY74" fmla="*/ 48709 h 1905000"/>
              <a:gd name="connsiteX75" fmla="*/ 404566 w 770185"/>
              <a:gd name="connsiteY75" fmla="*/ 7158 h 1905000"/>
              <a:gd name="connsiteX76" fmla="*/ 396738 w 770185"/>
              <a:gd name="connsiteY76" fmla="*/ 702 h 1905000"/>
              <a:gd name="connsiteX77" fmla="*/ 392723 w 770185"/>
              <a:gd name="connsiteY77" fmla="*/ 25326 h 1905000"/>
              <a:gd name="connsiteX78" fmla="*/ 378411 w 770185"/>
              <a:gd name="connsiteY78" fmla="*/ 65289 h 1905000"/>
              <a:gd name="connsiteX79" fmla="*/ 370626 w 770185"/>
              <a:gd name="connsiteY79" fmla="*/ 78591 h 1905000"/>
              <a:gd name="connsiteX80" fmla="*/ 356472 w 770185"/>
              <a:gd name="connsiteY80" fmla="*/ 149085 h 1905000"/>
              <a:gd name="connsiteX81" fmla="*/ 358221 w 770185"/>
              <a:gd name="connsiteY81" fmla="*/ 161635 h 1905000"/>
              <a:gd name="connsiteX82" fmla="*/ 373342 w 770185"/>
              <a:gd name="connsiteY82" fmla="*/ 320085 h 1905000"/>
              <a:gd name="connsiteX83" fmla="*/ 403238 w 770185"/>
              <a:gd name="connsiteY83" fmla="*/ 1079547 h 1905000"/>
              <a:gd name="connsiteX84" fmla="*/ 380043 w 770185"/>
              <a:gd name="connsiteY84" fmla="*/ 1263127 h 1905000"/>
              <a:gd name="connsiteX85" fmla="*/ 370829 w 770185"/>
              <a:gd name="connsiteY85" fmla="*/ 1359575 h 1905000"/>
              <a:gd name="connsiteX86" fmla="*/ 399178 w 770185"/>
              <a:gd name="connsiteY86" fmla="*/ 1301270 h 1905000"/>
              <a:gd name="connsiteX87" fmla="*/ 470597 w 770185"/>
              <a:gd name="connsiteY87" fmla="*/ 1077858 h 1905000"/>
              <a:gd name="connsiteX88" fmla="*/ 403253 w 770185"/>
              <a:gd name="connsiteY88" fmla="*/ 1079562 h 1905000"/>
              <a:gd name="connsiteX89" fmla="*/ 381935 w 770185"/>
              <a:gd name="connsiteY89" fmla="*/ 543584 h 1905000"/>
              <a:gd name="connsiteX90" fmla="*/ 412971 w 770185"/>
              <a:gd name="connsiteY90" fmla="*/ 567991 h 1905000"/>
              <a:gd name="connsiteX91" fmla="*/ 430953 w 770185"/>
              <a:gd name="connsiteY91" fmla="*/ 479517 h 1905000"/>
              <a:gd name="connsiteX92" fmla="*/ 381935 w 770185"/>
              <a:gd name="connsiteY92" fmla="*/ 543599 h 1905000"/>
              <a:gd name="connsiteX93" fmla="*/ 768548 w 770185"/>
              <a:gd name="connsiteY93" fmla="*/ 957653 h 1905000"/>
              <a:gd name="connsiteX94" fmla="*/ 464257 w 770185"/>
              <a:gd name="connsiteY94" fmla="*/ 845982 h 1905000"/>
              <a:gd name="connsiteX95" fmla="*/ 320322 w 770185"/>
              <a:gd name="connsiteY95" fmla="*/ 863501 h 1905000"/>
              <a:gd name="connsiteX96" fmla="*/ 6920 w 770185"/>
              <a:gd name="connsiteY96" fmla="*/ 873612 h 1905000"/>
              <a:gd name="connsiteX97" fmla="*/ 31731 w 770185"/>
              <a:gd name="connsiteY97" fmla="*/ 905833 h 1905000"/>
              <a:gd name="connsiteX98" fmla="*/ 70480 w 770185"/>
              <a:gd name="connsiteY98" fmla="*/ 935296 h 1905000"/>
              <a:gd name="connsiteX99" fmla="*/ 99597 w 770185"/>
              <a:gd name="connsiteY99" fmla="*/ 962332 h 1905000"/>
              <a:gd name="connsiteX100" fmla="*/ 128743 w 770185"/>
              <a:gd name="connsiteY100" fmla="*/ 992328 h 1905000"/>
              <a:gd name="connsiteX101" fmla="*/ 161338 w 770185"/>
              <a:gd name="connsiteY101" fmla="*/ 1018182 h 1905000"/>
              <a:gd name="connsiteX102" fmla="*/ 206933 w 770185"/>
              <a:gd name="connsiteY102" fmla="*/ 1035383 h 1905000"/>
              <a:gd name="connsiteX103" fmla="*/ 245727 w 770185"/>
              <a:gd name="connsiteY103" fmla="*/ 1051443 h 1905000"/>
              <a:gd name="connsiteX104" fmla="*/ 291235 w 770185"/>
              <a:gd name="connsiteY104" fmla="*/ 1059906 h 1905000"/>
              <a:gd name="connsiteX105" fmla="*/ 327501 w 770185"/>
              <a:gd name="connsiteY105" fmla="*/ 1061958 h 1905000"/>
              <a:gd name="connsiteX106" fmla="*/ 376996 w 770185"/>
              <a:gd name="connsiteY106" fmla="*/ 1062332 h 1905000"/>
              <a:gd name="connsiteX107" fmla="*/ 413101 w 770185"/>
              <a:gd name="connsiteY107" fmla="*/ 1063777 h 1905000"/>
              <a:gd name="connsiteX108" fmla="*/ 449209 w 770185"/>
              <a:gd name="connsiteY108" fmla="*/ 1066173 h 1905000"/>
              <a:gd name="connsiteX109" fmla="*/ 498531 w 770185"/>
              <a:gd name="connsiteY109" fmla="*/ 1051573 h 1905000"/>
              <a:gd name="connsiteX110" fmla="*/ 561254 w 770185"/>
              <a:gd name="connsiteY110" fmla="*/ 1041462 h 1905000"/>
              <a:gd name="connsiteX111" fmla="*/ 627010 w 770185"/>
              <a:gd name="connsiteY111" fmla="*/ 1021041 h 1905000"/>
              <a:gd name="connsiteX112" fmla="*/ 687237 w 770185"/>
              <a:gd name="connsiteY112" fmla="*/ 997934 h 1905000"/>
              <a:gd name="connsiteX113" fmla="*/ 723127 w 770185"/>
              <a:gd name="connsiteY113" fmla="*/ 975980 h 1905000"/>
              <a:gd name="connsiteX114" fmla="*/ 768548 w 770185"/>
              <a:gd name="connsiteY114" fmla="*/ 957653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770185" h="1905000">
                <a:moveTo>
                  <a:pt x="160386" y="497685"/>
                </a:moveTo>
                <a:cubicBezTo>
                  <a:pt x="206254" y="525127"/>
                  <a:pt x="247705" y="506047"/>
                  <a:pt x="256227" y="492731"/>
                </a:cubicBezTo>
                <a:cubicBezTo>
                  <a:pt x="267780" y="474736"/>
                  <a:pt x="262322" y="449621"/>
                  <a:pt x="236398" y="415363"/>
                </a:cubicBezTo>
                <a:cubicBezTo>
                  <a:pt x="218200" y="391316"/>
                  <a:pt x="174945" y="370980"/>
                  <a:pt x="142896" y="398378"/>
                </a:cubicBezTo>
                <a:cubicBezTo>
                  <a:pt x="114284" y="422858"/>
                  <a:pt x="118256" y="472498"/>
                  <a:pt x="160386" y="497685"/>
                </a:cubicBezTo>
                <a:close/>
                <a:moveTo>
                  <a:pt x="363116" y="1672069"/>
                </a:moveTo>
                <a:cubicBezTo>
                  <a:pt x="359680" y="1664168"/>
                  <a:pt x="354986" y="1626719"/>
                  <a:pt x="355896" y="1534662"/>
                </a:cubicBezTo>
                <a:cubicBezTo>
                  <a:pt x="356515" y="1475880"/>
                  <a:pt x="351894" y="1412984"/>
                  <a:pt x="357166" y="1398093"/>
                </a:cubicBezTo>
                <a:cubicBezTo>
                  <a:pt x="365210" y="1375347"/>
                  <a:pt x="361715" y="1359690"/>
                  <a:pt x="362120" y="1339109"/>
                </a:cubicBezTo>
                <a:cubicBezTo>
                  <a:pt x="362524" y="1318530"/>
                  <a:pt x="380895" y="1132580"/>
                  <a:pt x="390066" y="1077843"/>
                </a:cubicBezTo>
                <a:cubicBezTo>
                  <a:pt x="370525" y="1066463"/>
                  <a:pt x="368864" y="1084098"/>
                  <a:pt x="346075" y="1077410"/>
                </a:cubicBezTo>
                <a:cubicBezTo>
                  <a:pt x="333596" y="1073741"/>
                  <a:pt x="323775" y="1080732"/>
                  <a:pt x="304840" y="1072270"/>
                </a:cubicBezTo>
                <a:cubicBezTo>
                  <a:pt x="290471" y="1065842"/>
                  <a:pt x="286065" y="1090495"/>
                  <a:pt x="252313" y="1061639"/>
                </a:cubicBezTo>
                <a:cubicBezTo>
                  <a:pt x="257583" y="1174291"/>
                  <a:pt x="295149" y="1325938"/>
                  <a:pt x="279234" y="1374668"/>
                </a:cubicBezTo>
                <a:cubicBezTo>
                  <a:pt x="259332" y="1435672"/>
                  <a:pt x="293403" y="1580605"/>
                  <a:pt x="314445" y="1675449"/>
                </a:cubicBezTo>
                <a:cubicBezTo>
                  <a:pt x="316698" y="1685559"/>
                  <a:pt x="313881" y="1705864"/>
                  <a:pt x="319572" y="1715613"/>
                </a:cubicBezTo>
                <a:cubicBezTo>
                  <a:pt x="325263" y="1725363"/>
                  <a:pt x="308118" y="1765425"/>
                  <a:pt x="308118" y="1793762"/>
                </a:cubicBezTo>
                <a:cubicBezTo>
                  <a:pt x="308118" y="1836295"/>
                  <a:pt x="320294" y="1882734"/>
                  <a:pt x="327010" y="1899421"/>
                </a:cubicBezTo>
                <a:cubicBezTo>
                  <a:pt x="329017" y="1904444"/>
                  <a:pt x="334014" y="1905021"/>
                  <a:pt x="336455" y="1905076"/>
                </a:cubicBezTo>
                <a:cubicBezTo>
                  <a:pt x="345511" y="1905355"/>
                  <a:pt x="352067" y="1905151"/>
                  <a:pt x="359116" y="1905076"/>
                </a:cubicBezTo>
                <a:cubicBezTo>
                  <a:pt x="366163" y="1905021"/>
                  <a:pt x="367132" y="1899681"/>
                  <a:pt x="369500" y="1892817"/>
                </a:cubicBezTo>
                <a:cubicBezTo>
                  <a:pt x="374713" y="1877785"/>
                  <a:pt x="383624" y="1764531"/>
                  <a:pt x="369197" y="1717867"/>
                </a:cubicBezTo>
                <a:cubicBezTo>
                  <a:pt x="366020" y="1707338"/>
                  <a:pt x="370150" y="1688187"/>
                  <a:pt x="363130" y="1672069"/>
                </a:cubicBezTo>
                <a:close/>
                <a:moveTo>
                  <a:pt x="218964" y="575617"/>
                </a:moveTo>
                <a:cubicBezTo>
                  <a:pt x="209620" y="625242"/>
                  <a:pt x="339372" y="686464"/>
                  <a:pt x="322099" y="855053"/>
                </a:cubicBezTo>
                <a:cubicBezTo>
                  <a:pt x="369934" y="867329"/>
                  <a:pt x="422504" y="853161"/>
                  <a:pt x="459651" y="837607"/>
                </a:cubicBezTo>
                <a:cubicBezTo>
                  <a:pt x="434953" y="743078"/>
                  <a:pt x="467262" y="642255"/>
                  <a:pt x="455058" y="611304"/>
                </a:cubicBezTo>
                <a:cubicBezTo>
                  <a:pt x="444182" y="583749"/>
                  <a:pt x="387668" y="577033"/>
                  <a:pt x="372908" y="547758"/>
                </a:cubicBezTo>
                <a:cubicBezTo>
                  <a:pt x="364142" y="530267"/>
                  <a:pt x="434737" y="466273"/>
                  <a:pt x="440428" y="460943"/>
                </a:cubicBezTo>
                <a:cubicBezTo>
                  <a:pt x="489677" y="414380"/>
                  <a:pt x="579480" y="254920"/>
                  <a:pt x="603426" y="253663"/>
                </a:cubicBezTo>
                <a:cubicBezTo>
                  <a:pt x="603426" y="253663"/>
                  <a:pt x="628152" y="262691"/>
                  <a:pt x="642146" y="256652"/>
                </a:cubicBezTo>
                <a:cubicBezTo>
                  <a:pt x="656141" y="250615"/>
                  <a:pt x="672475" y="244030"/>
                  <a:pt x="684984" y="244175"/>
                </a:cubicBezTo>
                <a:cubicBezTo>
                  <a:pt x="694863" y="244290"/>
                  <a:pt x="704814" y="239842"/>
                  <a:pt x="696061" y="235509"/>
                </a:cubicBezTo>
                <a:cubicBezTo>
                  <a:pt x="678369" y="226844"/>
                  <a:pt x="664446" y="240276"/>
                  <a:pt x="652994" y="237126"/>
                </a:cubicBezTo>
                <a:cubicBezTo>
                  <a:pt x="649223" y="236086"/>
                  <a:pt x="652343" y="225240"/>
                  <a:pt x="662323" y="217038"/>
                </a:cubicBezTo>
                <a:cubicBezTo>
                  <a:pt x="671884" y="209167"/>
                  <a:pt x="689663" y="202161"/>
                  <a:pt x="689663" y="202161"/>
                </a:cubicBezTo>
                <a:cubicBezTo>
                  <a:pt x="689663" y="202161"/>
                  <a:pt x="706994" y="202075"/>
                  <a:pt x="710330" y="205353"/>
                </a:cubicBezTo>
                <a:cubicBezTo>
                  <a:pt x="713667" y="208631"/>
                  <a:pt x="723082" y="199201"/>
                  <a:pt x="717133" y="198421"/>
                </a:cubicBezTo>
                <a:cubicBezTo>
                  <a:pt x="712997" y="197778"/>
                  <a:pt x="708947" y="196673"/>
                  <a:pt x="705059" y="195129"/>
                </a:cubicBezTo>
                <a:cubicBezTo>
                  <a:pt x="705059" y="195129"/>
                  <a:pt x="717379" y="190666"/>
                  <a:pt x="721306" y="188095"/>
                </a:cubicBezTo>
                <a:cubicBezTo>
                  <a:pt x="725799" y="185206"/>
                  <a:pt x="725639" y="175818"/>
                  <a:pt x="721205" y="178663"/>
                </a:cubicBezTo>
                <a:cubicBezTo>
                  <a:pt x="710648" y="185365"/>
                  <a:pt x="663594" y="190896"/>
                  <a:pt x="647361" y="185495"/>
                </a:cubicBezTo>
                <a:cubicBezTo>
                  <a:pt x="631127" y="180093"/>
                  <a:pt x="608569" y="202522"/>
                  <a:pt x="594355" y="210942"/>
                </a:cubicBezTo>
                <a:cubicBezTo>
                  <a:pt x="580144" y="219362"/>
                  <a:pt x="581978" y="213267"/>
                  <a:pt x="574744" y="224879"/>
                </a:cubicBezTo>
                <a:cubicBezTo>
                  <a:pt x="559174" y="249836"/>
                  <a:pt x="500696" y="307419"/>
                  <a:pt x="477343" y="329617"/>
                </a:cubicBezTo>
                <a:cubicBezTo>
                  <a:pt x="453988" y="351815"/>
                  <a:pt x="434116" y="375834"/>
                  <a:pt x="389373" y="428822"/>
                </a:cubicBezTo>
                <a:cubicBezTo>
                  <a:pt x="360848" y="462590"/>
                  <a:pt x="333134" y="483444"/>
                  <a:pt x="286584" y="512287"/>
                </a:cubicBezTo>
                <a:cubicBezTo>
                  <a:pt x="247389" y="536522"/>
                  <a:pt x="226374" y="536319"/>
                  <a:pt x="218964" y="575617"/>
                </a:cubicBezTo>
                <a:close/>
                <a:moveTo>
                  <a:pt x="310068" y="1730518"/>
                </a:moveTo>
                <a:cubicBezTo>
                  <a:pt x="312639" y="1720770"/>
                  <a:pt x="308784" y="1718574"/>
                  <a:pt x="307180" y="1711656"/>
                </a:cubicBezTo>
                <a:cubicBezTo>
                  <a:pt x="303800" y="1696507"/>
                  <a:pt x="304103" y="1694961"/>
                  <a:pt x="304291" y="1682409"/>
                </a:cubicBezTo>
                <a:cubicBezTo>
                  <a:pt x="304825" y="1654623"/>
                  <a:pt x="252601" y="1475679"/>
                  <a:pt x="266424" y="1405661"/>
                </a:cubicBezTo>
                <a:cubicBezTo>
                  <a:pt x="216568" y="1480040"/>
                  <a:pt x="281314" y="1553915"/>
                  <a:pt x="272734" y="1632872"/>
                </a:cubicBezTo>
                <a:cubicBezTo>
                  <a:pt x="270409" y="1654290"/>
                  <a:pt x="271290" y="1657265"/>
                  <a:pt x="251576" y="1665845"/>
                </a:cubicBezTo>
                <a:cubicBezTo>
                  <a:pt x="231862" y="1674423"/>
                  <a:pt x="235097" y="1693575"/>
                  <a:pt x="238881" y="1702471"/>
                </a:cubicBezTo>
                <a:cubicBezTo>
                  <a:pt x="247705" y="1723195"/>
                  <a:pt x="268416" y="1740859"/>
                  <a:pt x="281487" y="1798182"/>
                </a:cubicBezTo>
                <a:cubicBezTo>
                  <a:pt x="286629" y="1820149"/>
                  <a:pt x="295019" y="1834072"/>
                  <a:pt x="302399" y="1839964"/>
                </a:cubicBezTo>
                <a:cubicBezTo>
                  <a:pt x="294398" y="1788505"/>
                  <a:pt x="299467" y="1765931"/>
                  <a:pt x="310068" y="1730518"/>
                </a:cubicBezTo>
                <a:close/>
                <a:moveTo>
                  <a:pt x="373342" y="320070"/>
                </a:moveTo>
                <a:cubicBezTo>
                  <a:pt x="372951" y="355065"/>
                  <a:pt x="373703" y="391474"/>
                  <a:pt x="371450" y="437994"/>
                </a:cubicBezTo>
                <a:cubicBezTo>
                  <a:pt x="394457" y="410206"/>
                  <a:pt x="401346" y="400270"/>
                  <a:pt x="420554" y="378563"/>
                </a:cubicBezTo>
                <a:cubicBezTo>
                  <a:pt x="426505" y="346284"/>
                  <a:pt x="413520" y="265160"/>
                  <a:pt x="399699" y="204125"/>
                </a:cubicBezTo>
                <a:cubicBezTo>
                  <a:pt x="387105" y="148493"/>
                  <a:pt x="385979" y="143784"/>
                  <a:pt x="389979" y="140578"/>
                </a:cubicBezTo>
                <a:cubicBezTo>
                  <a:pt x="422822" y="113657"/>
                  <a:pt x="409144" y="103273"/>
                  <a:pt x="426881" y="81508"/>
                </a:cubicBezTo>
                <a:cubicBezTo>
                  <a:pt x="434953" y="71600"/>
                  <a:pt x="434304" y="63368"/>
                  <a:pt x="434216" y="63700"/>
                </a:cubicBezTo>
                <a:cubicBezTo>
                  <a:pt x="434216" y="63700"/>
                  <a:pt x="431517" y="58746"/>
                  <a:pt x="424453" y="65506"/>
                </a:cubicBezTo>
                <a:cubicBezTo>
                  <a:pt x="418822" y="70907"/>
                  <a:pt x="415788" y="87964"/>
                  <a:pt x="407498" y="86837"/>
                </a:cubicBezTo>
                <a:cubicBezTo>
                  <a:pt x="399208" y="85711"/>
                  <a:pt x="396407" y="75124"/>
                  <a:pt x="399902" y="73175"/>
                </a:cubicBezTo>
                <a:cubicBezTo>
                  <a:pt x="403093" y="71384"/>
                  <a:pt x="416351" y="58732"/>
                  <a:pt x="422143" y="50442"/>
                </a:cubicBezTo>
                <a:cubicBezTo>
                  <a:pt x="425826" y="45171"/>
                  <a:pt x="444761" y="44463"/>
                  <a:pt x="448312" y="40823"/>
                </a:cubicBezTo>
                <a:cubicBezTo>
                  <a:pt x="450478" y="38517"/>
                  <a:pt x="451793" y="35542"/>
                  <a:pt x="452039" y="32389"/>
                </a:cubicBezTo>
                <a:cubicBezTo>
                  <a:pt x="451144" y="30728"/>
                  <a:pt x="447490" y="31190"/>
                  <a:pt x="446508" y="31103"/>
                </a:cubicBezTo>
                <a:cubicBezTo>
                  <a:pt x="447678" y="29876"/>
                  <a:pt x="449267" y="25167"/>
                  <a:pt x="446002" y="25760"/>
                </a:cubicBezTo>
                <a:cubicBezTo>
                  <a:pt x="438651" y="27088"/>
                  <a:pt x="421205" y="36476"/>
                  <a:pt x="416582" y="39278"/>
                </a:cubicBezTo>
                <a:cubicBezTo>
                  <a:pt x="412740" y="41603"/>
                  <a:pt x="402140" y="48709"/>
                  <a:pt x="402140" y="48709"/>
                </a:cubicBezTo>
                <a:cubicBezTo>
                  <a:pt x="404812" y="35624"/>
                  <a:pt x="406097" y="13657"/>
                  <a:pt x="404566" y="7158"/>
                </a:cubicBezTo>
                <a:cubicBezTo>
                  <a:pt x="403035" y="658"/>
                  <a:pt x="398384" y="-526"/>
                  <a:pt x="396738" y="702"/>
                </a:cubicBezTo>
                <a:cubicBezTo>
                  <a:pt x="394169" y="2623"/>
                  <a:pt x="395582" y="17643"/>
                  <a:pt x="392723" y="25326"/>
                </a:cubicBezTo>
                <a:cubicBezTo>
                  <a:pt x="389864" y="33010"/>
                  <a:pt x="382108" y="61577"/>
                  <a:pt x="378411" y="65289"/>
                </a:cubicBezTo>
                <a:cubicBezTo>
                  <a:pt x="375840" y="67874"/>
                  <a:pt x="370670" y="74561"/>
                  <a:pt x="370626" y="78591"/>
                </a:cubicBezTo>
                <a:cubicBezTo>
                  <a:pt x="370626" y="80930"/>
                  <a:pt x="363103" y="134122"/>
                  <a:pt x="356472" y="149085"/>
                </a:cubicBezTo>
                <a:cubicBezTo>
                  <a:pt x="354913" y="152609"/>
                  <a:pt x="356545" y="154689"/>
                  <a:pt x="358221" y="161635"/>
                </a:cubicBezTo>
                <a:cubicBezTo>
                  <a:pt x="368272" y="214119"/>
                  <a:pt x="373788" y="280614"/>
                  <a:pt x="373342" y="320085"/>
                </a:cubicBezTo>
                <a:close/>
                <a:moveTo>
                  <a:pt x="403238" y="1079547"/>
                </a:moveTo>
                <a:cubicBezTo>
                  <a:pt x="395886" y="1108563"/>
                  <a:pt x="388636" y="1193096"/>
                  <a:pt x="380043" y="1263127"/>
                </a:cubicBezTo>
                <a:cubicBezTo>
                  <a:pt x="376244" y="1294005"/>
                  <a:pt x="369182" y="1336307"/>
                  <a:pt x="370829" y="1359575"/>
                </a:cubicBezTo>
                <a:cubicBezTo>
                  <a:pt x="375725" y="1352180"/>
                  <a:pt x="396609" y="1327614"/>
                  <a:pt x="399178" y="1301270"/>
                </a:cubicBezTo>
                <a:cubicBezTo>
                  <a:pt x="401303" y="1279606"/>
                  <a:pt x="452617" y="1154389"/>
                  <a:pt x="470597" y="1077858"/>
                </a:cubicBezTo>
                <a:cubicBezTo>
                  <a:pt x="447447" y="1087939"/>
                  <a:pt x="435271" y="1059906"/>
                  <a:pt x="403253" y="1079562"/>
                </a:cubicBezTo>
                <a:close/>
                <a:moveTo>
                  <a:pt x="381935" y="543584"/>
                </a:moveTo>
                <a:cubicBezTo>
                  <a:pt x="384491" y="553693"/>
                  <a:pt x="401173" y="562288"/>
                  <a:pt x="412971" y="567991"/>
                </a:cubicBezTo>
                <a:cubicBezTo>
                  <a:pt x="412971" y="567991"/>
                  <a:pt x="428224" y="514555"/>
                  <a:pt x="430953" y="479517"/>
                </a:cubicBezTo>
                <a:cubicBezTo>
                  <a:pt x="410199" y="503346"/>
                  <a:pt x="379118" y="532390"/>
                  <a:pt x="381935" y="543599"/>
                </a:cubicBezTo>
                <a:close/>
                <a:moveTo>
                  <a:pt x="768548" y="957653"/>
                </a:moveTo>
                <a:cubicBezTo>
                  <a:pt x="725090" y="920608"/>
                  <a:pt x="536441" y="844812"/>
                  <a:pt x="464257" y="845982"/>
                </a:cubicBezTo>
                <a:cubicBezTo>
                  <a:pt x="408856" y="875647"/>
                  <a:pt x="353397" y="871590"/>
                  <a:pt x="320322" y="863501"/>
                </a:cubicBezTo>
                <a:cubicBezTo>
                  <a:pt x="269614" y="861393"/>
                  <a:pt x="41306" y="852207"/>
                  <a:pt x="6920" y="873612"/>
                </a:cubicBezTo>
                <a:cubicBezTo>
                  <a:pt x="-12361" y="885570"/>
                  <a:pt x="14761" y="905385"/>
                  <a:pt x="31731" y="905833"/>
                </a:cubicBezTo>
                <a:cubicBezTo>
                  <a:pt x="48701" y="906280"/>
                  <a:pt x="47055" y="929532"/>
                  <a:pt x="70480" y="935296"/>
                </a:cubicBezTo>
                <a:cubicBezTo>
                  <a:pt x="85877" y="939080"/>
                  <a:pt x="81948" y="963603"/>
                  <a:pt x="99597" y="962332"/>
                </a:cubicBezTo>
                <a:cubicBezTo>
                  <a:pt x="118371" y="960989"/>
                  <a:pt x="109706" y="990769"/>
                  <a:pt x="128743" y="992328"/>
                </a:cubicBezTo>
                <a:cubicBezTo>
                  <a:pt x="147778" y="993889"/>
                  <a:pt x="142145" y="1022181"/>
                  <a:pt x="161338" y="1018182"/>
                </a:cubicBezTo>
                <a:cubicBezTo>
                  <a:pt x="184042" y="1013458"/>
                  <a:pt x="191452" y="1043875"/>
                  <a:pt x="206933" y="1035383"/>
                </a:cubicBezTo>
                <a:cubicBezTo>
                  <a:pt x="223124" y="1026499"/>
                  <a:pt x="219152" y="1053899"/>
                  <a:pt x="245727" y="1051443"/>
                </a:cubicBezTo>
                <a:cubicBezTo>
                  <a:pt x="269426" y="1049248"/>
                  <a:pt x="267276" y="1075144"/>
                  <a:pt x="291235" y="1059906"/>
                </a:cubicBezTo>
                <a:cubicBezTo>
                  <a:pt x="305677" y="1050706"/>
                  <a:pt x="315094" y="1070869"/>
                  <a:pt x="327501" y="1061958"/>
                </a:cubicBezTo>
                <a:cubicBezTo>
                  <a:pt x="335084" y="1056512"/>
                  <a:pt x="359159" y="1073367"/>
                  <a:pt x="376996" y="1062332"/>
                </a:cubicBezTo>
                <a:cubicBezTo>
                  <a:pt x="386716" y="1056324"/>
                  <a:pt x="401070" y="1072586"/>
                  <a:pt x="413101" y="1063777"/>
                </a:cubicBezTo>
                <a:cubicBezTo>
                  <a:pt x="424237" y="1055675"/>
                  <a:pt x="433783" y="1060469"/>
                  <a:pt x="449209" y="1066173"/>
                </a:cubicBezTo>
                <a:cubicBezTo>
                  <a:pt x="480651" y="1077728"/>
                  <a:pt x="480405" y="1043832"/>
                  <a:pt x="498531" y="1051573"/>
                </a:cubicBezTo>
                <a:cubicBezTo>
                  <a:pt x="516656" y="1059314"/>
                  <a:pt x="519819" y="1040018"/>
                  <a:pt x="561254" y="1041462"/>
                </a:cubicBezTo>
                <a:cubicBezTo>
                  <a:pt x="586760" y="1042329"/>
                  <a:pt x="593706" y="1015756"/>
                  <a:pt x="627010" y="1021041"/>
                </a:cubicBezTo>
                <a:cubicBezTo>
                  <a:pt x="660316" y="1026326"/>
                  <a:pt x="661544" y="993601"/>
                  <a:pt x="687237" y="997934"/>
                </a:cubicBezTo>
                <a:cubicBezTo>
                  <a:pt x="712930" y="1002266"/>
                  <a:pt x="695512" y="970622"/>
                  <a:pt x="723127" y="975980"/>
                </a:cubicBezTo>
                <a:cubicBezTo>
                  <a:pt x="750740" y="981337"/>
                  <a:pt x="778659" y="966274"/>
                  <a:pt x="768548" y="957653"/>
                </a:cubicBezTo>
                <a:close/>
              </a:path>
            </a:pathLst>
          </a:custGeom>
          <a:solidFill>
            <a:srgbClr val="FFF8DB">
              <a:alpha val="10000"/>
            </a:srgbClr>
          </a:solidFill>
          <a:ln w="1860" cap="flat">
            <a:noFill/>
            <a:prstDash val="solid"/>
            <a:miter/>
          </a:ln>
        </p:spPr>
        <p:txBody>
          <a:bodyPr rtlCol="0" anchor="ctr"/>
          <a:lstStyle/>
          <a:p>
            <a:endParaRPr lang="zh-CN" altLang="en-US"/>
          </a:p>
        </p:txBody>
      </p:sp>
      <p:sp>
        <p:nvSpPr>
          <p:cNvPr id="85" name="图形 19">
            <a:extLst>
              <a:ext uri="{FF2B5EF4-FFF2-40B4-BE49-F238E27FC236}">
                <a16:creationId xmlns="" xmlns:a16="http://schemas.microsoft.com/office/drawing/2014/main" id="{9541E34B-D888-4F74-96BB-C3D09CB4B682}"/>
              </a:ext>
            </a:extLst>
          </p:cNvPr>
          <p:cNvSpPr/>
          <p:nvPr/>
        </p:nvSpPr>
        <p:spPr>
          <a:xfrm>
            <a:off x="9467925" y="2924349"/>
            <a:ext cx="1217388" cy="1536760"/>
          </a:xfrm>
          <a:custGeom>
            <a:avLst/>
            <a:gdLst>
              <a:gd name="connsiteX0" fmla="*/ 1317228 w 1318989"/>
              <a:gd name="connsiteY0" fmla="*/ 693885 h 1665014"/>
              <a:gd name="connsiteX1" fmla="*/ 1054178 w 1318989"/>
              <a:gd name="connsiteY1" fmla="*/ 1130139 h 1665014"/>
              <a:gd name="connsiteX2" fmla="*/ 1054178 w 1318989"/>
              <a:gd name="connsiteY2" fmla="*/ 1532037 h 1665014"/>
              <a:gd name="connsiteX3" fmla="*/ 1261126 w 1318989"/>
              <a:gd name="connsiteY3" fmla="*/ 1651296 h 1665014"/>
              <a:gd name="connsiteX4" fmla="*/ 1259634 w 1318989"/>
              <a:gd name="connsiteY4" fmla="*/ 1665764 h 1665014"/>
              <a:gd name="connsiteX5" fmla="*/ 796683 w 1318989"/>
              <a:gd name="connsiteY5" fmla="*/ 1665764 h 1665014"/>
              <a:gd name="connsiteX6" fmla="*/ 795193 w 1318989"/>
              <a:gd name="connsiteY6" fmla="*/ 1651296 h 1665014"/>
              <a:gd name="connsiteX7" fmla="*/ 988316 w 1318989"/>
              <a:gd name="connsiteY7" fmla="*/ 1533019 h 1665014"/>
              <a:gd name="connsiteX8" fmla="*/ 988316 w 1318989"/>
              <a:gd name="connsiteY8" fmla="*/ 1127970 h 1665014"/>
              <a:gd name="connsiteX9" fmla="*/ 725534 w 1318989"/>
              <a:gd name="connsiteY9" fmla="*/ 693885 h 1665014"/>
              <a:gd name="connsiteX10" fmla="*/ 725192 w 1318989"/>
              <a:gd name="connsiteY10" fmla="*/ 679758 h 1665014"/>
              <a:gd name="connsiteX11" fmla="*/ 724788 w 1318989"/>
              <a:gd name="connsiteY11" fmla="*/ 679758 h 1665014"/>
              <a:gd name="connsiteX12" fmla="*/ 724788 w 1318989"/>
              <a:gd name="connsiteY12" fmla="*/ 374453 h 1665014"/>
              <a:gd name="connsiteX13" fmla="*/ 1317638 w 1318989"/>
              <a:gd name="connsiteY13" fmla="*/ 374453 h 1665014"/>
              <a:gd name="connsiteX14" fmla="*/ 1317638 w 1318989"/>
              <a:gd name="connsiteY14" fmla="*/ 645843 h 1665014"/>
              <a:gd name="connsiteX15" fmla="*/ 1318453 w 1318989"/>
              <a:gd name="connsiteY15" fmla="*/ 645843 h 1665014"/>
              <a:gd name="connsiteX16" fmla="*/ 1317228 w 1318989"/>
              <a:gd name="connsiteY16" fmla="*/ 693885 h 1665014"/>
              <a:gd name="connsiteX17" fmla="*/ 792075 w 1318989"/>
              <a:gd name="connsiteY17" fmla="*/ 543725 h 1665014"/>
              <a:gd name="connsiteX18" fmla="*/ 792211 w 1318989"/>
              <a:gd name="connsiteY18" fmla="*/ 589430 h 1665014"/>
              <a:gd name="connsiteX19" fmla="*/ 1026668 w 1318989"/>
              <a:gd name="connsiteY19" fmla="*/ 1043404 h 1665014"/>
              <a:gd name="connsiteX20" fmla="*/ 1208271 w 1318989"/>
              <a:gd name="connsiteY20" fmla="*/ 902661 h 1665014"/>
              <a:gd name="connsiteX21" fmla="*/ 792075 w 1318989"/>
              <a:gd name="connsiteY21" fmla="*/ 543725 h 1665014"/>
              <a:gd name="connsiteX22" fmla="*/ 428395 w 1318989"/>
              <a:gd name="connsiteY22" fmla="*/ 1663463 h 1665014"/>
              <a:gd name="connsiteX23" fmla="*/ 296666 w 1318989"/>
              <a:gd name="connsiteY23" fmla="*/ 1663463 h 1665014"/>
              <a:gd name="connsiteX24" fmla="*/ 164936 w 1318989"/>
              <a:gd name="connsiteY24" fmla="*/ 1663463 h 1665014"/>
              <a:gd name="connsiteX25" fmla="*/ 273 w 1318989"/>
              <a:gd name="connsiteY25" fmla="*/ 1493851 h 1665014"/>
              <a:gd name="connsiteX26" fmla="*/ 273 w 1318989"/>
              <a:gd name="connsiteY26" fmla="*/ 1001998 h 1665014"/>
              <a:gd name="connsiteX27" fmla="*/ 1020 w 1318989"/>
              <a:gd name="connsiteY27" fmla="*/ 935694 h 1665014"/>
              <a:gd name="connsiteX28" fmla="*/ 197868 w 1318989"/>
              <a:gd name="connsiteY28" fmla="*/ 506726 h 1665014"/>
              <a:gd name="connsiteX29" fmla="*/ 197868 w 1318989"/>
              <a:gd name="connsiteY29" fmla="*/ 170931 h 1665014"/>
              <a:gd name="connsiteX30" fmla="*/ 395461 w 1318989"/>
              <a:gd name="connsiteY30" fmla="*/ 170931 h 1665014"/>
              <a:gd name="connsiteX31" fmla="*/ 395461 w 1318989"/>
              <a:gd name="connsiteY31" fmla="*/ 506726 h 1665014"/>
              <a:gd name="connsiteX32" fmla="*/ 592313 w 1318989"/>
              <a:gd name="connsiteY32" fmla="*/ 935694 h 1665014"/>
              <a:gd name="connsiteX33" fmla="*/ 593059 w 1318989"/>
              <a:gd name="connsiteY33" fmla="*/ 1001998 h 1665014"/>
              <a:gd name="connsiteX34" fmla="*/ 593059 w 1318989"/>
              <a:gd name="connsiteY34" fmla="*/ 1493851 h 1665014"/>
              <a:gd name="connsiteX35" fmla="*/ 428395 w 1318989"/>
              <a:gd name="connsiteY35" fmla="*/ 1663463 h 1665014"/>
              <a:gd name="connsiteX36" fmla="*/ 494328 w 1318989"/>
              <a:gd name="connsiteY36" fmla="*/ 1018974 h 1665014"/>
              <a:gd name="connsiteX37" fmla="*/ 428395 w 1318989"/>
              <a:gd name="connsiteY37" fmla="*/ 951112 h 1665014"/>
              <a:gd name="connsiteX38" fmla="*/ 263732 w 1318989"/>
              <a:gd name="connsiteY38" fmla="*/ 951112 h 1665014"/>
              <a:gd name="connsiteX39" fmla="*/ 197868 w 1318989"/>
              <a:gd name="connsiteY39" fmla="*/ 1018974 h 1665014"/>
              <a:gd name="connsiteX40" fmla="*/ 197868 w 1318989"/>
              <a:gd name="connsiteY40" fmla="*/ 1459939 h 1665014"/>
              <a:gd name="connsiteX41" fmla="*/ 263732 w 1318989"/>
              <a:gd name="connsiteY41" fmla="*/ 1527767 h 1665014"/>
              <a:gd name="connsiteX42" fmla="*/ 428395 w 1318989"/>
              <a:gd name="connsiteY42" fmla="*/ 1527767 h 1665014"/>
              <a:gd name="connsiteX43" fmla="*/ 494328 w 1318989"/>
              <a:gd name="connsiteY43" fmla="*/ 1459939 h 1665014"/>
              <a:gd name="connsiteX44" fmla="*/ 494328 w 1318989"/>
              <a:gd name="connsiteY44" fmla="*/ 1018974 h 1665014"/>
              <a:gd name="connsiteX45" fmla="*/ 197868 w 1318989"/>
              <a:gd name="connsiteY45" fmla="*/ 135930 h 1665014"/>
              <a:gd name="connsiteX46" fmla="*/ 197868 w 1318989"/>
              <a:gd name="connsiteY46" fmla="*/ 68102 h 1665014"/>
              <a:gd name="connsiteX47" fmla="*/ 263732 w 1318989"/>
              <a:gd name="connsiteY47" fmla="*/ 273 h 1665014"/>
              <a:gd name="connsiteX48" fmla="*/ 329596 w 1318989"/>
              <a:gd name="connsiteY48" fmla="*/ 273 h 1665014"/>
              <a:gd name="connsiteX49" fmla="*/ 395461 w 1318989"/>
              <a:gd name="connsiteY49" fmla="*/ 68102 h 1665014"/>
              <a:gd name="connsiteX50" fmla="*/ 395461 w 1318989"/>
              <a:gd name="connsiteY50" fmla="*/ 135930 h 1665014"/>
              <a:gd name="connsiteX51" fmla="*/ 197868 w 1318989"/>
              <a:gd name="connsiteY51" fmla="*/ 135930 h 1665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318989" h="1665014">
                <a:moveTo>
                  <a:pt x="1317228" y="693885"/>
                </a:moveTo>
                <a:cubicBezTo>
                  <a:pt x="1317228" y="923294"/>
                  <a:pt x="1210508" y="1111197"/>
                  <a:pt x="1054178" y="1130139"/>
                </a:cubicBezTo>
                <a:lnTo>
                  <a:pt x="1054178" y="1532037"/>
                </a:lnTo>
                <a:cubicBezTo>
                  <a:pt x="1170592" y="1537968"/>
                  <a:pt x="1261126" y="1583470"/>
                  <a:pt x="1261126" y="1651296"/>
                </a:cubicBezTo>
                <a:cubicBezTo>
                  <a:pt x="1261126" y="1656210"/>
                  <a:pt x="1260586" y="1661021"/>
                  <a:pt x="1259634" y="1665764"/>
                </a:cubicBezTo>
                <a:lnTo>
                  <a:pt x="796683" y="1665764"/>
                </a:lnTo>
                <a:cubicBezTo>
                  <a:pt x="795737" y="1661022"/>
                  <a:pt x="795193" y="1656210"/>
                  <a:pt x="795193" y="1651296"/>
                </a:cubicBezTo>
                <a:cubicBezTo>
                  <a:pt x="795193" y="1586212"/>
                  <a:pt x="878677" y="1541727"/>
                  <a:pt x="988316" y="1533019"/>
                </a:cubicBezTo>
                <a:lnTo>
                  <a:pt x="988316" y="1127970"/>
                </a:lnTo>
                <a:cubicBezTo>
                  <a:pt x="837477" y="1100121"/>
                  <a:pt x="725534" y="916619"/>
                  <a:pt x="725534" y="693885"/>
                </a:cubicBezTo>
                <a:cubicBezTo>
                  <a:pt x="725534" y="689141"/>
                  <a:pt x="725330" y="684433"/>
                  <a:pt x="725192" y="679758"/>
                </a:cubicBezTo>
                <a:lnTo>
                  <a:pt x="724788" y="679758"/>
                </a:lnTo>
                <a:lnTo>
                  <a:pt x="724788" y="374453"/>
                </a:lnTo>
                <a:lnTo>
                  <a:pt x="1317638" y="374453"/>
                </a:lnTo>
                <a:lnTo>
                  <a:pt x="1317638" y="645843"/>
                </a:lnTo>
                <a:lnTo>
                  <a:pt x="1318453" y="645843"/>
                </a:lnTo>
                <a:cubicBezTo>
                  <a:pt x="1319673" y="661630"/>
                  <a:pt x="1317228" y="677622"/>
                  <a:pt x="1317228" y="693885"/>
                </a:cubicBezTo>
                <a:close/>
                <a:moveTo>
                  <a:pt x="792075" y="543725"/>
                </a:moveTo>
                <a:cubicBezTo>
                  <a:pt x="790042" y="530985"/>
                  <a:pt x="792211" y="576826"/>
                  <a:pt x="792211" y="589430"/>
                </a:cubicBezTo>
                <a:cubicBezTo>
                  <a:pt x="792211" y="776929"/>
                  <a:pt x="826633" y="1043404"/>
                  <a:pt x="1026668" y="1043404"/>
                </a:cubicBezTo>
                <a:cubicBezTo>
                  <a:pt x="1118755" y="1043404"/>
                  <a:pt x="1175881" y="984552"/>
                  <a:pt x="1208271" y="902661"/>
                </a:cubicBezTo>
                <a:cubicBezTo>
                  <a:pt x="1242286" y="686602"/>
                  <a:pt x="921772" y="1073726"/>
                  <a:pt x="792075" y="543725"/>
                </a:cubicBezTo>
                <a:close/>
                <a:moveTo>
                  <a:pt x="428395" y="1663463"/>
                </a:moveTo>
                <a:lnTo>
                  <a:pt x="296666" y="1663463"/>
                </a:lnTo>
                <a:lnTo>
                  <a:pt x="164936" y="1663463"/>
                </a:lnTo>
                <a:cubicBezTo>
                  <a:pt x="74000" y="1663463"/>
                  <a:pt x="273" y="1587535"/>
                  <a:pt x="273" y="1493851"/>
                </a:cubicBezTo>
                <a:lnTo>
                  <a:pt x="273" y="1001998"/>
                </a:lnTo>
                <a:cubicBezTo>
                  <a:pt x="273" y="978454"/>
                  <a:pt x="1020" y="971948"/>
                  <a:pt x="1020" y="935694"/>
                </a:cubicBezTo>
                <a:cubicBezTo>
                  <a:pt x="39643" y="588345"/>
                  <a:pt x="164190" y="652721"/>
                  <a:pt x="197868" y="506726"/>
                </a:cubicBezTo>
                <a:lnTo>
                  <a:pt x="197868" y="170931"/>
                </a:lnTo>
                <a:lnTo>
                  <a:pt x="395461" y="170931"/>
                </a:lnTo>
                <a:lnTo>
                  <a:pt x="395461" y="506726"/>
                </a:lnTo>
                <a:cubicBezTo>
                  <a:pt x="429139" y="652721"/>
                  <a:pt x="553688" y="588345"/>
                  <a:pt x="592313" y="935694"/>
                </a:cubicBezTo>
                <a:cubicBezTo>
                  <a:pt x="592313" y="962427"/>
                  <a:pt x="593059" y="978454"/>
                  <a:pt x="593059" y="1001998"/>
                </a:cubicBezTo>
                <a:lnTo>
                  <a:pt x="593059" y="1493851"/>
                </a:lnTo>
                <a:cubicBezTo>
                  <a:pt x="593059" y="1587537"/>
                  <a:pt x="519333" y="1663463"/>
                  <a:pt x="428395" y="1663463"/>
                </a:cubicBezTo>
                <a:close/>
                <a:moveTo>
                  <a:pt x="494328" y="1018974"/>
                </a:moveTo>
                <a:cubicBezTo>
                  <a:pt x="494328" y="981501"/>
                  <a:pt x="464782" y="951112"/>
                  <a:pt x="428395" y="951112"/>
                </a:cubicBezTo>
                <a:lnTo>
                  <a:pt x="263732" y="951112"/>
                </a:lnTo>
                <a:cubicBezTo>
                  <a:pt x="227343" y="951112"/>
                  <a:pt x="197868" y="981503"/>
                  <a:pt x="197868" y="1018974"/>
                </a:cubicBezTo>
                <a:lnTo>
                  <a:pt x="197868" y="1459939"/>
                </a:lnTo>
                <a:cubicBezTo>
                  <a:pt x="197868" y="1497412"/>
                  <a:pt x="227343" y="1527767"/>
                  <a:pt x="263732" y="1527767"/>
                </a:cubicBezTo>
                <a:lnTo>
                  <a:pt x="428395" y="1527767"/>
                </a:lnTo>
                <a:cubicBezTo>
                  <a:pt x="464784" y="1527767"/>
                  <a:pt x="494328" y="1497412"/>
                  <a:pt x="494328" y="1459939"/>
                </a:cubicBezTo>
                <a:lnTo>
                  <a:pt x="494328" y="1018974"/>
                </a:lnTo>
                <a:close/>
                <a:moveTo>
                  <a:pt x="197868" y="135930"/>
                </a:moveTo>
                <a:lnTo>
                  <a:pt x="197868" y="68102"/>
                </a:lnTo>
                <a:cubicBezTo>
                  <a:pt x="197868" y="30629"/>
                  <a:pt x="227343" y="273"/>
                  <a:pt x="263732" y="273"/>
                </a:cubicBezTo>
                <a:lnTo>
                  <a:pt x="329596" y="273"/>
                </a:lnTo>
                <a:cubicBezTo>
                  <a:pt x="365986" y="273"/>
                  <a:pt x="395461" y="30631"/>
                  <a:pt x="395461" y="68102"/>
                </a:cubicBezTo>
                <a:lnTo>
                  <a:pt x="395461" y="135930"/>
                </a:lnTo>
                <a:cubicBezTo>
                  <a:pt x="304864" y="135930"/>
                  <a:pt x="285351" y="135930"/>
                  <a:pt x="197868" y="135930"/>
                </a:cubicBezTo>
                <a:close/>
              </a:path>
            </a:pathLst>
          </a:custGeom>
          <a:solidFill>
            <a:srgbClr val="FFF8DB">
              <a:alpha val="10000"/>
            </a:srgbClr>
          </a:solidFill>
          <a:ln w="1860" cap="flat">
            <a:noFill/>
            <a:prstDash val="solid"/>
            <a:miter/>
          </a:ln>
        </p:spPr>
        <p:txBody>
          <a:bodyPr rtlCol="0" anchor="ctr"/>
          <a:lstStyle/>
          <a:p>
            <a:endParaRPr lang="zh-CN" altLang="en-US"/>
          </a:p>
        </p:txBody>
      </p:sp>
      <p:cxnSp>
        <p:nvCxnSpPr>
          <p:cNvPr id="39" name="直接连接符 38">
            <a:extLst>
              <a:ext uri="{FF2B5EF4-FFF2-40B4-BE49-F238E27FC236}">
                <a16:creationId xmlns="" xmlns:a16="http://schemas.microsoft.com/office/drawing/2014/main" id="{1C168539-856E-4482-AA6F-C8F436A82D94}"/>
              </a:ext>
            </a:extLst>
          </p:cNvPr>
          <p:cNvCxnSpPr>
            <a:cxnSpLocks/>
          </p:cNvCxnSpPr>
          <p:nvPr/>
        </p:nvCxnSpPr>
        <p:spPr>
          <a:xfrm>
            <a:off x="7365371" y="887464"/>
            <a:ext cx="1100583" cy="0"/>
          </a:xfrm>
          <a:prstGeom prst="line">
            <a:avLst/>
          </a:prstGeom>
          <a:ln>
            <a:gradFill>
              <a:gsLst>
                <a:gs pos="0">
                  <a:srgbClr val="FFF8DB">
                    <a:alpha val="60000"/>
                  </a:srgbClr>
                </a:gs>
                <a:gs pos="70000">
                  <a:srgbClr val="FFF8DB">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 xmlns:a16="http://schemas.microsoft.com/office/drawing/2014/main" id="{0A03A91F-535A-4C0A-AFBA-16A8FFDAA77A}"/>
              </a:ext>
            </a:extLst>
          </p:cNvPr>
          <p:cNvCxnSpPr>
            <a:cxnSpLocks/>
          </p:cNvCxnSpPr>
          <p:nvPr/>
        </p:nvCxnSpPr>
        <p:spPr>
          <a:xfrm>
            <a:off x="7974254" y="1340768"/>
            <a:ext cx="1079878" cy="0"/>
          </a:xfrm>
          <a:prstGeom prst="line">
            <a:avLst/>
          </a:prstGeom>
          <a:ln>
            <a:gradFill>
              <a:gsLst>
                <a:gs pos="0">
                  <a:srgbClr val="FFF8DB">
                    <a:alpha val="60000"/>
                  </a:srgbClr>
                </a:gs>
                <a:gs pos="70000">
                  <a:srgbClr val="FFF8DB">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 xmlns:a16="http://schemas.microsoft.com/office/drawing/2014/main" id="{2A5F0A85-1A2D-4A8B-8D8A-D2315D1B486B}"/>
              </a:ext>
            </a:extLst>
          </p:cNvPr>
          <p:cNvCxnSpPr>
            <a:cxnSpLocks/>
          </p:cNvCxnSpPr>
          <p:nvPr/>
        </p:nvCxnSpPr>
        <p:spPr>
          <a:xfrm flipH="1">
            <a:off x="3003495" y="1484784"/>
            <a:ext cx="1602431" cy="0"/>
          </a:xfrm>
          <a:prstGeom prst="line">
            <a:avLst/>
          </a:prstGeom>
          <a:ln>
            <a:gradFill>
              <a:gsLst>
                <a:gs pos="0">
                  <a:srgbClr val="FFF8DB">
                    <a:alpha val="60000"/>
                  </a:srgbClr>
                </a:gs>
                <a:gs pos="70000">
                  <a:srgbClr val="FFF8DB">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 xmlns:a16="http://schemas.microsoft.com/office/drawing/2014/main" id="{6F4F5D0F-968D-4F4C-A93D-7A2156FD3ECC}"/>
              </a:ext>
            </a:extLst>
          </p:cNvPr>
          <p:cNvCxnSpPr>
            <a:cxnSpLocks/>
          </p:cNvCxnSpPr>
          <p:nvPr/>
        </p:nvCxnSpPr>
        <p:spPr>
          <a:xfrm flipH="1">
            <a:off x="4007768" y="980728"/>
            <a:ext cx="362257" cy="0"/>
          </a:xfrm>
          <a:prstGeom prst="line">
            <a:avLst/>
          </a:prstGeom>
          <a:ln>
            <a:gradFill>
              <a:gsLst>
                <a:gs pos="0">
                  <a:srgbClr val="FFF8DB">
                    <a:alpha val="60000"/>
                  </a:srgbClr>
                </a:gs>
                <a:gs pos="70000">
                  <a:srgbClr val="FFF8DB">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 xmlns:a16="http://schemas.microsoft.com/office/drawing/2014/main" id="{76CC46B5-48C7-4735-996B-003236B30873}"/>
              </a:ext>
            </a:extLst>
          </p:cNvPr>
          <p:cNvCxnSpPr>
            <a:cxnSpLocks/>
          </p:cNvCxnSpPr>
          <p:nvPr/>
        </p:nvCxnSpPr>
        <p:spPr>
          <a:xfrm>
            <a:off x="5981041" y="1737269"/>
            <a:ext cx="907047" cy="0"/>
          </a:xfrm>
          <a:prstGeom prst="line">
            <a:avLst/>
          </a:prstGeom>
          <a:ln>
            <a:gradFill>
              <a:gsLst>
                <a:gs pos="0">
                  <a:srgbClr val="FFF8DB">
                    <a:alpha val="60000"/>
                  </a:srgbClr>
                </a:gs>
                <a:gs pos="70000">
                  <a:srgbClr val="FFF8DB">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 xmlns:a16="http://schemas.microsoft.com/office/drawing/2014/main" id="{E70BA85B-9BE6-4571-A30C-B48716F3C564}"/>
              </a:ext>
            </a:extLst>
          </p:cNvPr>
          <p:cNvCxnSpPr>
            <a:cxnSpLocks/>
          </p:cNvCxnSpPr>
          <p:nvPr/>
        </p:nvCxnSpPr>
        <p:spPr>
          <a:xfrm flipH="1">
            <a:off x="5639347" y="620688"/>
            <a:ext cx="801217" cy="0"/>
          </a:xfrm>
          <a:prstGeom prst="line">
            <a:avLst/>
          </a:prstGeom>
          <a:ln>
            <a:gradFill>
              <a:gsLst>
                <a:gs pos="0">
                  <a:srgbClr val="FFF8DB">
                    <a:alpha val="60000"/>
                  </a:srgbClr>
                </a:gs>
                <a:gs pos="70000">
                  <a:srgbClr val="FFF8DB">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 xmlns:a16="http://schemas.microsoft.com/office/drawing/2014/main" id="{6DE52330-33DD-4D26-822F-19D1373C413A}"/>
              </a:ext>
            </a:extLst>
          </p:cNvPr>
          <p:cNvCxnSpPr>
            <a:cxnSpLocks/>
          </p:cNvCxnSpPr>
          <p:nvPr/>
        </p:nvCxnSpPr>
        <p:spPr>
          <a:xfrm flipH="1">
            <a:off x="5170987" y="1196752"/>
            <a:ext cx="285481" cy="0"/>
          </a:xfrm>
          <a:prstGeom prst="line">
            <a:avLst/>
          </a:prstGeom>
          <a:ln>
            <a:gradFill>
              <a:gsLst>
                <a:gs pos="0">
                  <a:srgbClr val="FFF8DB">
                    <a:alpha val="60000"/>
                  </a:srgbClr>
                </a:gs>
                <a:gs pos="70000">
                  <a:srgbClr val="FFF8DB">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13946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91756E53-8484-4AE5-8A9F-AA536BDFC76A}"/>
              </a:ext>
            </a:extLst>
          </p:cNvPr>
          <p:cNvPicPr>
            <a:picLocks noChangeAspect="1"/>
          </p:cNvPicPr>
          <p:nvPr/>
        </p:nvPicPr>
        <p:blipFill rotWithShape="1">
          <a:blip r:embed="rId2">
            <a:extLst>
              <a:ext uri="{28A0092B-C50C-407E-A947-70E740481C1C}">
                <a14:useLocalDpi xmlns:a14="http://schemas.microsoft.com/office/drawing/2010/main" val="0"/>
              </a:ext>
            </a:extLst>
          </a:blip>
          <a:srcRect l="2741" t="167" b="35509"/>
          <a:stretch/>
        </p:blipFill>
        <p:spPr>
          <a:xfrm>
            <a:off x="5334000" y="1"/>
            <a:ext cx="6858000" cy="6858000"/>
          </a:xfrm>
          <a:prstGeom prst="rect">
            <a:avLst/>
          </a:prstGeom>
        </p:spPr>
      </p:pic>
      <p:pic>
        <p:nvPicPr>
          <p:cNvPr id="33" name="图片 32">
            <a:extLst>
              <a:ext uri="{FF2B5EF4-FFF2-40B4-BE49-F238E27FC236}">
                <a16:creationId xmlns="" xmlns:a16="http://schemas.microsoft.com/office/drawing/2014/main" id="{45C54B6E-0A09-4ED8-BDD1-7B5ED7186687}"/>
              </a:ext>
            </a:extLst>
          </p:cNvPr>
          <p:cNvPicPr>
            <a:picLocks noChangeAspect="1"/>
          </p:cNvPicPr>
          <p:nvPr/>
        </p:nvPicPr>
        <p:blipFill rotWithShape="1">
          <a:blip r:embed="rId2">
            <a:extLst>
              <a:ext uri="{28A0092B-C50C-407E-A947-70E740481C1C}">
                <a14:useLocalDpi xmlns:a14="http://schemas.microsoft.com/office/drawing/2010/main" val="0"/>
              </a:ext>
            </a:extLst>
          </a:blip>
          <a:srcRect l="2741" t="220" b="35456"/>
          <a:stretch/>
        </p:blipFill>
        <p:spPr>
          <a:xfrm flipH="1">
            <a:off x="0" y="1"/>
            <a:ext cx="6858000" cy="6858000"/>
          </a:xfrm>
          <a:prstGeom prst="rect">
            <a:avLst/>
          </a:prstGeom>
        </p:spPr>
      </p:pic>
      <p:sp>
        <p:nvSpPr>
          <p:cNvPr id="21" name="矩形 20">
            <a:extLst>
              <a:ext uri="{FF2B5EF4-FFF2-40B4-BE49-F238E27FC236}">
                <a16:creationId xmlns="" xmlns:a16="http://schemas.microsoft.com/office/drawing/2014/main" id="{7F0F4DF3-D090-4A2A-9399-2B3247D6FB75}"/>
              </a:ext>
            </a:extLst>
          </p:cNvPr>
          <p:cNvSpPr/>
          <p:nvPr/>
        </p:nvSpPr>
        <p:spPr>
          <a:xfrm>
            <a:off x="0" y="1"/>
            <a:ext cx="12192000" cy="6857998"/>
          </a:xfrm>
          <a:prstGeom prst="rect">
            <a:avLst/>
          </a:prstGeom>
          <a:gradFill>
            <a:gsLst>
              <a:gs pos="0">
                <a:schemeClr val="tx1">
                  <a:alpha val="80000"/>
                </a:schemeClr>
              </a:gs>
              <a:gs pos="52000">
                <a:srgbClr val="000000"/>
              </a:gs>
              <a:gs pos="48000">
                <a:schemeClr val="tx1"/>
              </a:gs>
              <a:gs pos="100000">
                <a:schemeClr val="tx1">
                  <a:alpha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0" name="图片 49">
            <a:extLst>
              <a:ext uri="{FF2B5EF4-FFF2-40B4-BE49-F238E27FC236}">
                <a16:creationId xmlns="" xmlns:a16="http://schemas.microsoft.com/office/drawing/2014/main" id="{99765431-AD52-4445-B57C-1A1B34ED4CC2}"/>
              </a:ext>
            </a:extLst>
          </p:cNvPr>
          <p:cNvPicPr>
            <a:picLocks noChangeAspect="1"/>
          </p:cNvPicPr>
          <p:nvPr/>
        </p:nvPicPr>
        <p:blipFill rotWithShape="1">
          <a:blip r:embed="rId3">
            <a:extLst>
              <a:ext uri="{28A0092B-C50C-407E-A947-70E740481C1C}">
                <a14:useLocalDpi xmlns:a14="http://schemas.microsoft.com/office/drawing/2010/main" val="0"/>
              </a:ext>
            </a:extLst>
          </a:blip>
          <a:srcRect l="61326" b="1345"/>
          <a:stretch/>
        </p:blipFill>
        <p:spPr>
          <a:xfrm rot="16200000">
            <a:off x="4769862" y="-4769862"/>
            <a:ext cx="2652275" cy="12192002"/>
          </a:xfrm>
          <a:prstGeom prst="rect">
            <a:avLst/>
          </a:prstGeom>
        </p:spPr>
      </p:pic>
      <p:sp>
        <p:nvSpPr>
          <p:cNvPr id="15" name="矩形 14">
            <a:extLst>
              <a:ext uri="{FF2B5EF4-FFF2-40B4-BE49-F238E27FC236}">
                <a16:creationId xmlns="" xmlns:a16="http://schemas.microsoft.com/office/drawing/2014/main" id="{0E20D7A5-BE11-4C24-9F24-0D5A14C22060}"/>
              </a:ext>
            </a:extLst>
          </p:cNvPr>
          <p:cNvSpPr/>
          <p:nvPr/>
        </p:nvSpPr>
        <p:spPr>
          <a:xfrm>
            <a:off x="0" y="-26508"/>
            <a:ext cx="12192000" cy="2678786"/>
          </a:xfrm>
          <a:prstGeom prst="rect">
            <a:avLst/>
          </a:prstGeom>
          <a:gradFill>
            <a:gsLst>
              <a:gs pos="90000">
                <a:schemeClr val="tx1"/>
              </a:gs>
              <a:gs pos="0">
                <a:schemeClr val="tx1">
                  <a:alpha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 xmlns:a16="http://schemas.microsoft.com/office/drawing/2014/main" id="{A3EBD029-2A72-41CC-B0F5-0C4862207DEE}"/>
              </a:ext>
            </a:extLst>
          </p:cNvPr>
          <p:cNvGrpSpPr/>
          <p:nvPr/>
        </p:nvGrpSpPr>
        <p:grpSpPr>
          <a:xfrm>
            <a:off x="4006845" y="-26508"/>
            <a:ext cx="4179615" cy="1944283"/>
            <a:chOff x="4006845" y="-26508"/>
            <a:chExt cx="4179615" cy="1944283"/>
          </a:xfrm>
        </p:grpSpPr>
        <p:sp>
          <p:nvSpPr>
            <p:cNvPr id="2" name="文本框 1">
              <a:extLst>
                <a:ext uri="{FF2B5EF4-FFF2-40B4-BE49-F238E27FC236}">
                  <a16:creationId xmlns="" xmlns:a16="http://schemas.microsoft.com/office/drawing/2014/main" id="{9663EDD0-9737-47B7-93E2-2C080D6697F2}"/>
                </a:ext>
              </a:extLst>
            </p:cNvPr>
            <p:cNvSpPr txBox="1"/>
            <p:nvPr/>
          </p:nvSpPr>
          <p:spPr>
            <a:xfrm>
              <a:off x="4006845" y="140553"/>
              <a:ext cx="1467068" cy="1631216"/>
            </a:xfrm>
            <a:prstGeom prst="rect">
              <a:avLst/>
            </a:prstGeom>
            <a:noFill/>
          </p:spPr>
          <p:txBody>
            <a:bodyPr wrap="none" rtlCol="0">
              <a:spAutoFit/>
            </a:bodyPr>
            <a:lstStyle/>
            <a:p>
              <a:r>
                <a:rPr lang="zh-CN" altLang="en-US" sz="10000" dirty="0">
                  <a:gradFill>
                    <a:gsLst>
                      <a:gs pos="0">
                        <a:srgbClr val="FFF8DB"/>
                      </a:gs>
                      <a:gs pos="80000">
                        <a:srgbClr val="B2854E"/>
                      </a:gs>
                    </a:gsLst>
                    <a:lin ang="0" scaled="0"/>
                  </a:gradFill>
                  <a:latin typeface="禹卫书法行书简体&#10;" panose="02000603000000000000" pitchFamily="2" charset="-122"/>
                  <a:ea typeface="禹卫书法行书简体&#10;" panose="02000603000000000000" pitchFamily="2" charset="-122"/>
                </a:rPr>
                <a:t>颁</a:t>
              </a:r>
            </a:p>
          </p:txBody>
        </p:sp>
        <p:sp>
          <p:nvSpPr>
            <p:cNvPr id="6" name="文本框 5">
              <a:extLst>
                <a:ext uri="{FF2B5EF4-FFF2-40B4-BE49-F238E27FC236}">
                  <a16:creationId xmlns="" xmlns:a16="http://schemas.microsoft.com/office/drawing/2014/main" id="{81E24092-FB6F-4BAF-931D-9C2DF1D87AC8}"/>
                </a:ext>
              </a:extLst>
            </p:cNvPr>
            <p:cNvSpPr txBox="1"/>
            <p:nvPr/>
          </p:nvSpPr>
          <p:spPr>
            <a:xfrm>
              <a:off x="5170987" y="616200"/>
              <a:ext cx="1082348" cy="1169551"/>
            </a:xfrm>
            <a:prstGeom prst="rect">
              <a:avLst/>
            </a:prstGeom>
            <a:noFill/>
          </p:spPr>
          <p:txBody>
            <a:bodyPr wrap="none" rtlCol="0">
              <a:spAutoFit/>
            </a:bodyPr>
            <a:lstStyle/>
            <a:p>
              <a:r>
                <a:rPr lang="zh-CN" altLang="en-US" sz="7000" dirty="0">
                  <a:gradFill>
                    <a:gsLst>
                      <a:gs pos="0">
                        <a:srgbClr val="FFF8DB"/>
                      </a:gs>
                      <a:gs pos="80000">
                        <a:srgbClr val="B2854E"/>
                      </a:gs>
                    </a:gsLst>
                    <a:lin ang="0" scaled="0"/>
                  </a:gradFill>
                  <a:latin typeface="禹卫书法行书简体&#10;" panose="02000603000000000000" pitchFamily="2" charset="-122"/>
                  <a:ea typeface="禹卫书法行书简体&#10;" panose="02000603000000000000" pitchFamily="2" charset="-122"/>
                </a:rPr>
                <a:t>奖</a:t>
              </a:r>
            </a:p>
          </p:txBody>
        </p:sp>
        <p:sp>
          <p:nvSpPr>
            <p:cNvPr id="7" name="文本框 6">
              <a:extLst>
                <a:ext uri="{FF2B5EF4-FFF2-40B4-BE49-F238E27FC236}">
                  <a16:creationId xmlns="" xmlns:a16="http://schemas.microsoft.com/office/drawing/2014/main" id="{64002335-BE88-425D-B451-A5AC09652E3D}"/>
                </a:ext>
              </a:extLst>
            </p:cNvPr>
            <p:cNvSpPr txBox="1"/>
            <p:nvPr/>
          </p:nvSpPr>
          <p:spPr>
            <a:xfrm>
              <a:off x="5950409" y="-26508"/>
              <a:ext cx="1467068" cy="1631216"/>
            </a:xfrm>
            <a:prstGeom prst="rect">
              <a:avLst/>
            </a:prstGeom>
            <a:noFill/>
          </p:spPr>
          <p:txBody>
            <a:bodyPr wrap="none" rtlCol="0">
              <a:spAutoFit/>
            </a:bodyPr>
            <a:lstStyle/>
            <a:p>
              <a:r>
                <a:rPr lang="zh-CN" altLang="en-US" sz="10000" dirty="0">
                  <a:gradFill>
                    <a:gsLst>
                      <a:gs pos="0">
                        <a:srgbClr val="FFF8DB"/>
                      </a:gs>
                      <a:gs pos="80000">
                        <a:srgbClr val="B2854E"/>
                      </a:gs>
                    </a:gsLst>
                    <a:lin ang="0" scaled="0"/>
                  </a:gradFill>
                  <a:latin typeface="禹卫书法行书简体&#10;" panose="02000603000000000000" pitchFamily="2" charset="-122"/>
                  <a:ea typeface="禹卫书法行书简体&#10;" panose="02000603000000000000" pitchFamily="2" charset="-122"/>
                </a:rPr>
                <a:t>仪</a:t>
              </a:r>
            </a:p>
          </p:txBody>
        </p:sp>
        <p:sp>
          <p:nvSpPr>
            <p:cNvPr id="8" name="文本框 7">
              <a:extLst>
                <a:ext uri="{FF2B5EF4-FFF2-40B4-BE49-F238E27FC236}">
                  <a16:creationId xmlns="" xmlns:a16="http://schemas.microsoft.com/office/drawing/2014/main" id="{28267269-63F3-44E5-8227-B6D210259FAF}"/>
                </a:ext>
              </a:extLst>
            </p:cNvPr>
            <p:cNvSpPr txBox="1"/>
            <p:nvPr/>
          </p:nvSpPr>
          <p:spPr>
            <a:xfrm>
              <a:off x="7104112" y="748224"/>
              <a:ext cx="1082348" cy="1169551"/>
            </a:xfrm>
            <a:prstGeom prst="rect">
              <a:avLst/>
            </a:prstGeom>
            <a:noFill/>
          </p:spPr>
          <p:txBody>
            <a:bodyPr wrap="none" rtlCol="0">
              <a:spAutoFit/>
            </a:bodyPr>
            <a:lstStyle/>
            <a:p>
              <a:r>
                <a:rPr lang="zh-CN" altLang="en-US" sz="7000" dirty="0">
                  <a:gradFill>
                    <a:gsLst>
                      <a:gs pos="0">
                        <a:srgbClr val="FFF8DB"/>
                      </a:gs>
                      <a:gs pos="80000">
                        <a:srgbClr val="B2854E"/>
                      </a:gs>
                    </a:gsLst>
                    <a:lin ang="0" scaled="0"/>
                  </a:gradFill>
                  <a:latin typeface="禹卫书法行书简体&#10;" panose="02000603000000000000" pitchFamily="2" charset="-122"/>
                  <a:ea typeface="禹卫书法行书简体&#10;" panose="02000603000000000000" pitchFamily="2" charset="-122"/>
                </a:rPr>
                <a:t>式</a:t>
              </a:r>
            </a:p>
          </p:txBody>
        </p:sp>
      </p:grpSp>
      <p:pic>
        <p:nvPicPr>
          <p:cNvPr id="59" name="图片 58" descr="图片包含 树, 物体, 户外&#10;&#10;已生成高可信度的说明">
            <a:extLst>
              <a:ext uri="{FF2B5EF4-FFF2-40B4-BE49-F238E27FC236}">
                <a16:creationId xmlns="" xmlns:a16="http://schemas.microsoft.com/office/drawing/2014/main" id="{ACE89A9F-2D0F-4845-B497-9BEF31B77C1E}"/>
              </a:ext>
            </a:extLst>
          </p:cNvPr>
          <p:cNvPicPr>
            <a:picLocks noChangeAspect="1"/>
          </p:cNvPicPr>
          <p:nvPr/>
        </p:nvPicPr>
        <p:blipFill rotWithShape="1">
          <a:blip r:embed="rId4">
            <a:extLst>
              <a:ext uri="{28A0092B-C50C-407E-A947-70E740481C1C}">
                <a14:useLocalDpi xmlns:a14="http://schemas.microsoft.com/office/drawing/2010/main" val="0"/>
              </a:ext>
            </a:extLst>
          </a:blip>
          <a:srcRect t="38283" b="12714"/>
          <a:stretch/>
        </p:blipFill>
        <p:spPr>
          <a:xfrm rot="403522">
            <a:off x="3744847" y="-136488"/>
            <a:ext cx="4702305" cy="2304255"/>
          </a:xfrm>
          <a:prstGeom prst="rect">
            <a:avLst/>
          </a:prstGeom>
        </p:spPr>
      </p:pic>
      <p:sp>
        <p:nvSpPr>
          <p:cNvPr id="73" name="矩形 72">
            <a:extLst>
              <a:ext uri="{FF2B5EF4-FFF2-40B4-BE49-F238E27FC236}">
                <a16:creationId xmlns="" xmlns:a16="http://schemas.microsoft.com/office/drawing/2014/main" id="{27DDDE8F-4D54-4437-A3DC-81478026DA8B}"/>
              </a:ext>
            </a:extLst>
          </p:cNvPr>
          <p:cNvSpPr/>
          <p:nvPr/>
        </p:nvSpPr>
        <p:spPr>
          <a:xfrm>
            <a:off x="-1" y="4510420"/>
            <a:ext cx="12192003" cy="2347580"/>
          </a:xfrm>
          <a:prstGeom prst="rect">
            <a:avLst/>
          </a:prstGeom>
          <a:gradFill>
            <a:gsLst>
              <a:gs pos="100000">
                <a:srgbClr val="B2854E">
                  <a:alpha val="20000"/>
                </a:srgbClr>
              </a:gs>
              <a:gs pos="30000">
                <a:srgbClr val="B2854E">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p>
          <a:p>
            <a:pPr algn="ctr"/>
            <a:endParaRPr lang="zh-CN" altLang="en-US" dirty="0"/>
          </a:p>
        </p:txBody>
      </p:sp>
      <p:sp>
        <p:nvSpPr>
          <p:cNvPr id="30" name="椭圆 29">
            <a:extLst>
              <a:ext uri="{FF2B5EF4-FFF2-40B4-BE49-F238E27FC236}">
                <a16:creationId xmlns="" xmlns:a16="http://schemas.microsoft.com/office/drawing/2014/main" id="{931FB1E2-E7AF-47EC-8D9E-851C4DF0DDA5}"/>
              </a:ext>
            </a:extLst>
          </p:cNvPr>
          <p:cNvSpPr/>
          <p:nvPr/>
        </p:nvSpPr>
        <p:spPr>
          <a:xfrm>
            <a:off x="-7075970" y="4016060"/>
            <a:ext cx="26343940" cy="26343932"/>
          </a:xfrm>
          <a:prstGeom prst="ellipse">
            <a:avLst/>
          </a:prstGeom>
          <a:gradFill flip="none" rotWithShape="1">
            <a:gsLst>
              <a:gs pos="100000">
                <a:srgbClr val="FFF8DB">
                  <a:alpha val="80000"/>
                </a:srgbClr>
              </a:gs>
              <a:gs pos="65000">
                <a:srgbClr val="FFF8DB">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 xmlns:a16="http://schemas.microsoft.com/office/drawing/2014/main" id="{8104C56B-3023-43BC-B40A-3A2EFA326A2D}"/>
              </a:ext>
            </a:extLst>
          </p:cNvPr>
          <p:cNvSpPr/>
          <p:nvPr/>
        </p:nvSpPr>
        <p:spPr>
          <a:xfrm>
            <a:off x="-6310480" y="4781550"/>
            <a:ext cx="24812960" cy="24812952"/>
          </a:xfrm>
          <a:prstGeom prst="ellipse">
            <a:avLst/>
          </a:prstGeom>
          <a:gradFill flip="none" rotWithShape="1">
            <a:gsLst>
              <a:gs pos="90000">
                <a:srgbClr val="FFF8DB">
                  <a:alpha val="80000"/>
                </a:srgbClr>
              </a:gs>
              <a:gs pos="65000">
                <a:srgbClr val="FFF8DB">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 xmlns:a16="http://schemas.microsoft.com/office/drawing/2014/main" id="{09F1677B-1452-4713-B905-001130AB96BF}"/>
              </a:ext>
            </a:extLst>
          </p:cNvPr>
          <p:cNvSpPr/>
          <p:nvPr/>
        </p:nvSpPr>
        <p:spPr>
          <a:xfrm>
            <a:off x="-6888813" y="4203216"/>
            <a:ext cx="25969627" cy="25969620"/>
          </a:xfrm>
          <a:prstGeom prst="ellipse">
            <a:avLst/>
          </a:prstGeom>
          <a:noFill/>
          <a:ln>
            <a:gradFill>
              <a:gsLst>
                <a:gs pos="0">
                  <a:srgbClr val="FFF8DB">
                    <a:alpha val="50000"/>
                  </a:srgbClr>
                </a:gs>
                <a:gs pos="5000">
                  <a:srgbClr val="B2854E">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 xmlns:a16="http://schemas.microsoft.com/office/drawing/2014/main" id="{5842AB92-B41C-4CB5-AC21-7A867CFDA770}"/>
              </a:ext>
            </a:extLst>
          </p:cNvPr>
          <p:cNvSpPr/>
          <p:nvPr/>
        </p:nvSpPr>
        <p:spPr>
          <a:xfrm>
            <a:off x="-5281780" y="5810250"/>
            <a:ext cx="22755560" cy="22755552"/>
          </a:xfrm>
          <a:prstGeom prst="ellipse">
            <a:avLst/>
          </a:prstGeom>
          <a:gradFill flip="none" rotWithShape="1">
            <a:gsLst>
              <a:gs pos="90000">
                <a:srgbClr val="FFF8DB">
                  <a:alpha val="50000"/>
                </a:srgbClr>
              </a:gs>
              <a:gs pos="67000">
                <a:srgbClr val="FFF8DB">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 xmlns:a16="http://schemas.microsoft.com/office/drawing/2014/main" id="{43922787-3EB2-493D-9A8E-2D347294F906}"/>
              </a:ext>
            </a:extLst>
          </p:cNvPr>
          <p:cNvSpPr/>
          <p:nvPr/>
        </p:nvSpPr>
        <p:spPr>
          <a:xfrm>
            <a:off x="-6139030" y="4953000"/>
            <a:ext cx="24470060" cy="24470052"/>
          </a:xfrm>
          <a:prstGeom prst="ellipse">
            <a:avLst/>
          </a:prstGeom>
          <a:noFill/>
          <a:ln>
            <a:gradFill>
              <a:gsLst>
                <a:gs pos="0">
                  <a:srgbClr val="FFF8DB">
                    <a:alpha val="50000"/>
                  </a:srgbClr>
                </a:gs>
                <a:gs pos="5000">
                  <a:srgbClr val="B2854E">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 xmlns:a16="http://schemas.microsoft.com/office/drawing/2014/main" id="{A0035311-B82F-473A-9A05-CCEDE7C3D0D3}"/>
              </a:ext>
            </a:extLst>
          </p:cNvPr>
          <p:cNvSpPr/>
          <p:nvPr/>
        </p:nvSpPr>
        <p:spPr>
          <a:xfrm>
            <a:off x="-5147187" y="5944843"/>
            <a:ext cx="22486374" cy="22486366"/>
          </a:xfrm>
          <a:prstGeom prst="ellipse">
            <a:avLst/>
          </a:prstGeom>
          <a:noFill/>
          <a:ln>
            <a:gradFill>
              <a:gsLst>
                <a:gs pos="0">
                  <a:srgbClr val="FFF8DB">
                    <a:alpha val="50000"/>
                  </a:srgbClr>
                </a:gs>
                <a:gs pos="3000">
                  <a:srgbClr val="B2854E">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 xmlns:a16="http://schemas.microsoft.com/office/drawing/2014/main" id="{7612D83B-10FF-44E8-AD96-76BD916E395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7402" t="15043" r="10340" b="27699"/>
          <a:stretch/>
        </p:blipFill>
        <p:spPr>
          <a:xfrm>
            <a:off x="4566667" y="2192018"/>
            <a:ext cx="3058666" cy="2129106"/>
          </a:xfrm>
          <a:prstGeom prst="rect">
            <a:avLst/>
          </a:prstGeom>
          <a:effectLst>
            <a:outerShdw blurRad="127000" dist="12700" dir="5400000" sx="110000" sy="110000" algn="t" rotWithShape="0">
              <a:prstClr val="black">
                <a:alpha val="60000"/>
              </a:prstClr>
            </a:outerShdw>
          </a:effectLst>
        </p:spPr>
      </p:pic>
      <p:pic>
        <p:nvPicPr>
          <p:cNvPr id="36" name="图片 35">
            <a:extLst>
              <a:ext uri="{FF2B5EF4-FFF2-40B4-BE49-F238E27FC236}">
                <a16:creationId xmlns="" xmlns:a16="http://schemas.microsoft.com/office/drawing/2014/main" id="{B2F0D2AD-7E53-4E0C-AE7B-17CECCAA752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7402" t="15043" r="10340" b="27699"/>
          <a:stretch/>
        </p:blipFill>
        <p:spPr>
          <a:xfrm>
            <a:off x="634665" y="3673555"/>
            <a:ext cx="3058666" cy="2129106"/>
          </a:xfrm>
          <a:prstGeom prst="rect">
            <a:avLst/>
          </a:prstGeom>
          <a:effectLst>
            <a:outerShdw blurRad="127000" dist="12700" dir="5400000" sx="110000" sy="110000" algn="t" rotWithShape="0">
              <a:prstClr val="black">
                <a:alpha val="60000"/>
              </a:prstClr>
            </a:outerShdw>
          </a:effectLst>
        </p:spPr>
      </p:pic>
      <p:pic>
        <p:nvPicPr>
          <p:cNvPr id="37" name="图片 36">
            <a:extLst>
              <a:ext uri="{FF2B5EF4-FFF2-40B4-BE49-F238E27FC236}">
                <a16:creationId xmlns="" xmlns:a16="http://schemas.microsoft.com/office/drawing/2014/main" id="{850E213A-3B6F-43D7-9A7E-EED64F97E9E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7402" t="15043" r="10340" b="27699"/>
          <a:stretch/>
        </p:blipFill>
        <p:spPr>
          <a:xfrm>
            <a:off x="8255290" y="3673555"/>
            <a:ext cx="3058666" cy="2129106"/>
          </a:xfrm>
          <a:prstGeom prst="rect">
            <a:avLst/>
          </a:prstGeom>
          <a:effectLst>
            <a:outerShdw blurRad="127000" dist="12700" dir="5400000" sx="110000" sy="110000" algn="t" rotWithShape="0">
              <a:prstClr val="black">
                <a:alpha val="60000"/>
              </a:prstClr>
            </a:outerShdw>
          </a:effectLst>
        </p:spPr>
      </p:pic>
      <p:sp>
        <p:nvSpPr>
          <p:cNvPr id="27" name="文本框 26">
            <a:extLst>
              <a:ext uri="{FF2B5EF4-FFF2-40B4-BE49-F238E27FC236}">
                <a16:creationId xmlns="" xmlns:a16="http://schemas.microsoft.com/office/drawing/2014/main" id="{41793E09-5FF9-4B1B-B97D-46605431DB37}"/>
              </a:ext>
            </a:extLst>
          </p:cNvPr>
          <p:cNvSpPr txBox="1"/>
          <p:nvPr/>
        </p:nvSpPr>
        <p:spPr>
          <a:xfrm>
            <a:off x="5203620" y="2175224"/>
            <a:ext cx="1784761" cy="477054"/>
          </a:xfrm>
          <a:prstGeom prst="rect">
            <a:avLst/>
          </a:prstGeom>
          <a:noFill/>
          <a:ln>
            <a:gradFill>
              <a:gsLst>
                <a:gs pos="70000">
                  <a:srgbClr val="CCAC7E">
                    <a:alpha val="0"/>
                  </a:srgbClr>
                </a:gs>
                <a:gs pos="30000">
                  <a:srgbClr val="E0C9A2">
                    <a:alpha val="0"/>
                  </a:srgbClr>
                </a:gs>
                <a:gs pos="0">
                  <a:srgbClr val="FFF8DB"/>
                </a:gs>
                <a:gs pos="100000">
                  <a:srgbClr val="B2854E"/>
                </a:gs>
              </a:gsLst>
              <a:lin ang="0" scaled="0"/>
            </a:gradFill>
          </a:ln>
        </p:spPr>
        <p:txBody>
          <a:bodyPr wrap="none" lIns="90000" rIns="90000" rtlCol="0">
            <a:spAutoFit/>
          </a:bodyPr>
          <a:lstStyle/>
          <a:p>
            <a:r>
              <a:rPr lang="zh-CN" altLang="en-US" sz="2500" dirty="0">
                <a:gradFill>
                  <a:gsLst>
                    <a:gs pos="0">
                      <a:srgbClr val="FFF8DB"/>
                    </a:gs>
                    <a:gs pos="80000">
                      <a:srgbClr val="B2854E"/>
                    </a:gs>
                  </a:gsLst>
                  <a:lin ang="0" scaled="0"/>
                </a:gradFill>
                <a:latin typeface="方正风雅宋简体" panose="02000000000000000000" pitchFamily="2" charset="-122"/>
                <a:ea typeface="方正风雅宋简体" panose="02000000000000000000" pitchFamily="2" charset="-122"/>
              </a:rPr>
              <a:t>最佳部门奖</a:t>
            </a:r>
          </a:p>
        </p:txBody>
      </p:sp>
      <p:sp>
        <p:nvSpPr>
          <p:cNvPr id="28" name="文本框 27">
            <a:extLst>
              <a:ext uri="{FF2B5EF4-FFF2-40B4-BE49-F238E27FC236}">
                <a16:creationId xmlns="" xmlns:a16="http://schemas.microsoft.com/office/drawing/2014/main" id="{4C5931F4-B6B9-4B86-8109-1CA10AEBD63D}"/>
              </a:ext>
            </a:extLst>
          </p:cNvPr>
          <p:cNvSpPr txBox="1"/>
          <p:nvPr/>
        </p:nvSpPr>
        <p:spPr>
          <a:xfrm>
            <a:off x="1271618" y="3671523"/>
            <a:ext cx="1784761" cy="477054"/>
          </a:xfrm>
          <a:prstGeom prst="rect">
            <a:avLst/>
          </a:prstGeom>
          <a:noFill/>
          <a:ln>
            <a:gradFill>
              <a:gsLst>
                <a:gs pos="70000">
                  <a:srgbClr val="CBAA7C">
                    <a:alpha val="0"/>
                  </a:srgbClr>
                </a:gs>
                <a:gs pos="30000">
                  <a:srgbClr val="DBC299">
                    <a:alpha val="0"/>
                  </a:srgbClr>
                </a:gs>
                <a:gs pos="0">
                  <a:srgbClr val="FFF8DB"/>
                </a:gs>
                <a:gs pos="100000">
                  <a:srgbClr val="B2854E"/>
                </a:gs>
              </a:gsLst>
              <a:lin ang="0" scaled="0"/>
            </a:gradFill>
          </a:ln>
        </p:spPr>
        <p:txBody>
          <a:bodyPr wrap="none" lIns="90000" rIns="90000" rtlCol="0">
            <a:spAutoFit/>
          </a:bodyPr>
          <a:lstStyle/>
          <a:p>
            <a:r>
              <a:rPr lang="zh-CN" altLang="en-US" sz="2500" dirty="0">
                <a:gradFill>
                  <a:gsLst>
                    <a:gs pos="0">
                      <a:srgbClr val="FFF8DB"/>
                    </a:gs>
                    <a:gs pos="80000">
                      <a:srgbClr val="B2854E"/>
                    </a:gs>
                  </a:gsLst>
                  <a:lin ang="0" scaled="0"/>
                </a:gradFill>
                <a:latin typeface="方正风雅宋简体" panose="02000000000000000000" pitchFamily="2" charset="-122"/>
                <a:ea typeface="方正风雅宋简体" panose="02000000000000000000" pitchFamily="2" charset="-122"/>
              </a:rPr>
              <a:t>最佳员工奖</a:t>
            </a:r>
          </a:p>
        </p:txBody>
      </p:sp>
      <p:sp>
        <p:nvSpPr>
          <p:cNvPr id="29" name="文本框 28">
            <a:extLst>
              <a:ext uri="{FF2B5EF4-FFF2-40B4-BE49-F238E27FC236}">
                <a16:creationId xmlns="" xmlns:a16="http://schemas.microsoft.com/office/drawing/2014/main" id="{73ED808B-1A9A-4651-B28C-2C53BCDD3D81}"/>
              </a:ext>
            </a:extLst>
          </p:cNvPr>
          <p:cNvSpPr txBox="1"/>
          <p:nvPr/>
        </p:nvSpPr>
        <p:spPr>
          <a:xfrm>
            <a:off x="8892243" y="3671523"/>
            <a:ext cx="1784761" cy="477054"/>
          </a:xfrm>
          <a:prstGeom prst="rect">
            <a:avLst/>
          </a:prstGeom>
          <a:noFill/>
          <a:ln>
            <a:gradFill>
              <a:gsLst>
                <a:gs pos="70000">
                  <a:srgbClr val="C39E6D">
                    <a:alpha val="0"/>
                  </a:srgbClr>
                </a:gs>
                <a:gs pos="30000">
                  <a:srgbClr val="E0C9A2">
                    <a:alpha val="0"/>
                  </a:srgbClr>
                </a:gs>
                <a:gs pos="0">
                  <a:srgbClr val="FFF8DB"/>
                </a:gs>
                <a:gs pos="100000">
                  <a:srgbClr val="B2854E"/>
                </a:gs>
              </a:gsLst>
              <a:lin ang="0" scaled="0"/>
            </a:gradFill>
          </a:ln>
        </p:spPr>
        <p:txBody>
          <a:bodyPr wrap="none" lIns="90000" rIns="90000" rtlCol="0">
            <a:spAutoFit/>
          </a:bodyPr>
          <a:lstStyle/>
          <a:p>
            <a:r>
              <a:rPr lang="zh-CN" altLang="en-US" sz="2500" dirty="0">
                <a:gradFill>
                  <a:gsLst>
                    <a:gs pos="0">
                      <a:srgbClr val="FFF8DB"/>
                    </a:gs>
                    <a:gs pos="80000">
                      <a:srgbClr val="B2854E"/>
                    </a:gs>
                  </a:gsLst>
                  <a:lin ang="0" scaled="0"/>
                </a:gradFill>
                <a:latin typeface="方正风雅宋简体" panose="02000000000000000000" pitchFamily="2" charset="-122"/>
                <a:ea typeface="方正风雅宋简体" panose="02000000000000000000" pitchFamily="2" charset="-122"/>
              </a:rPr>
              <a:t>最佳潜力奖</a:t>
            </a:r>
          </a:p>
        </p:txBody>
      </p:sp>
      <p:cxnSp>
        <p:nvCxnSpPr>
          <p:cNvPr id="31" name="直接连接符 30">
            <a:extLst>
              <a:ext uri="{FF2B5EF4-FFF2-40B4-BE49-F238E27FC236}">
                <a16:creationId xmlns="" xmlns:a16="http://schemas.microsoft.com/office/drawing/2014/main" id="{34C5A97C-071F-434B-A68F-B6FD0D9466BC}"/>
              </a:ext>
            </a:extLst>
          </p:cNvPr>
          <p:cNvCxnSpPr>
            <a:cxnSpLocks/>
          </p:cNvCxnSpPr>
          <p:nvPr/>
        </p:nvCxnSpPr>
        <p:spPr>
          <a:xfrm>
            <a:off x="7365371" y="887464"/>
            <a:ext cx="1100583" cy="0"/>
          </a:xfrm>
          <a:prstGeom prst="line">
            <a:avLst/>
          </a:prstGeom>
          <a:ln>
            <a:gradFill>
              <a:gsLst>
                <a:gs pos="0">
                  <a:srgbClr val="FFF8DB">
                    <a:alpha val="60000"/>
                  </a:srgbClr>
                </a:gs>
                <a:gs pos="70000">
                  <a:srgbClr val="FFF8DB">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 xmlns:a16="http://schemas.microsoft.com/office/drawing/2014/main" id="{2994752B-834E-4AE3-867E-E04979D858AA}"/>
              </a:ext>
            </a:extLst>
          </p:cNvPr>
          <p:cNvCxnSpPr>
            <a:cxnSpLocks/>
          </p:cNvCxnSpPr>
          <p:nvPr/>
        </p:nvCxnSpPr>
        <p:spPr>
          <a:xfrm>
            <a:off x="7974254" y="1340768"/>
            <a:ext cx="1079878" cy="0"/>
          </a:xfrm>
          <a:prstGeom prst="line">
            <a:avLst/>
          </a:prstGeom>
          <a:ln>
            <a:gradFill>
              <a:gsLst>
                <a:gs pos="0">
                  <a:srgbClr val="FFF8DB">
                    <a:alpha val="60000"/>
                  </a:srgbClr>
                </a:gs>
                <a:gs pos="70000">
                  <a:srgbClr val="FFF8DB">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 xmlns:a16="http://schemas.microsoft.com/office/drawing/2014/main" id="{E6B3704E-368E-4F0C-9792-C2C31D141C23}"/>
              </a:ext>
            </a:extLst>
          </p:cNvPr>
          <p:cNvCxnSpPr>
            <a:cxnSpLocks/>
          </p:cNvCxnSpPr>
          <p:nvPr/>
        </p:nvCxnSpPr>
        <p:spPr>
          <a:xfrm flipH="1">
            <a:off x="3003495" y="1484784"/>
            <a:ext cx="1602431" cy="0"/>
          </a:xfrm>
          <a:prstGeom prst="line">
            <a:avLst/>
          </a:prstGeom>
          <a:ln>
            <a:gradFill>
              <a:gsLst>
                <a:gs pos="0">
                  <a:srgbClr val="FFF8DB">
                    <a:alpha val="60000"/>
                  </a:srgbClr>
                </a:gs>
                <a:gs pos="70000">
                  <a:srgbClr val="FFF8DB">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 xmlns:a16="http://schemas.microsoft.com/office/drawing/2014/main" id="{15082912-D8DD-475C-8C04-9A9FE2AC61BE}"/>
              </a:ext>
            </a:extLst>
          </p:cNvPr>
          <p:cNvCxnSpPr>
            <a:cxnSpLocks/>
          </p:cNvCxnSpPr>
          <p:nvPr/>
        </p:nvCxnSpPr>
        <p:spPr>
          <a:xfrm flipH="1">
            <a:off x="4007768" y="980728"/>
            <a:ext cx="362257" cy="0"/>
          </a:xfrm>
          <a:prstGeom prst="line">
            <a:avLst/>
          </a:prstGeom>
          <a:ln>
            <a:gradFill>
              <a:gsLst>
                <a:gs pos="0">
                  <a:srgbClr val="FFF8DB">
                    <a:alpha val="60000"/>
                  </a:srgbClr>
                </a:gs>
                <a:gs pos="70000">
                  <a:srgbClr val="FFF8DB">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 xmlns:a16="http://schemas.microsoft.com/office/drawing/2014/main" id="{FFEBFC99-5380-4E97-AE60-7F25EA8B25B2}"/>
              </a:ext>
            </a:extLst>
          </p:cNvPr>
          <p:cNvCxnSpPr>
            <a:cxnSpLocks/>
          </p:cNvCxnSpPr>
          <p:nvPr/>
        </p:nvCxnSpPr>
        <p:spPr>
          <a:xfrm>
            <a:off x="5981041" y="1737269"/>
            <a:ext cx="907047" cy="0"/>
          </a:xfrm>
          <a:prstGeom prst="line">
            <a:avLst/>
          </a:prstGeom>
          <a:ln>
            <a:gradFill>
              <a:gsLst>
                <a:gs pos="0">
                  <a:srgbClr val="FFF8DB">
                    <a:alpha val="60000"/>
                  </a:srgbClr>
                </a:gs>
                <a:gs pos="70000">
                  <a:srgbClr val="FFF8DB">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 xmlns:a16="http://schemas.microsoft.com/office/drawing/2014/main" id="{D010982B-C027-4EFE-A7A3-A741933A888A}"/>
              </a:ext>
            </a:extLst>
          </p:cNvPr>
          <p:cNvCxnSpPr>
            <a:cxnSpLocks/>
          </p:cNvCxnSpPr>
          <p:nvPr/>
        </p:nvCxnSpPr>
        <p:spPr>
          <a:xfrm flipH="1">
            <a:off x="5639347" y="620688"/>
            <a:ext cx="801217" cy="0"/>
          </a:xfrm>
          <a:prstGeom prst="line">
            <a:avLst/>
          </a:prstGeom>
          <a:ln>
            <a:gradFill>
              <a:gsLst>
                <a:gs pos="0">
                  <a:srgbClr val="FFF8DB">
                    <a:alpha val="60000"/>
                  </a:srgbClr>
                </a:gs>
                <a:gs pos="70000">
                  <a:srgbClr val="FFF8DB">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 xmlns:a16="http://schemas.microsoft.com/office/drawing/2014/main" id="{FB11188B-1B96-44C6-84E9-D076813EB7E5}"/>
              </a:ext>
            </a:extLst>
          </p:cNvPr>
          <p:cNvCxnSpPr>
            <a:cxnSpLocks/>
          </p:cNvCxnSpPr>
          <p:nvPr/>
        </p:nvCxnSpPr>
        <p:spPr>
          <a:xfrm flipH="1">
            <a:off x="5170987" y="1196752"/>
            <a:ext cx="285481" cy="0"/>
          </a:xfrm>
          <a:prstGeom prst="line">
            <a:avLst/>
          </a:prstGeom>
          <a:ln>
            <a:gradFill>
              <a:gsLst>
                <a:gs pos="0">
                  <a:srgbClr val="FFF8DB">
                    <a:alpha val="60000"/>
                  </a:srgbClr>
                </a:gs>
                <a:gs pos="70000">
                  <a:srgbClr val="FFF8DB">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42" name="矩形 41">
            <a:extLst>
              <a:ext uri="{FF2B5EF4-FFF2-40B4-BE49-F238E27FC236}">
                <a16:creationId xmlns="" xmlns:a16="http://schemas.microsoft.com/office/drawing/2014/main" id="{98D3CE4E-0269-4C5A-9806-A2DA5B852B81}"/>
              </a:ext>
            </a:extLst>
          </p:cNvPr>
          <p:cNvSpPr/>
          <p:nvPr/>
        </p:nvSpPr>
        <p:spPr>
          <a:xfrm>
            <a:off x="-1" y="4738108"/>
            <a:ext cx="12192003" cy="2119892"/>
          </a:xfrm>
          <a:prstGeom prst="rect">
            <a:avLst/>
          </a:prstGeom>
          <a:gradFill>
            <a:gsLst>
              <a:gs pos="100000">
                <a:srgbClr val="B2854E">
                  <a:alpha val="40000"/>
                </a:srgbClr>
              </a:gs>
              <a:gs pos="30000">
                <a:srgbClr val="B2854E">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p>
          <a:p>
            <a:pPr algn="ctr"/>
            <a:endParaRPr lang="zh-CN" altLang="en-US" dirty="0"/>
          </a:p>
        </p:txBody>
      </p:sp>
    </p:spTree>
    <p:extLst>
      <p:ext uri="{BB962C8B-B14F-4D97-AF65-F5344CB8AC3E}">
        <p14:creationId xmlns:p14="http://schemas.microsoft.com/office/powerpoint/2010/main" val="244055593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 xmlns:a16="http://schemas.microsoft.com/office/drawing/2014/main" id="{6AA6C2E5-2BEA-4CA2-A22A-3366E71A46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667001" y="-2667002"/>
            <a:ext cx="6858002" cy="12192004"/>
          </a:xfrm>
          <a:prstGeom prst="rect">
            <a:avLst/>
          </a:prstGeom>
        </p:spPr>
      </p:pic>
      <p:sp>
        <p:nvSpPr>
          <p:cNvPr id="14" name="矩形 13">
            <a:extLst>
              <a:ext uri="{FF2B5EF4-FFF2-40B4-BE49-F238E27FC236}">
                <a16:creationId xmlns="" xmlns:a16="http://schemas.microsoft.com/office/drawing/2014/main" id="{D08FAF37-FDFC-464B-B2AF-BC1C181682DD}"/>
              </a:ext>
            </a:extLst>
          </p:cNvPr>
          <p:cNvSpPr/>
          <p:nvPr/>
        </p:nvSpPr>
        <p:spPr>
          <a:xfrm>
            <a:off x="0" y="-2"/>
            <a:ext cx="12192000" cy="6858001"/>
          </a:xfrm>
          <a:prstGeom prst="rect">
            <a:avLst/>
          </a:prstGeom>
          <a:gradFill>
            <a:gsLst>
              <a:gs pos="100000">
                <a:schemeClr val="tx1">
                  <a:alpha val="20000"/>
                </a:schemeClr>
              </a:gs>
              <a:gs pos="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5" name="图片 14">
            <a:extLst>
              <a:ext uri="{FF2B5EF4-FFF2-40B4-BE49-F238E27FC236}">
                <a16:creationId xmlns="" xmlns:a16="http://schemas.microsoft.com/office/drawing/2014/main" id="{EF6EDCC3-754F-494E-8042-22368C205BB7}"/>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rcRect l="11875" t="25557" r="12109" b="25830"/>
          <a:stretch/>
        </p:blipFill>
        <p:spPr>
          <a:xfrm>
            <a:off x="1447800" y="1894371"/>
            <a:ext cx="9267825" cy="3333750"/>
          </a:xfrm>
          <a:prstGeom prst="rect">
            <a:avLst/>
          </a:prstGeom>
        </p:spPr>
      </p:pic>
      <p:pic>
        <p:nvPicPr>
          <p:cNvPr id="20" name="图片 19">
            <a:extLst>
              <a:ext uri="{FF2B5EF4-FFF2-40B4-BE49-F238E27FC236}">
                <a16:creationId xmlns="" xmlns:a16="http://schemas.microsoft.com/office/drawing/2014/main" id="{FD2D7B7B-F3EE-4F33-BA7F-73F2007F37F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06089" y="1859537"/>
            <a:ext cx="1148147" cy="783173"/>
          </a:xfrm>
          <a:prstGeom prst="rect">
            <a:avLst/>
          </a:prstGeom>
        </p:spPr>
      </p:pic>
      <p:pic>
        <p:nvPicPr>
          <p:cNvPr id="21" name="图片 20">
            <a:extLst>
              <a:ext uri="{FF2B5EF4-FFF2-40B4-BE49-F238E27FC236}">
                <a16:creationId xmlns="" xmlns:a16="http://schemas.microsoft.com/office/drawing/2014/main" id="{51C31F9D-2496-454A-9C0A-47CEDD1B32BE}"/>
              </a:ext>
            </a:extLst>
          </p:cNvPr>
          <p:cNvPicPr>
            <a:picLocks noChangeAspect="1"/>
          </p:cNvPicPr>
          <p:nvPr/>
        </p:nvPicPr>
        <p:blipFill>
          <a:blip r:embed="rId6">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val="0"/>
              </a:ext>
            </a:extLst>
          </a:blip>
          <a:stretch>
            <a:fillRect/>
          </a:stretch>
        </p:blipFill>
        <p:spPr>
          <a:xfrm>
            <a:off x="4340040" y="1029368"/>
            <a:ext cx="3727364" cy="2542506"/>
          </a:xfrm>
          <a:prstGeom prst="rect">
            <a:avLst/>
          </a:prstGeom>
        </p:spPr>
      </p:pic>
      <p:pic>
        <p:nvPicPr>
          <p:cNvPr id="22" name="图片 21">
            <a:extLst>
              <a:ext uri="{FF2B5EF4-FFF2-40B4-BE49-F238E27FC236}">
                <a16:creationId xmlns="" xmlns:a16="http://schemas.microsoft.com/office/drawing/2014/main" id="{D6605E0C-0807-466F-912B-804A1C0D3AE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6200000">
            <a:off x="7267129" y="2581661"/>
            <a:ext cx="1062592" cy="724814"/>
          </a:xfrm>
          <a:prstGeom prst="rect">
            <a:avLst/>
          </a:prstGeom>
        </p:spPr>
      </p:pic>
      <p:pic>
        <p:nvPicPr>
          <p:cNvPr id="24" name="图片 23">
            <a:extLst>
              <a:ext uri="{FF2B5EF4-FFF2-40B4-BE49-F238E27FC236}">
                <a16:creationId xmlns="" xmlns:a16="http://schemas.microsoft.com/office/drawing/2014/main" id="{7EABD3A8-6171-4D1C-B664-0DA4C9A59B9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532779" y="2650330"/>
            <a:ext cx="670401" cy="457293"/>
          </a:xfrm>
          <a:prstGeom prst="rect">
            <a:avLst/>
          </a:prstGeom>
        </p:spPr>
      </p:pic>
      <p:pic>
        <p:nvPicPr>
          <p:cNvPr id="26" name="图片 25">
            <a:extLst>
              <a:ext uri="{FF2B5EF4-FFF2-40B4-BE49-F238E27FC236}">
                <a16:creationId xmlns="" xmlns:a16="http://schemas.microsoft.com/office/drawing/2014/main" id="{2680044B-B8E3-4913-BD40-BB18EA6835EB}"/>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93690" y="3428362"/>
            <a:ext cx="1171176" cy="798881"/>
          </a:xfrm>
          <a:prstGeom prst="rect">
            <a:avLst/>
          </a:prstGeom>
        </p:spPr>
      </p:pic>
      <p:pic>
        <p:nvPicPr>
          <p:cNvPr id="27" name="图片 26">
            <a:extLst>
              <a:ext uri="{FF2B5EF4-FFF2-40B4-BE49-F238E27FC236}">
                <a16:creationId xmlns="" xmlns:a16="http://schemas.microsoft.com/office/drawing/2014/main" id="{CC372755-7CEE-48C6-9E70-A8F0E13D72C9}"/>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21034316">
            <a:off x="3860705" y="3416088"/>
            <a:ext cx="1117568" cy="534311"/>
          </a:xfrm>
          <a:prstGeom prst="rect">
            <a:avLst/>
          </a:prstGeom>
        </p:spPr>
      </p:pic>
      <p:pic>
        <p:nvPicPr>
          <p:cNvPr id="28" name="图片 27">
            <a:extLst>
              <a:ext uri="{FF2B5EF4-FFF2-40B4-BE49-F238E27FC236}">
                <a16:creationId xmlns="" xmlns:a16="http://schemas.microsoft.com/office/drawing/2014/main" id="{26C3EEC3-FA9C-4922-B2F2-DA8F3F2C874E}"/>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767493" y="3151682"/>
            <a:ext cx="783310" cy="534311"/>
          </a:xfrm>
          <a:prstGeom prst="rect">
            <a:avLst/>
          </a:prstGeom>
        </p:spPr>
      </p:pic>
      <p:pic>
        <p:nvPicPr>
          <p:cNvPr id="29" name="图片 28">
            <a:extLst>
              <a:ext uri="{FF2B5EF4-FFF2-40B4-BE49-F238E27FC236}">
                <a16:creationId xmlns="" xmlns:a16="http://schemas.microsoft.com/office/drawing/2014/main" id="{F7BEF333-947C-4E7B-9A4E-A599E6D77C9D}"/>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946279" y="3626968"/>
            <a:ext cx="1171176" cy="534311"/>
          </a:xfrm>
          <a:prstGeom prst="rect">
            <a:avLst/>
          </a:prstGeom>
        </p:spPr>
      </p:pic>
      <p:sp>
        <p:nvSpPr>
          <p:cNvPr id="30" name="矩形: 圆角 29">
            <a:extLst>
              <a:ext uri="{FF2B5EF4-FFF2-40B4-BE49-F238E27FC236}">
                <a16:creationId xmlns="" xmlns:a16="http://schemas.microsoft.com/office/drawing/2014/main" id="{54E46E51-8631-44E0-A05E-9EDD75170667}"/>
              </a:ext>
            </a:extLst>
          </p:cNvPr>
          <p:cNvSpPr/>
          <p:nvPr/>
        </p:nvSpPr>
        <p:spPr>
          <a:xfrm>
            <a:off x="5424598" y="5950380"/>
            <a:ext cx="1597336" cy="323165"/>
          </a:xfrm>
          <a:prstGeom prst="roundRect">
            <a:avLst>
              <a:gd name="adj" fmla="val 40246"/>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3" name="图片 12">
            <a:extLst>
              <a:ext uri="{FF2B5EF4-FFF2-40B4-BE49-F238E27FC236}">
                <a16:creationId xmlns="" xmlns:a16="http://schemas.microsoft.com/office/drawing/2014/main" id="{E2694CC5-3902-47B9-85A3-19EBF7C2307C}"/>
              </a:ext>
            </a:extLst>
          </p:cNvPr>
          <p:cNvPicPr>
            <a:picLocks noChangeAspect="1"/>
          </p:cNvPicPr>
          <p:nvPr/>
        </p:nvPicPr>
        <p:blipFill>
          <a:blip r:embed="rId14" cstate="print">
            <a:biLevel thresh="25000"/>
            <a:extLst>
              <a:ext uri="{28A0092B-C50C-407E-A947-70E740481C1C}">
                <a14:useLocalDpi xmlns:a14="http://schemas.microsoft.com/office/drawing/2010/main" val="0"/>
              </a:ext>
            </a:extLst>
          </a:blip>
          <a:stretch>
            <a:fillRect/>
          </a:stretch>
        </p:blipFill>
        <p:spPr>
          <a:xfrm>
            <a:off x="5508535" y="5994746"/>
            <a:ext cx="1429463" cy="234432"/>
          </a:xfrm>
          <a:prstGeom prst="rect">
            <a:avLst/>
          </a:prstGeom>
        </p:spPr>
      </p:pic>
      <p:pic>
        <p:nvPicPr>
          <p:cNvPr id="16" name="图片 15">
            <a:extLst>
              <a:ext uri="{FF2B5EF4-FFF2-40B4-BE49-F238E27FC236}">
                <a16:creationId xmlns="" xmlns:a16="http://schemas.microsoft.com/office/drawing/2014/main" id="{A707DD7A-7DDA-4337-A628-55E1B554A4DD}"/>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rot="5400000">
            <a:off x="2750108" y="3809430"/>
            <a:ext cx="1030678" cy="534311"/>
          </a:xfrm>
          <a:prstGeom prst="rect">
            <a:avLst/>
          </a:prstGeom>
        </p:spPr>
      </p:pic>
    </p:spTree>
    <p:extLst>
      <p:ext uri="{BB962C8B-B14F-4D97-AF65-F5344CB8AC3E}">
        <p14:creationId xmlns:p14="http://schemas.microsoft.com/office/powerpoint/2010/main" val="17876765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图片 65">
            <a:extLst>
              <a:ext uri="{FF2B5EF4-FFF2-40B4-BE49-F238E27FC236}">
                <a16:creationId xmlns="" xmlns:a16="http://schemas.microsoft.com/office/drawing/2014/main" id="{FB8B6C1D-7B7C-4A4C-86BB-86501B2F7E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177"/>
            <a:ext cx="12192000" cy="6853646"/>
          </a:xfrm>
          <a:prstGeom prst="rect">
            <a:avLst/>
          </a:prstGeom>
        </p:spPr>
      </p:pic>
      <p:pic>
        <p:nvPicPr>
          <p:cNvPr id="119" name="图片 118">
            <a:extLst>
              <a:ext uri="{FF2B5EF4-FFF2-40B4-BE49-F238E27FC236}">
                <a16:creationId xmlns="" xmlns:a16="http://schemas.microsoft.com/office/drawing/2014/main" id="{066FDDF5-C1EE-4C67-BED8-879D87613F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7" name="矩形 66">
            <a:extLst>
              <a:ext uri="{FF2B5EF4-FFF2-40B4-BE49-F238E27FC236}">
                <a16:creationId xmlns="" xmlns:a16="http://schemas.microsoft.com/office/drawing/2014/main" id="{16039767-C679-4C16-AE8A-8D1D0848BD10}"/>
              </a:ext>
            </a:extLst>
          </p:cNvPr>
          <p:cNvSpPr/>
          <p:nvPr/>
        </p:nvSpPr>
        <p:spPr>
          <a:xfrm>
            <a:off x="0" y="-2"/>
            <a:ext cx="12192000" cy="6858001"/>
          </a:xfrm>
          <a:prstGeom prst="rect">
            <a:avLst/>
          </a:prstGeom>
          <a:gradFill>
            <a:gsLst>
              <a:gs pos="67000">
                <a:srgbClr val="030509">
                  <a:alpha val="70000"/>
                </a:srgbClr>
              </a:gs>
              <a:gs pos="100000">
                <a:schemeClr val="tx1">
                  <a:alpha val="80000"/>
                </a:schemeClr>
              </a:gs>
              <a:gs pos="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grpSp>
        <p:nvGrpSpPr>
          <p:cNvPr id="96" name="组合 95">
            <a:extLst>
              <a:ext uri="{FF2B5EF4-FFF2-40B4-BE49-F238E27FC236}">
                <a16:creationId xmlns="" xmlns:a16="http://schemas.microsoft.com/office/drawing/2014/main" id="{D9BB0F38-1F1C-4F51-B0E0-851318BDC9F2}"/>
              </a:ext>
            </a:extLst>
          </p:cNvPr>
          <p:cNvGrpSpPr/>
          <p:nvPr/>
        </p:nvGrpSpPr>
        <p:grpSpPr>
          <a:xfrm>
            <a:off x="2705052" y="1389277"/>
            <a:ext cx="1409021" cy="420295"/>
            <a:chOff x="993819" y="1389277"/>
            <a:chExt cx="1409021" cy="420295"/>
          </a:xfrm>
        </p:grpSpPr>
        <p:sp>
          <p:nvSpPr>
            <p:cNvPr id="136" name="矩形 1">
              <a:extLst>
                <a:ext uri="{FF2B5EF4-FFF2-40B4-BE49-F238E27FC236}">
                  <a16:creationId xmlns="" xmlns:a16="http://schemas.microsoft.com/office/drawing/2014/main" id="{7DB691EB-2E91-4951-B72E-3FC2627D80DB}"/>
                </a:ext>
              </a:extLst>
            </p:cNvPr>
            <p:cNvSpPr/>
            <p:nvPr/>
          </p:nvSpPr>
          <p:spPr>
            <a:xfrm>
              <a:off x="993819" y="1389277"/>
              <a:ext cx="1409021" cy="317732"/>
            </a:xfrm>
            <a:custGeom>
              <a:avLst/>
              <a:gdLst>
                <a:gd name="connsiteX0" fmla="*/ 0 w 2144910"/>
                <a:gd name="connsiteY0" fmla="*/ 0 h 715168"/>
                <a:gd name="connsiteX1" fmla="*/ 2144910 w 2144910"/>
                <a:gd name="connsiteY1" fmla="*/ 0 h 715168"/>
                <a:gd name="connsiteX2" fmla="*/ 2144910 w 2144910"/>
                <a:gd name="connsiteY2" fmla="*/ 715168 h 715168"/>
                <a:gd name="connsiteX3" fmla="*/ 0 w 2144910"/>
                <a:gd name="connsiteY3" fmla="*/ 715168 h 715168"/>
                <a:gd name="connsiteX4" fmla="*/ 0 w 2144910"/>
                <a:gd name="connsiteY4" fmla="*/ 0 h 715168"/>
                <a:gd name="connsiteX0" fmla="*/ 486136 w 2144910"/>
                <a:gd name="connsiteY0" fmla="*/ 11574 h 715168"/>
                <a:gd name="connsiteX1" fmla="*/ 2144910 w 2144910"/>
                <a:gd name="connsiteY1" fmla="*/ 0 h 715168"/>
                <a:gd name="connsiteX2" fmla="*/ 2144910 w 2144910"/>
                <a:gd name="connsiteY2" fmla="*/ 715168 h 715168"/>
                <a:gd name="connsiteX3" fmla="*/ 0 w 2144910"/>
                <a:gd name="connsiteY3" fmla="*/ 715168 h 715168"/>
                <a:gd name="connsiteX4" fmla="*/ 486136 w 2144910"/>
                <a:gd name="connsiteY4" fmla="*/ 11574 h 715168"/>
                <a:gd name="connsiteX0" fmla="*/ 486136 w 2144910"/>
                <a:gd name="connsiteY0" fmla="*/ 0 h 703594"/>
                <a:gd name="connsiteX1" fmla="*/ 1577750 w 2144910"/>
                <a:gd name="connsiteY1" fmla="*/ 1 h 703594"/>
                <a:gd name="connsiteX2" fmla="*/ 2144910 w 2144910"/>
                <a:gd name="connsiteY2" fmla="*/ 703594 h 703594"/>
                <a:gd name="connsiteX3" fmla="*/ 0 w 2144910"/>
                <a:gd name="connsiteY3" fmla="*/ 703594 h 703594"/>
                <a:gd name="connsiteX4" fmla="*/ 486136 w 2144910"/>
                <a:gd name="connsiteY4" fmla="*/ 0 h 703594"/>
                <a:gd name="connsiteX0" fmla="*/ 474561 w 2144910"/>
                <a:gd name="connsiteY0" fmla="*/ 231492 h 703593"/>
                <a:gd name="connsiteX1" fmla="*/ 1577750 w 2144910"/>
                <a:gd name="connsiteY1" fmla="*/ 0 h 703593"/>
                <a:gd name="connsiteX2" fmla="*/ 2144910 w 2144910"/>
                <a:gd name="connsiteY2" fmla="*/ 703593 h 703593"/>
                <a:gd name="connsiteX3" fmla="*/ 0 w 2144910"/>
                <a:gd name="connsiteY3" fmla="*/ 703593 h 703593"/>
                <a:gd name="connsiteX4" fmla="*/ 474561 w 2144910"/>
                <a:gd name="connsiteY4" fmla="*/ 231492 h 703593"/>
                <a:gd name="connsiteX0" fmla="*/ 474561 w 2144910"/>
                <a:gd name="connsiteY0" fmla="*/ 11573 h 483674"/>
                <a:gd name="connsiteX1" fmla="*/ 1612474 w 2144910"/>
                <a:gd name="connsiteY1" fmla="*/ 0 h 483674"/>
                <a:gd name="connsiteX2" fmla="*/ 2144910 w 2144910"/>
                <a:gd name="connsiteY2" fmla="*/ 483674 h 483674"/>
                <a:gd name="connsiteX3" fmla="*/ 0 w 2144910"/>
                <a:gd name="connsiteY3" fmla="*/ 483674 h 483674"/>
                <a:gd name="connsiteX4" fmla="*/ 474561 w 2144910"/>
                <a:gd name="connsiteY4" fmla="*/ 11573 h 483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4910" h="483674">
                  <a:moveTo>
                    <a:pt x="474561" y="11573"/>
                  </a:moveTo>
                  <a:lnTo>
                    <a:pt x="1612474" y="0"/>
                  </a:lnTo>
                  <a:lnTo>
                    <a:pt x="2144910" y="483674"/>
                  </a:lnTo>
                  <a:lnTo>
                    <a:pt x="0" y="483674"/>
                  </a:lnTo>
                  <a:lnTo>
                    <a:pt x="474561" y="11573"/>
                  </a:lnTo>
                  <a:close/>
                </a:path>
              </a:pathLst>
            </a:custGeom>
            <a:gradFill>
              <a:gsLst>
                <a:gs pos="100000">
                  <a:srgbClr val="4472C4">
                    <a:alpha val="80000"/>
                  </a:srgbClr>
                </a:gs>
                <a:gs pos="0">
                  <a:srgbClr val="4472C4">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9" name="矩形 1">
              <a:extLst>
                <a:ext uri="{FF2B5EF4-FFF2-40B4-BE49-F238E27FC236}">
                  <a16:creationId xmlns="" xmlns:a16="http://schemas.microsoft.com/office/drawing/2014/main" id="{2CAD50B6-5EB4-47C1-A4F1-912505F90203}"/>
                </a:ext>
              </a:extLst>
            </p:cNvPr>
            <p:cNvSpPr/>
            <p:nvPr/>
          </p:nvSpPr>
          <p:spPr>
            <a:xfrm>
              <a:off x="993819" y="1491840"/>
              <a:ext cx="1409021" cy="317732"/>
            </a:xfrm>
            <a:custGeom>
              <a:avLst/>
              <a:gdLst>
                <a:gd name="connsiteX0" fmla="*/ 0 w 2144910"/>
                <a:gd name="connsiteY0" fmla="*/ 0 h 715168"/>
                <a:gd name="connsiteX1" fmla="*/ 2144910 w 2144910"/>
                <a:gd name="connsiteY1" fmla="*/ 0 h 715168"/>
                <a:gd name="connsiteX2" fmla="*/ 2144910 w 2144910"/>
                <a:gd name="connsiteY2" fmla="*/ 715168 h 715168"/>
                <a:gd name="connsiteX3" fmla="*/ 0 w 2144910"/>
                <a:gd name="connsiteY3" fmla="*/ 715168 h 715168"/>
                <a:gd name="connsiteX4" fmla="*/ 0 w 2144910"/>
                <a:gd name="connsiteY4" fmla="*/ 0 h 715168"/>
                <a:gd name="connsiteX0" fmla="*/ 486136 w 2144910"/>
                <a:gd name="connsiteY0" fmla="*/ 11574 h 715168"/>
                <a:gd name="connsiteX1" fmla="*/ 2144910 w 2144910"/>
                <a:gd name="connsiteY1" fmla="*/ 0 h 715168"/>
                <a:gd name="connsiteX2" fmla="*/ 2144910 w 2144910"/>
                <a:gd name="connsiteY2" fmla="*/ 715168 h 715168"/>
                <a:gd name="connsiteX3" fmla="*/ 0 w 2144910"/>
                <a:gd name="connsiteY3" fmla="*/ 715168 h 715168"/>
                <a:gd name="connsiteX4" fmla="*/ 486136 w 2144910"/>
                <a:gd name="connsiteY4" fmla="*/ 11574 h 715168"/>
                <a:gd name="connsiteX0" fmla="*/ 486136 w 2144910"/>
                <a:gd name="connsiteY0" fmla="*/ 0 h 703594"/>
                <a:gd name="connsiteX1" fmla="*/ 1577750 w 2144910"/>
                <a:gd name="connsiteY1" fmla="*/ 1 h 703594"/>
                <a:gd name="connsiteX2" fmla="*/ 2144910 w 2144910"/>
                <a:gd name="connsiteY2" fmla="*/ 703594 h 703594"/>
                <a:gd name="connsiteX3" fmla="*/ 0 w 2144910"/>
                <a:gd name="connsiteY3" fmla="*/ 703594 h 703594"/>
                <a:gd name="connsiteX4" fmla="*/ 486136 w 2144910"/>
                <a:gd name="connsiteY4" fmla="*/ 0 h 703594"/>
                <a:gd name="connsiteX0" fmla="*/ 474561 w 2144910"/>
                <a:gd name="connsiteY0" fmla="*/ 231492 h 703593"/>
                <a:gd name="connsiteX1" fmla="*/ 1577750 w 2144910"/>
                <a:gd name="connsiteY1" fmla="*/ 0 h 703593"/>
                <a:gd name="connsiteX2" fmla="*/ 2144910 w 2144910"/>
                <a:gd name="connsiteY2" fmla="*/ 703593 h 703593"/>
                <a:gd name="connsiteX3" fmla="*/ 0 w 2144910"/>
                <a:gd name="connsiteY3" fmla="*/ 703593 h 703593"/>
                <a:gd name="connsiteX4" fmla="*/ 474561 w 2144910"/>
                <a:gd name="connsiteY4" fmla="*/ 231492 h 703593"/>
                <a:gd name="connsiteX0" fmla="*/ 474561 w 2144910"/>
                <a:gd name="connsiteY0" fmla="*/ 11573 h 483674"/>
                <a:gd name="connsiteX1" fmla="*/ 1612474 w 2144910"/>
                <a:gd name="connsiteY1" fmla="*/ 0 h 483674"/>
                <a:gd name="connsiteX2" fmla="*/ 2144910 w 2144910"/>
                <a:gd name="connsiteY2" fmla="*/ 483674 h 483674"/>
                <a:gd name="connsiteX3" fmla="*/ 0 w 2144910"/>
                <a:gd name="connsiteY3" fmla="*/ 483674 h 483674"/>
                <a:gd name="connsiteX4" fmla="*/ 474561 w 2144910"/>
                <a:gd name="connsiteY4" fmla="*/ 11573 h 483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4910" h="483674">
                  <a:moveTo>
                    <a:pt x="474561" y="11573"/>
                  </a:moveTo>
                  <a:lnTo>
                    <a:pt x="1612474" y="0"/>
                  </a:lnTo>
                  <a:lnTo>
                    <a:pt x="2144910" y="483674"/>
                  </a:lnTo>
                  <a:lnTo>
                    <a:pt x="0" y="483674"/>
                  </a:lnTo>
                  <a:lnTo>
                    <a:pt x="474561" y="11573"/>
                  </a:lnTo>
                  <a:close/>
                </a:path>
              </a:pathLst>
            </a:custGeom>
            <a:gradFill>
              <a:gsLst>
                <a:gs pos="100000">
                  <a:srgbClr val="4472C4">
                    <a:alpha val="80000"/>
                  </a:srgbClr>
                </a:gs>
                <a:gs pos="0">
                  <a:srgbClr val="4472C4">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grpSp>
        <p:nvGrpSpPr>
          <p:cNvPr id="140" name="组合 139">
            <a:extLst>
              <a:ext uri="{FF2B5EF4-FFF2-40B4-BE49-F238E27FC236}">
                <a16:creationId xmlns="" xmlns:a16="http://schemas.microsoft.com/office/drawing/2014/main" id="{A5C5A0E8-2690-42A6-9A71-C9CC1A11635A}"/>
              </a:ext>
            </a:extLst>
          </p:cNvPr>
          <p:cNvGrpSpPr/>
          <p:nvPr/>
        </p:nvGrpSpPr>
        <p:grpSpPr>
          <a:xfrm>
            <a:off x="4448942" y="1389277"/>
            <a:ext cx="1409021" cy="420295"/>
            <a:chOff x="993819" y="1389277"/>
            <a:chExt cx="1409021" cy="420295"/>
          </a:xfrm>
        </p:grpSpPr>
        <p:sp>
          <p:nvSpPr>
            <p:cNvPr id="141" name="矩形 1">
              <a:extLst>
                <a:ext uri="{FF2B5EF4-FFF2-40B4-BE49-F238E27FC236}">
                  <a16:creationId xmlns="" xmlns:a16="http://schemas.microsoft.com/office/drawing/2014/main" id="{212C985C-6077-4B57-B273-13AA2A20DFEF}"/>
                </a:ext>
              </a:extLst>
            </p:cNvPr>
            <p:cNvSpPr/>
            <p:nvPr/>
          </p:nvSpPr>
          <p:spPr>
            <a:xfrm>
              <a:off x="993819" y="1389277"/>
              <a:ext cx="1409021" cy="317732"/>
            </a:xfrm>
            <a:custGeom>
              <a:avLst/>
              <a:gdLst>
                <a:gd name="connsiteX0" fmla="*/ 0 w 2144910"/>
                <a:gd name="connsiteY0" fmla="*/ 0 h 715168"/>
                <a:gd name="connsiteX1" fmla="*/ 2144910 w 2144910"/>
                <a:gd name="connsiteY1" fmla="*/ 0 h 715168"/>
                <a:gd name="connsiteX2" fmla="*/ 2144910 w 2144910"/>
                <a:gd name="connsiteY2" fmla="*/ 715168 h 715168"/>
                <a:gd name="connsiteX3" fmla="*/ 0 w 2144910"/>
                <a:gd name="connsiteY3" fmla="*/ 715168 h 715168"/>
                <a:gd name="connsiteX4" fmla="*/ 0 w 2144910"/>
                <a:gd name="connsiteY4" fmla="*/ 0 h 715168"/>
                <a:gd name="connsiteX0" fmla="*/ 486136 w 2144910"/>
                <a:gd name="connsiteY0" fmla="*/ 11574 h 715168"/>
                <a:gd name="connsiteX1" fmla="*/ 2144910 w 2144910"/>
                <a:gd name="connsiteY1" fmla="*/ 0 h 715168"/>
                <a:gd name="connsiteX2" fmla="*/ 2144910 w 2144910"/>
                <a:gd name="connsiteY2" fmla="*/ 715168 h 715168"/>
                <a:gd name="connsiteX3" fmla="*/ 0 w 2144910"/>
                <a:gd name="connsiteY3" fmla="*/ 715168 h 715168"/>
                <a:gd name="connsiteX4" fmla="*/ 486136 w 2144910"/>
                <a:gd name="connsiteY4" fmla="*/ 11574 h 715168"/>
                <a:gd name="connsiteX0" fmla="*/ 486136 w 2144910"/>
                <a:gd name="connsiteY0" fmla="*/ 0 h 703594"/>
                <a:gd name="connsiteX1" fmla="*/ 1577750 w 2144910"/>
                <a:gd name="connsiteY1" fmla="*/ 1 h 703594"/>
                <a:gd name="connsiteX2" fmla="*/ 2144910 w 2144910"/>
                <a:gd name="connsiteY2" fmla="*/ 703594 h 703594"/>
                <a:gd name="connsiteX3" fmla="*/ 0 w 2144910"/>
                <a:gd name="connsiteY3" fmla="*/ 703594 h 703594"/>
                <a:gd name="connsiteX4" fmla="*/ 486136 w 2144910"/>
                <a:gd name="connsiteY4" fmla="*/ 0 h 703594"/>
                <a:gd name="connsiteX0" fmla="*/ 474561 w 2144910"/>
                <a:gd name="connsiteY0" fmla="*/ 231492 h 703593"/>
                <a:gd name="connsiteX1" fmla="*/ 1577750 w 2144910"/>
                <a:gd name="connsiteY1" fmla="*/ 0 h 703593"/>
                <a:gd name="connsiteX2" fmla="*/ 2144910 w 2144910"/>
                <a:gd name="connsiteY2" fmla="*/ 703593 h 703593"/>
                <a:gd name="connsiteX3" fmla="*/ 0 w 2144910"/>
                <a:gd name="connsiteY3" fmla="*/ 703593 h 703593"/>
                <a:gd name="connsiteX4" fmla="*/ 474561 w 2144910"/>
                <a:gd name="connsiteY4" fmla="*/ 231492 h 703593"/>
                <a:gd name="connsiteX0" fmla="*/ 474561 w 2144910"/>
                <a:gd name="connsiteY0" fmla="*/ 11573 h 483674"/>
                <a:gd name="connsiteX1" fmla="*/ 1612474 w 2144910"/>
                <a:gd name="connsiteY1" fmla="*/ 0 h 483674"/>
                <a:gd name="connsiteX2" fmla="*/ 2144910 w 2144910"/>
                <a:gd name="connsiteY2" fmla="*/ 483674 h 483674"/>
                <a:gd name="connsiteX3" fmla="*/ 0 w 2144910"/>
                <a:gd name="connsiteY3" fmla="*/ 483674 h 483674"/>
                <a:gd name="connsiteX4" fmla="*/ 474561 w 2144910"/>
                <a:gd name="connsiteY4" fmla="*/ 11573 h 483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4910" h="483674">
                  <a:moveTo>
                    <a:pt x="474561" y="11573"/>
                  </a:moveTo>
                  <a:lnTo>
                    <a:pt x="1612474" y="0"/>
                  </a:lnTo>
                  <a:lnTo>
                    <a:pt x="2144910" y="483674"/>
                  </a:lnTo>
                  <a:lnTo>
                    <a:pt x="0" y="483674"/>
                  </a:lnTo>
                  <a:lnTo>
                    <a:pt x="474561" y="11573"/>
                  </a:lnTo>
                  <a:close/>
                </a:path>
              </a:pathLst>
            </a:custGeom>
            <a:gradFill>
              <a:gsLst>
                <a:gs pos="100000">
                  <a:srgbClr val="4472C4">
                    <a:alpha val="80000"/>
                  </a:srgbClr>
                </a:gs>
                <a:gs pos="0">
                  <a:srgbClr val="4472C4">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2" name="矩形 1">
              <a:extLst>
                <a:ext uri="{FF2B5EF4-FFF2-40B4-BE49-F238E27FC236}">
                  <a16:creationId xmlns="" xmlns:a16="http://schemas.microsoft.com/office/drawing/2014/main" id="{835EE163-4C2C-43D7-B37F-A9A9AE28034B}"/>
                </a:ext>
              </a:extLst>
            </p:cNvPr>
            <p:cNvSpPr/>
            <p:nvPr/>
          </p:nvSpPr>
          <p:spPr>
            <a:xfrm>
              <a:off x="993819" y="1491840"/>
              <a:ext cx="1409021" cy="317732"/>
            </a:xfrm>
            <a:custGeom>
              <a:avLst/>
              <a:gdLst>
                <a:gd name="connsiteX0" fmla="*/ 0 w 2144910"/>
                <a:gd name="connsiteY0" fmla="*/ 0 h 715168"/>
                <a:gd name="connsiteX1" fmla="*/ 2144910 w 2144910"/>
                <a:gd name="connsiteY1" fmla="*/ 0 h 715168"/>
                <a:gd name="connsiteX2" fmla="*/ 2144910 w 2144910"/>
                <a:gd name="connsiteY2" fmla="*/ 715168 h 715168"/>
                <a:gd name="connsiteX3" fmla="*/ 0 w 2144910"/>
                <a:gd name="connsiteY3" fmla="*/ 715168 h 715168"/>
                <a:gd name="connsiteX4" fmla="*/ 0 w 2144910"/>
                <a:gd name="connsiteY4" fmla="*/ 0 h 715168"/>
                <a:gd name="connsiteX0" fmla="*/ 486136 w 2144910"/>
                <a:gd name="connsiteY0" fmla="*/ 11574 h 715168"/>
                <a:gd name="connsiteX1" fmla="*/ 2144910 w 2144910"/>
                <a:gd name="connsiteY1" fmla="*/ 0 h 715168"/>
                <a:gd name="connsiteX2" fmla="*/ 2144910 w 2144910"/>
                <a:gd name="connsiteY2" fmla="*/ 715168 h 715168"/>
                <a:gd name="connsiteX3" fmla="*/ 0 w 2144910"/>
                <a:gd name="connsiteY3" fmla="*/ 715168 h 715168"/>
                <a:gd name="connsiteX4" fmla="*/ 486136 w 2144910"/>
                <a:gd name="connsiteY4" fmla="*/ 11574 h 715168"/>
                <a:gd name="connsiteX0" fmla="*/ 486136 w 2144910"/>
                <a:gd name="connsiteY0" fmla="*/ 0 h 703594"/>
                <a:gd name="connsiteX1" fmla="*/ 1577750 w 2144910"/>
                <a:gd name="connsiteY1" fmla="*/ 1 h 703594"/>
                <a:gd name="connsiteX2" fmla="*/ 2144910 w 2144910"/>
                <a:gd name="connsiteY2" fmla="*/ 703594 h 703594"/>
                <a:gd name="connsiteX3" fmla="*/ 0 w 2144910"/>
                <a:gd name="connsiteY3" fmla="*/ 703594 h 703594"/>
                <a:gd name="connsiteX4" fmla="*/ 486136 w 2144910"/>
                <a:gd name="connsiteY4" fmla="*/ 0 h 703594"/>
                <a:gd name="connsiteX0" fmla="*/ 474561 w 2144910"/>
                <a:gd name="connsiteY0" fmla="*/ 231492 h 703593"/>
                <a:gd name="connsiteX1" fmla="*/ 1577750 w 2144910"/>
                <a:gd name="connsiteY1" fmla="*/ 0 h 703593"/>
                <a:gd name="connsiteX2" fmla="*/ 2144910 w 2144910"/>
                <a:gd name="connsiteY2" fmla="*/ 703593 h 703593"/>
                <a:gd name="connsiteX3" fmla="*/ 0 w 2144910"/>
                <a:gd name="connsiteY3" fmla="*/ 703593 h 703593"/>
                <a:gd name="connsiteX4" fmla="*/ 474561 w 2144910"/>
                <a:gd name="connsiteY4" fmla="*/ 231492 h 703593"/>
                <a:gd name="connsiteX0" fmla="*/ 474561 w 2144910"/>
                <a:gd name="connsiteY0" fmla="*/ 11573 h 483674"/>
                <a:gd name="connsiteX1" fmla="*/ 1612474 w 2144910"/>
                <a:gd name="connsiteY1" fmla="*/ 0 h 483674"/>
                <a:gd name="connsiteX2" fmla="*/ 2144910 w 2144910"/>
                <a:gd name="connsiteY2" fmla="*/ 483674 h 483674"/>
                <a:gd name="connsiteX3" fmla="*/ 0 w 2144910"/>
                <a:gd name="connsiteY3" fmla="*/ 483674 h 483674"/>
                <a:gd name="connsiteX4" fmla="*/ 474561 w 2144910"/>
                <a:gd name="connsiteY4" fmla="*/ 11573 h 483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4910" h="483674">
                  <a:moveTo>
                    <a:pt x="474561" y="11573"/>
                  </a:moveTo>
                  <a:lnTo>
                    <a:pt x="1612474" y="0"/>
                  </a:lnTo>
                  <a:lnTo>
                    <a:pt x="2144910" y="483674"/>
                  </a:lnTo>
                  <a:lnTo>
                    <a:pt x="0" y="483674"/>
                  </a:lnTo>
                  <a:lnTo>
                    <a:pt x="474561" y="11573"/>
                  </a:lnTo>
                  <a:close/>
                </a:path>
              </a:pathLst>
            </a:custGeom>
            <a:gradFill>
              <a:gsLst>
                <a:gs pos="100000">
                  <a:srgbClr val="4472C4">
                    <a:alpha val="80000"/>
                  </a:srgbClr>
                </a:gs>
                <a:gs pos="0">
                  <a:srgbClr val="4472C4">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grpSp>
        <p:nvGrpSpPr>
          <p:cNvPr id="143" name="组合 142">
            <a:extLst>
              <a:ext uri="{FF2B5EF4-FFF2-40B4-BE49-F238E27FC236}">
                <a16:creationId xmlns="" xmlns:a16="http://schemas.microsoft.com/office/drawing/2014/main" id="{52257A12-F816-487D-B1B5-EC475540C6C6}"/>
              </a:ext>
            </a:extLst>
          </p:cNvPr>
          <p:cNvGrpSpPr/>
          <p:nvPr/>
        </p:nvGrpSpPr>
        <p:grpSpPr>
          <a:xfrm>
            <a:off x="6258149" y="1389277"/>
            <a:ext cx="1409021" cy="420295"/>
            <a:chOff x="993819" y="1389277"/>
            <a:chExt cx="1409021" cy="420295"/>
          </a:xfrm>
        </p:grpSpPr>
        <p:sp>
          <p:nvSpPr>
            <p:cNvPr id="144" name="矩形 1">
              <a:extLst>
                <a:ext uri="{FF2B5EF4-FFF2-40B4-BE49-F238E27FC236}">
                  <a16:creationId xmlns="" xmlns:a16="http://schemas.microsoft.com/office/drawing/2014/main" id="{CC01AE14-9339-4000-9EAF-7EAD494462BD}"/>
                </a:ext>
              </a:extLst>
            </p:cNvPr>
            <p:cNvSpPr/>
            <p:nvPr/>
          </p:nvSpPr>
          <p:spPr>
            <a:xfrm>
              <a:off x="993819" y="1389277"/>
              <a:ext cx="1409021" cy="317732"/>
            </a:xfrm>
            <a:custGeom>
              <a:avLst/>
              <a:gdLst>
                <a:gd name="connsiteX0" fmla="*/ 0 w 2144910"/>
                <a:gd name="connsiteY0" fmla="*/ 0 h 715168"/>
                <a:gd name="connsiteX1" fmla="*/ 2144910 w 2144910"/>
                <a:gd name="connsiteY1" fmla="*/ 0 h 715168"/>
                <a:gd name="connsiteX2" fmla="*/ 2144910 w 2144910"/>
                <a:gd name="connsiteY2" fmla="*/ 715168 h 715168"/>
                <a:gd name="connsiteX3" fmla="*/ 0 w 2144910"/>
                <a:gd name="connsiteY3" fmla="*/ 715168 h 715168"/>
                <a:gd name="connsiteX4" fmla="*/ 0 w 2144910"/>
                <a:gd name="connsiteY4" fmla="*/ 0 h 715168"/>
                <a:gd name="connsiteX0" fmla="*/ 486136 w 2144910"/>
                <a:gd name="connsiteY0" fmla="*/ 11574 h 715168"/>
                <a:gd name="connsiteX1" fmla="*/ 2144910 w 2144910"/>
                <a:gd name="connsiteY1" fmla="*/ 0 h 715168"/>
                <a:gd name="connsiteX2" fmla="*/ 2144910 w 2144910"/>
                <a:gd name="connsiteY2" fmla="*/ 715168 h 715168"/>
                <a:gd name="connsiteX3" fmla="*/ 0 w 2144910"/>
                <a:gd name="connsiteY3" fmla="*/ 715168 h 715168"/>
                <a:gd name="connsiteX4" fmla="*/ 486136 w 2144910"/>
                <a:gd name="connsiteY4" fmla="*/ 11574 h 715168"/>
                <a:gd name="connsiteX0" fmla="*/ 486136 w 2144910"/>
                <a:gd name="connsiteY0" fmla="*/ 0 h 703594"/>
                <a:gd name="connsiteX1" fmla="*/ 1577750 w 2144910"/>
                <a:gd name="connsiteY1" fmla="*/ 1 h 703594"/>
                <a:gd name="connsiteX2" fmla="*/ 2144910 w 2144910"/>
                <a:gd name="connsiteY2" fmla="*/ 703594 h 703594"/>
                <a:gd name="connsiteX3" fmla="*/ 0 w 2144910"/>
                <a:gd name="connsiteY3" fmla="*/ 703594 h 703594"/>
                <a:gd name="connsiteX4" fmla="*/ 486136 w 2144910"/>
                <a:gd name="connsiteY4" fmla="*/ 0 h 703594"/>
                <a:gd name="connsiteX0" fmla="*/ 474561 w 2144910"/>
                <a:gd name="connsiteY0" fmla="*/ 231492 h 703593"/>
                <a:gd name="connsiteX1" fmla="*/ 1577750 w 2144910"/>
                <a:gd name="connsiteY1" fmla="*/ 0 h 703593"/>
                <a:gd name="connsiteX2" fmla="*/ 2144910 w 2144910"/>
                <a:gd name="connsiteY2" fmla="*/ 703593 h 703593"/>
                <a:gd name="connsiteX3" fmla="*/ 0 w 2144910"/>
                <a:gd name="connsiteY3" fmla="*/ 703593 h 703593"/>
                <a:gd name="connsiteX4" fmla="*/ 474561 w 2144910"/>
                <a:gd name="connsiteY4" fmla="*/ 231492 h 703593"/>
                <a:gd name="connsiteX0" fmla="*/ 474561 w 2144910"/>
                <a:gd name="connsiteY0" fmla="*/ 11573 h 483674"/>
                <a:gd name="connsiteX1" fmla="*/ 1612474 w 2144910"/>
                <a:gd name="connsiteY1" fmla="*/ 0 h 483674"/>
                <a:gd name="connsiteX2" fmla="*/ 2144910 w 2144910"/>
                <a:gd name="connsiteY2" fmla="*/ 483674 h 483674"/>
                <a:gd name="connsiteX3" fmla="*/ 0 w 2144910"/>
                <a:gd name="connsiteY3" fmla="*/ 483674 h 483674"/>
                <a:gd name="connsiteX4" fmla="*/ 474561 w 2144910"/>
                <a:gd name="connsiteY4" fmla="*/ 11573 h 483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4910" h="483674">
                  <a:moveTo>
                    <a:pt x="474561" y="11573"/>
                  </a:moveTo>
                  <a:lnTo>
                    <a:pt x="1612474" y="0"/>
                  </a:lnTo>
                  <a:lnTo>
                    <a:pt x="2144910" y="483674"/>
                  </a:lnTo>
                  <a:lnTo>
                    <a:pt x="0" y="483674"/>
                  </a:lnTo>
                  <a:lnTo>
                    <a:pt x="474561" y="11573"/>
                  </a:lnTo>
                  <a:close/>
                </a:path>
              </a:pathLst>
            </a:custGeom>
            <a:gradFill>
              <a:gsLst>
                <a:gs pos="100000">
                  <a:srgbClr val="4472C4">
                    <a:alpha val="80000"/>
                  </a:srgbClr>
                </a:gs>
                <a:gs pos="0">
                  <a:srgbClr val="4472C4">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5" name="矩形 1">
              <a:extLst>
                <a:ext uri="{FF2B5EF4-FFF2-40B4-BE49-F238E27FC236}">
                  <a16:creationId xmlns="" xmlns:a16="http://schemas.microsoft.com/office/drawing/2014/main" id="{8E759F67-0772-4C92-9F0C-A6A116C2967C}"/>
                </a:ext>
              </a:extLst>
            </p:cNvPr>
            <p:cNvSpPr/>
            <p:nvPr/>
          </p:nvSpPr>
          <p:spPr>
            <a:xfrm>
              <a:off x="993819" y="1491840"/>
              <a:ext cx="1409021" cy="317732"/>
            </a:xfrm>
            <a:custGeom>
              <a:avLst/>
              <a:gdLst>
                <a:gd name="connsiteX0" fmla="*/ 0 w 2144910"/>
                <a:gd name="connsiteY0" fmla="*/ 0 h 715168"/>
                <a:gd name="connsiteX1" fmla="*/ 2144910 w 2144910"/>
                <a:gd name="connsiteY1" fmla="*/ 0 h 715168"/>
                <a:gd name="connsiteX2" fmla="*/ 2144910 w 2144910"/>
                <a:gd name="connsiteY2" fmla="*/ 715168 h 715168"/>
                <a:gd name="connsiteX3" fmla="*/ 0 w 2144910"/>
                <a:gd name="connsiteY3" fmla="*/ 715168 h 715168"/>
                <a:gd name="connsiteX4" fmla="*/ 0 w 2144910"/>
                <a:gd name="connsiteY4" fmla="*/ 0 h 715168"/>
                <a:gd name="connsiteX0" fmla="*/ 486136 w 2144910"/>
                <a:gd name="connsiteY0" fmla="*/ 11574 h 715168"/>
                <a:gd name="connsiteX1" fmla="*/ 2144910 w 2144910"/>
                <a:gd name="connsiteY1" fmla="*/ 0 h 715168"/>
                <a:gd name="connsiteX2" fmla="*/ 2144910 w 2144910"/>
                <a:gd name="connsiteY2" fmla="*/ 715168 h 715168"/>
                <a:gd name="connsiteX3" fmla="*/ 0 w 2144910"/>
                <a:gd name="connsiteY3" fmla="*/ 715168 h 715168"/>
                <a:gd name="connsiteX4" fmla="*/ 486136 w 2144910"/>
                <a:gd name="connsiteY4" fmla="*/ 11574 h 715168"/>
                <a:gd name="connsiteX0" fmla="*/ 486136 w 2144910"/>
                <a:gd name="connsiteY0" fmla="*/ 0 h 703594"/>
                <a:gd name="connsiteX1" fmla="*/ 1577750 w 2144910"/>
                <a:gd name="connsiteY1" fmla="*/ 1 h 703594"/>
                <a:gd name="connsiteX2" fmla="*/ 2144910 w 2144910"/>
                <a:gd name="connsiteY2" fmla="*/ 703594 h 703594"/>
                <a:gd name="connsiteX3" fmla="*/ 0 w 2144910"/>
                <a:gd name="connsiteY3" fmla="*/ 703594 h 703594"/>
                <a:gd name="connsiteX4" fmla="*/ 486136 w 2144910"/>
                <a:gd name="connsiteY4" fmla="*/ 0 h 703594"/>
                <a:gd name="connsiteX0" fmla="*/ 474561 w 2144910"/>
                <a:gd name="connsiteY0" fmla="*/ 231492 h 703593"/>
                <a:gd name="connsiteX1" fmla="*/ 1577750 w 2144910"/>
                <a:gd name="connsiteY1" fmla="*/ 0 h 703593"/>
                <a:gd name="connsiteX2" fmla="*/ 2144910 w 2144910"/>
                <a:gd name="connsiteY2" fmla="*/ 703593 h 703593"/>
                <a:gd name="connsiteX3" fmla="*/ 0 w 2144910"/>
                <a:gd name="connsiteY3" fmla="*/ 703593 h 703593"/>
                <a:gd name="connsiteX4" fmla="*/ 474561 w 2144910"/>
                <a:gd name="connsiteY4" fmla="*/ 231492 h 703593"/>
                <a:gd name="connsiteX0" fmla="*/ 474561 w 2144910"/>
                <a:gd name="connsiteY0" fmla="*/ 11573 h 483674"/>
                <a:gd name="connsiteX1" fmla="*/ 1612474 w 2144910"/>
                <a:gd name="connsiteY1" fmla="*/ 0 h 483674"/>
                <a:gd name="connsiteX2" fmla="*/ 2144910 w 2144910"/>
                <a:gd name="connsiteY2" fmla="*/ 483674 h 483674"/>
                <a:gd name="connsiteX3" fmla="*/ 0 w 2144910"/>
                <a:gd name="connsiteY3" fmla="*/ 483674 h 483674"/>
                <a:gd name="connsiteX4" fmla="*/ 474561 w 2144910"/>
                <a:gd name="connsiteY4" fmla="*/ 11573 h 483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4910" h="483674">
                  <a:moveTo>
                    <a:pt x="474561" y="11573"/>
                  </a:moveTo>
                  <a:lnTo>
                    <a:pt x="1612474" y="0"/>
                  </a:lnTo>
                  <a:lnTo>
                    <a:pt x="2144910" y="483674"/>
                  </a:lnTo>
                  <a:lnTo>
                    <a:pt x="0" y="483674"/>
                  </a:lnTo>
                  <a:lnTo>
                    <a:pt x="474561" y="11573"/>
                  </a:lnTo>
                  <a:close/>
                </a:path>
              </a:pathLst>
            </a:custGeom>
            <a:gradFill>
              <a:gsLst>
                <a:gs pos="100000">
                  <a:srgbClr val="4472C4">
                    <a:alpha val="80000"/>
                  </a:srgbClr>
                </a:gs>
                <a:gs pos="0">
                  <a:srgbClr val="4472C4">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grpSp>
        <p:nvGrpSpPr>
          <p:cNvPr id="146" name="组合 145">
            <a:extLst>
              <a:ext uri="{FF2B5EF4-FFF2-40B4-BE49-F238E27FC236}">
                <a16:creationId xmlns="" xmlns:a16="http://schemas.microsoft.com/office/drawing/2014/main" id="{52114FCC-23DD-4C22-920B-19E7C3B6D1A1}"/>
              </a:ext>
            </a:extLst>
          </p:cNvPr>
          <p:cNvGrpSpPr/>
          <p:nvPr/>
        </p:nvGrpSpPr>
        <p:grpSpPr>
          <a:xfrm>
            <a:off x="8008570" y="1389277"/>
            <a:ext cx="1409021" cy="420295"/>
            <a:chOff x="993819" y="1389277"/>
            <a:chExt cx="1409021" cy="420295"/>
          </a:xfrm>
        </p:grpSpPr>
        <p:sp>
          <p:nvSpPr>
            <p:cNvPr id="147" name="矩形 1">
              <a:extLst>
                <a:ext uri="{FF2B5EF4-FFF2-40B4-BE49-F238E27FC236}">
                  <a16:creationId xmlns="" xmlns:a16="http://schemas.microsoft.com/office/drawing/2014/main" id="{5C2164A2-D902-4AE1-904A-899088D1AB78}"/>
                </a:ext>
              </a:extLst>
            </p:cNvPr>
            <p:cNvSpPr/>
            <p:nvPr/>
          </p:nvSpPr>
          <p:spPr>
            <a:xfrm>
              <a:off x="993819" y="1389277"/>
              <a:ext cx="1409021" cy="317732"/>
            </a:xfrm>
            <a:custGeom>
              <a:avLst/>
              <a:gdLst>
                <a:gd name="connsiteX0" fmla="*/ 0 w 2144910"/>
                <a:gd name="connsiteY0" fmla="*/ 0 h 715168"/>
                <a:gd name="connsiteX1" fmla="*/ 2144910 w 2144910"/>
                <a:gd name="connsiteY1" fmla="*/ 0 h 715168"/>
                <a:gd name="connsiteX2" fmla="*/ 2144910 w 2144910"/>
                <a:gd name="connsiteY2" fmla="*/ 715168 h 715168"/>
                <a:gd name="connsiteX3" fmla="*/ 0 w 2144910"/>
                <a:gd name="connsiteY3" fmla="*/ 715168 h 715168"/>
                <a:gd name="connsiteX4" fmla="*/ 0 w 2144910"/>
                <a:gd name="connsiteY4" fmla="*/ 0 h 715168"/>
                <a:gd name="connsiteX0" fmla="*/ 486136 w 2144910"/>
                <a:gd name="connsiteY0" fmla="*/ 11574 h 715168"/>
                <a:gd name="connsiteX1" fmla="*/ 2144910 w 2144910"/>
                <a:gd name="connsiteY1" fmla="*/ 0 h 715168"/>
                <a:gd name="connsiteX2" fmla="*/ 2144910 w 2144910"/>
                <a:gd name="connsiteY2" fmla="*/ 715168 h 715168"/>
                <a:gd name="connsiteX3" fmla="*/ 0 w 2144910"/>
                <a:gd name="connsiteY3" fmla="*/ 715168 h 715168"/>
                <a:gd name="connsiteX4" fmla="*/ 486136 w 2144910"/>
                <a:gd name="connsiteY4" fmla="*/ 11574 h 715168"/>
                <a:gd name="connsiteX0" fmla="*/ 486136 w 2144910"/>
                <a:gd name="connsiteY0" fmla="*/ 0 h 703594"/>
                <a:gd name="connsiteX1" fmla="*/ 1577750 w 2144910"/>
                <a:gd name="connsiteY1" fmla="*/ 1 h 703594"/>
                <a:gd name="connsiteX2" fmla="*/ 2144910 w 2144910"/>
                <a:gd name="connsiteY2" fmla="*/ 703594 h 703594"/>
                <a:gd name="connsiteX3" fmla="*/ 0 w 2144910"/>
                <a:gd name="connsiteY3" fmla="*/ 703594 h 703594"/>
                <a:gd name="connsiteX4" fmla="*/ 486136 w 2144910"/>
                <a:gd name="connsiteY4" fmla="*/ 0 h 703594"/>
                <a:gd name="connsiteX0" fmla="*/ 474561 w 2144910"/>
                <a:gd name="connsiteY0" fmla="*/ 231492 h 703593"/>
                <a:gd name="connsiteX1" fmla="*/ 1577750 w 2144910"/>
                <a:gd name="connsiteY1" fmla="*/ 0 h 703593"/>
                <a:gd name="connsiteX2" fmla="*/ 2144910 w 2144910"/>
                <a:gd name="connsiteY2" fmla="*/ 703593 h 703593"/>
                <a:gd name="connsiteX3" fmla="*/ 0 w 2144910"/>
                <a:gd name="connsiteY3" fmla="*/ 703593 h 703593"/>
                <a:gd name="connsiteX4" fmla="*/ 474561 w 2144910"/>
                <a:gd name="connsiteY4" fmla="*/ 231492 h 703593"/>
                <a:gd name="connsiteX0" fmla="*/ 474561 w 2144910"/>
                <a:gd name="connsiteY0" fmla="*/ 11573 h 483674"/>
                <a:gd name="connsiteX1" fmla="*/ 1612474 w 2144910"/>
                <a:gd name="connsiteY1" fmla="*/ 0 h 483674"/>
                <a:gd name="connsiteX2" fmla="*/ 2144910 w 2144910"/>
                <a:gd name="connsiteY2" fmla="*/ 483674 h 483674"/>
                <a:gd name="connsiteX3" fmla="*/ 0 w 2144910"/>
                <a:gd name="connsiteY3" fmla="*/ 483674 h 483674"/>
                <a:gd name="connsiteX4" fmla="*/ 474561 w 2144910"/>
                <a:gd name="connsiteY4" fmla="*/ 11573 h 483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4910" h="483674">
                  <a:moveTo>
                    <a:pt x="474561" y="11573"/>
                  </a:moveTo>
                  <a:lnTo>
                    <a:pt x="1612474" y="0"/>
                  </a:lnTo>
                  <a:lnTo>
                    <a:pt x="2144910" y="483674"/>
                  </a:lnTo>
                  <a:lnTo>
                    <a:pt x="0" y="483674"/>
                  </a:lnTo>
                  <a:lnTo>
                    <a:pt x="474561" y="11573"/>
                  </a:lnTo>
                  <a:close/>
                </a:path>
              </a:pathLst>
            </a:custGeom>
            <a:gradFill>
              <a:gsLst>
                <a:gs pos="100000">
                  <a:srgbClr val="4472C4">
                    <a:alpha val="80000"/>
                  </a:srgbClr>
                </a:gs>
                <a:gs pos="0">
                  <a:srgbClr val="4472C4">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8" name="矩形 1">
              <a:extLst>
                <a:ext uri="{FF2B5EF4-FFF2-40B4-BE49-F238E27FC236}">
                  <a16:creationId xmlns="" xmlns:a16="http://schemas.microsoft.com/office/drawing/2014/main" id="{17D7CACE-0B4D-4150-89AE-67D65E2491BE}"/>
                </a:ext>
              </a:extLst>
            </p:cNvPr>
            <p:cNvSpPr/>
            <p:nvPr/>
          </p:nvSpPr>
          <p:spPr>
            <a:xfrm>
              <a:off x="993819" y="1491840"/>
              <a:ext cx="1409021" cy="317732"/>
            </a:xfrm>
            <a:custGeom>
              <a:avLst/>
              <a:gdLst>
                <a:gd name="connsiteX0" fmla="*/ 0 w 2144910"/>
                <a:gd name="connsiteY0" fmla="*/ 0 h 715168"/>
                <a:gd name="connsiteX1" fmla="*/ 2144910 w 2144910"/>
                <a:gd name="connsiteY1" fmla="*/ 0 h 715168"/>
                <a:gd name="connsiteX2" fmla="*/ 2144910 w 2144910"/>
                <a:gd name="connsiteY2" fmla="*/ 715168 h 715168"/>
                <a:gd name="connsiteX3" fmla="*/ 0 w 2144910"/>
                <a:gd name="connsiteY3" fmla="*/ 715168 h 715168"/>
                <a:gd name="connsiteX4" fmla="*/ 0 w 2144910"/>
                <a:gd name="connsiteY4" fmla="*/ 0 h 715168"/>
                <a:gd name="connsiteX0" fmla="*/ 486136 w 2144910"/>
                <a:gd name="connsiteY0" fmla="*/ 11574 h 715168"/>
                <a:gd name="connsiteX1" fmla="*/ 2144910 w 2144910"/>
                <a:gd name="connsiteY1" fmla="*/ 0 h 715168"/>
                <a:gd name="connsiteX2" fmla="*/ 2144910 w 2144910"/>
                <a:gd name="connsiteY2" fmla="*/ 715168 h 715168"/>
                <a:gd name="connsiteX3" fmla="*/ 0 w 2144910"/>
                <a:gd name="connsiteY3" fmla="*/ 715168 h 715168"/>
                <a:gd name="connsiteX4" fmla="*/ 486136 w 2144910"/>
                <a:gd name="connsiteY4" fmla="*/ 11574 h 715168"/>
                <a:gd name="connsiteX0" fmla="*/ 486136 w 2144910"/>
                <a:gd name="connsiteY0" fmla="*/ 0 h 703594"/>
                <a:gd name="connsiteX1" fmla="*/ 1577750 w 2144910"/>
                <a:gd name="connsiteY1" fmla="*/ 1 h 703594"/>
                <a:gd name="connsiteX2" fmla="*/ 2144910 w 2144910"/>
                <a:gd name="connsiteY2" fmla="*/ 703594 h 703594"/>
                <a:gd name="connsiteX3" fmla="*/ 0 w 2144910"/>
                <a:gd name="connsiteY3" fmla="*/ 703594 h 703594"/>
                <a:gd name="connsiteX4" fmla="*/ 486136 w 2144910"/>
                <a:gd name="connsiteY4" fmla="*/ 0 h 703594"/>
                <a:gd name="connsiteX0" fmla="*/ 474561 w 2144910"/>
                <a:gd name="connsiteY0" fmla="*/ 231492 h 703593"/>
                <a:gd name="connsiteX1" fmla="*/ 1577750 w 2144910"/>
                <a:gd name="connsiteY1" fmla="*/ 0 h 703593"/>
                <a:gd name="connsiteX2" fmla="*/ 2144910 w 2144910"/>
                <a:gd name="connsiteY2" fmla="*/ 703593 h 703593"/>
                <a:gd name="connsiteX3" fmla="*/ 0 w 2144910"/>
                <a:gd name="connsiteY3" fmla="*/ 703593 h 703593"/>
                <a:gd name="connsiteX4" fmla="*/ 474561 w 2144910"/>
                <a:gd name="connsiteY4" fmla="*/ 231492 h 703593"/>
                <a:gd name="connsiteX0" fmla="*/ 474561 w 2144910"/>
                <a:gd name="connsiteY0" fmla="*/ 11573 h 483674"/>
                <a:gd name="connsiteX1" fmla="*/ 1612474 w 2144910"/>
                <a:gd name="connsiteY1" fmla="*/ 0 h 483674"/>
                <a:gd name="connsiteX2" fmla="*/ 2144910 w 2144910"/>
                <a:gd name="connsiteY2" fmla="*/ 483674 h 483674"/>
                <a:gd name="connsiteX3" fmla="*/ 0 w 2144910"/>
                <a:gd name="connsiteY3" fmla="*/ 483674 h 483674"/>
                <a:gd name="connsiteX4" fmla="*/ 474561 w 2144910"/>
                <a:gd name="connsiteY4" fmla="*/ 11573 h 483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4910" h="483674">
                  <a:moveTo>
                    <a:pt x="474561" y="11573"/>
                  </a:moveTo>
                  <a:lnTo>
                    <a:pt x="1612474" y="0"/>
                  </a:lnTo>
                  <a:lnTo>
                    <a:pt x="2144910" y="483674"/>
                  </a:lnTo>
                  <a:lnTo>
                    <a:pt x="0" y="483674"/>
                  </a:lnTo>
                  <a:lnTo>
                    <a:pt x="474561" y="11573"/>
                  </a:lnTo>
                  <a:close/>
                </a:path>
              </a:pathLst>
            </a:custGeom>
            <a:gradFill>
              <a:gsLst>
                <a:gs pos="100000">
                  <a:srgbClr val="4472C4">
                    <a:alpha val="80000"/>
                  </a:srgbClr>
                </a:gs>
                <a:gs pos="0">
                  <a:srgbClr val="4472C4">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grpSp>
        <p:nvGrpSpPr>
          <p:cNvPr id="149" name="组合 148">
            <a:extLst>
              <a:ext uri="{FF2B5EF4-FFF2-40B4-BE49-F238E27FC236}">
                <a16:creationId xmlns="" xmlns:a16="http://schemas.microsoft.com/office/drawing/2014/main" id="{1320C1EE-F8A7-44CA-BC4E-E92D6BB08108}"/>
              </a:ext>
            </a:extLst>
          </p:cNvPr>
          <p:cNvGrpSpPr/>
          <p:nvPr/>
        </p:nvGrpSpPr>
        <p:grpSpPr>
          <a:xfrm>
            <a:off x="9772057" y="1389277"/>
            <a:ext cx="1409021" cy="420295"/>
            <a:chOff x="993819" y="1389277"/>
            <a:chExt cx="1409021" cy="420295"/>
          </a:xfrm>
        </p:grpSpPr>
        <p:sp>
          <p:nvSpPr>
            <p:cNvPr id="150" name="矩形 1">
              <a:extLst>
                <a:ext uri="{FF2B5EF4-FFF2-40B4-BE49-F238E27FC236}">
                  <a16:creationId xmlns="" xmlns:a16="http://schemas.microsoft.com/office/drawing/2014/main" id="{36A9A037-14BC-4038-B495-4B7653F4A236}"/>
                </a:ext>
              </a:extLst>
            </p:cNvPr>
            <p:cNvSpPr/>
            <p:nvPr/>
          </p:nvSpPr>
          <p:spPr>
            <a:xfrm>
              <a:off x="993819" y="1389277"/>
              <a:ext cx="1409021" cy="317732"/>
            </a:xfrm>
            <a:custGeom>
              <a:avLst/>
              <a:gdLst>
                <a:gd name="connsiteX0" fmla="*/ 0 w 2144910"/>
                <a:gd name="connsiteY0" fmla="*/ 0 h 715168"/>
                <a:gd name="connsiteX1" fmla="*/ 2144910 w 2144910"/>
                <a:gd name="connsiteY1" fmla="*/ 0 h 715168"/>
                <a:gd name="connsiteX2" fmla="*/ 2144910 w 2144910"/>
                <a:gd name="connsiteY2" fmla="*/ 715168 h 715168"/>
                <a:gd name="connsiteX3" fmla="*/ 0 w 2144910"/>
                <a:gd name="connsiteY3" fmla="*/ 715168 h 715168"/>
                <a:gd name="connsiteX4" fmla="*/ 0 w 2144910"/>
                <a:gd name="connsiteY4" fmla="*/ 0 h 715168"/>
                <a:gd name="connsiteX0" fmla="*/ 486136 w 2144910"/>
                <a:gd name="connsiteY0" fmla="*/ 11574 h 715168"/>
                <a:gd name="connsiteX1" fmla="*/ 2144910 w 2144910"/>
                <a:gd name="connsiteY1" fmla="*/ 0 h 715168"/>
                <a:gd name="connsiteX2" fmla="*/ 2144910 w 2144910"/>
                <a:gd name="connsiteY2" fmla="*/ 715168 h 715168"/>
                <a:gd name="connsiteX3" fmla="*/ 0 w 2144910"/>
                <a:gd name="connsiteY3" fmla="*/ 715168 h 715168"/>
                <a:gd name="connsiteX4" fmla="*/ 486136 w 2144910"/>
                <a:gd name="connsiteY4" fmla="*/ 11574 h 715168"/>
                <a:gd name="connsiteX0" fmla="*/ 486136 w 2144910"/>
                <a:gd name="connsiteY0" fmla="*/ 0 h 703594"/>
                <a:gd name="connsiteX1" fmla="*/ 1577750 w 2144910"/>
                <a:gd name="connsiteY1" fmla="*/ 1 h 703594"/>
                <a:gd name="connsiteX2" fmla="*/ 2144910 w 2144910"/>
                <a:gd name="connsiteY2" fmla="*/ 703594 h 703594"/>
                <a:gd name="connsiteX3" fmla="*/ 0 w 2144910"/>
                <a:gd name="connsiteY3" fmla="*/ 703594 h 703594"/>
                <a:gd name="connsiteX4" fmla="*/ 486136 w 2144910"/>
                <a:gd name="connsiteY4" fmla="*/ 0 h 703594"/>
                <a:gd name="connsiteX0" fmla="*/ 474561 w 2144910"/>
                <a:gd name="connsiteY0" fmla="*/ 231492 h 703593"/>
                <a:gd name="connsiteX1" fmla="*/ 1577750 w 2144910"/>
                <a:gd name="connsiteY1" fmla="*/ 0 h 703593"/>
                <a:gd name="connsiteX2" fmla="*/ 2144910 w 2144910"/>
                <a:gd name="connsiteY2" fmla="*/ 703593 h 703593"/>
                <a:gd name="connsiteX3" fmla="*/ 0 w 2144910"/>
                <a:gd name="connsiteY3" fmla="*/ 703593 h 703593"/>
                <a:gd name="connsiteX4" fmla="*/ 474561 w 2144910"/>
                <a:gd name="connsiteY4" fmla="*/ 231492 h 703593"/>
                <a:gd name="connsiteX0" fmla="*/ 474561 w 2144910"/>
                <a:gd name="connsiteY0" fmla="*/ 11573 h 483674"/>
                <a:gd name="connsiteX1" fmla="*/ 1612474 w 2144910"/>
                <a:gd name="connsiteY1" fmla="*/ 0 h 483674"/>
                <a:gd name="connsiteX2" fmla="*/ 2144910 w 2144910"/>
                <a:gd name="connsiteY2" fmla="*/ 483674 h 483674"/>
                <a:gd name="connsiteX3" fmla="*/ 0 w 2144910"/>
                <a:gd name="connsiteY3" fmla="*/ 483674 h 483674"/>
                <a:gd name="connsiteX4" fmla="*/ 474561 w 2144910"/>
                <a:gd name="connsiteY4" fmla="*/ 11573 h 483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4910" h="483674">
                  <a:moveTo>
                    <a:pt x="474561" y="11573"/>
                  </a:moveTo>
                  <a:lnTo>
                    <a:pt x="1612474" y="0"/>
                  </a:lnTo>
                  <a:lnTo>
                    <a:pt x="2144910" y="483674"/>
                  </a:lnTo>
                  <a:lnTo>
                    <a:pt x="0" y="483674"/>
                  </a:lnTo>
                  <a:lnTo>
                    <a:pt x="474561" y="11573"/>
                  </a:lnTo>
                  <a:close/>
                </a:path>
              </a:pathLst>
            </a:custGeom>
            <a:gradFill>
              <a:gsLst>
                <a:gs pos="100000">
                  <a:srgbClr val="4472C4">
                    <a:alpha val="80000"/>
                  </a:srgbClr>
                </a:gs>
                <a:gs pos="0">
                  <a:srgbClr val="4472C4">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1" name="矩形 1">
              <a:extLst>
                <a:ext uri="{FF2B5EF4-FFF2-40B4-BE49-F238E27FC236}">
                  <a16:creationId xmlns="" xmlns:a16="http://schemas.microsoft.com/office/drawing/2014/main" id="{6CD86198-9ED0-4106-AD21-F4F2A02408DE}"/>
                </a:ext>
              </a:extLst>
            </p:cNvPr>
            <p:cNvSpPr/>
            <p:nvPr/>
          </p:nvSpPr>
          <p:spPr>
            <a:xfrm>
              <a:off x="993819" y="1491840"/>
              <a:ext cx="1409021" cy="317732"/>
            </a:xfrm>
            <a:custGeom>
              <a:avLst/>
              <a:gdLst>
                <a:gd name="connsiteX0" fmla="*/ 0 w 2144910"/>
                <a:gd name="connsiteY0" fmla="*/ 0 h 715168"/>
                <a:gd name="connsiteX1" fmla="*/ 2144910 w 2144910"/>
                <a:gd name="connsiteY1" fmla="*/ 0 h 715168"/>
                <a:gd name="connsiteX2" fmla="*/ 2144910 w 2144910"/>
                <a:gd name="connsiteY2" fmla="*/ 715168 h 715168"/>
                <a:gd name="connsiteX3" fmla="*/ 0 w 2144910"/>
                <a:gd name="connsiteY3" fmla="*/ 715168 h 715168"/>
                <a:gd name="connsiteX4" fmla="*/ 0 w 2144910"/>
                <a:gd name="connsiteY4" fmla="*/ 0 h 715168"/>
                <a:gd name="connsiteX0" fmla="*/ 486136 w 2144910"/>
                <a:gd name="connsiteY0" fmla="*/ 11574 h 715168"/>
                <a:gd name="connsiteX1" fmla="*/ 2144910 w 2144910"/>
                <a:gd name="connsiteY1" fmla="*/ 0 h 715168"/>
                <a:gd name="connsiteX2" fmla="*/ 2144910 w 2144910"/>
                <a:gd name="connsiteY2" fmla="*/ 715168 h 715168"/>
                <a:gd name="connsiteX3" fmla="*/ 0 w 2144910"/>
                <a:gd name="connsiteY3" fmla="*/ 715168 h 715168"/>
                <a:gd name="connsiteX4" fmla="*/ 486136 w 2144910"/>
                <a:gd name="connsiteY4" fmla="*/ 11574 h 715168"/>
                <a:gd name="connsiteX0" fmla="*/ 486136 w 2144910"/>
                <a:gd name="connsiteY0" fmla="*/ 0 h 703594"/>
                <a:gd name="connsiteX1" fmla="*/ 1577750 w 2144910"/>
                <a:gd name="connsiteY1" fmla="*/ 1 h 703594"/>
                <a:gd name="connsiteX2" fmla="*/ 2144910 w 2144910"/>
                <a:gd name="connsiteY2" fmla="*/ 703594 h 703594"/>
                <a:gd name="connsiteX3" fmla="*/ 0 w 2144910"/>
                <a:gd name="connsiteY3" fmla="*/ 703594 h 703594"/>
                <a:gd name="connsiteX4" fmla="*/ 486136 w 2144910"/>
                <a:gd name="connsiteY4" fmla="*/ 0 h 703594"/>
                <a:gd name="connsiteX0" fmla="*/ 474561 w 2144910"/>
                <a:gd name="connsiteY0" fmla="*/ 231492 h 703593"/>
                <a:gd name="connsiteX1" fmla="*/ 1577750 w 2144910"/>
                <a:gd name="connsiteY1" fmla="*/ 0 h 703593"/>
                <a:gd name="connsiteX2" fmla="*/ 2144910 w 2144910"/>
                <a:gd name="connsiteY2" fmla="*/ 703593 h 703593"/>
                <a:gd name="connsiteX3" fmla="*/ 0 w 2144910"/>
                <a:gd name="connsiteY3" fmla="*/ 703593 h 703593"/>
                <a:gd name="connsiteX4" fmla="*/ 474561 w 2144910"/>
                <a:gd name="connsiteY4" fmla="*/ 231492 h 703593"/>
                <a:gd name="connsiteX0" fmla="*/ 474561 w 2144910"/>
                <a:gd name="connsiteY0" fmla="*/ 11573 h 483674"/>
                <a:gd name="connsiteX1" fmla="*/ 1612474 w 2144910"/>
                <a:gd name="connsiteY1" fmla="*/ 0 h 483674"/>
                <a:gd name="connsiteX2" fmla="*/ 2144910 w 2144910"/>
                <a:gd name="connsiteY2" fmla="*/ 483674 h 483674"/>
                <a:gd name="connsiteX3" fmla="*/ 0 w 2144910"/>
                <a:gd name="connsiteY3" fmla="*/ 483674 h 483674"/>
                <a:gd name="connsiteX4" fmla="*/ 474561 w 2144910"/>
                <a:gd name="connsiteY4" fmla="*/ 11573 h 483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4910" h="483674">
                  <a:moveTo>
                    <a:pt x="474561" y="11573"/>
                  </a:moveTo>
                  <a:lnTo>
                    <a:pt x="1612474" y="0"/>
                  </a:lnTo>
                  <a:lnTo>
                    <a:pt x="2144910" y="483674"/>
                  </a:lnTo>
                  <a:lnTo>
                    <a:pt x="0" y="483674"/>
                  </a:lnTo>
                  <a:lnTo>
                    <a:pt x="474561" y="11573"/>
                  </a:lnTo>
                  <a:close/>
                </a:path>
              </a:pathLst>
            </a:custGeom>
            <a:gradFill>
              <a:gsLst>
                <a:gs pos="100000">
                  <a:srgbClr val="4472C4">
                    <a:alpha val="80000"/>
                  </a:srgbClr>
                </a:gs>
                <a:gs pos="0">
                  <a:srgbClr val="4472C4">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sp>
        <p:nvSpPr>
          <p:cNvPr id="209" name="矩形 208">
            <a:extLst>
              <a:ext uri="{FF2B5EF4-FFF2-40B4-BE49-F238E27FC236}">
                <a16:creationId xmlns="" xmlns:a16="http://schemas.microsoft.com/office/drawing/2014/main" id="{2F9B0FF7-A573-49EF-9717-05B3886C23FD}"/>
              </a:ext>
            </a:extLst>
          </p:cNvPr>
          <p:cNvSpPr/>
          <p:nvPr/>
        </p:nvSpPr>
        <p:spPr>
          <a:xfrm>
            <a:off x="460365" y="5058055"/>
            <a:ext cx="11424066" cy="1816351"/>
          </a:xfrm>
          <a:prstGeom prst="rect">
            <a:avLst/>
          </a:prstGeom>
          <a:gradFill>
            <a:gsLst>
              <a:gs pos="100000">
                <a:srgbClr val="4472C4">
                  <a:alpha val="0"/>
                </a:srgbClr>
              </a:gs>
              <a:gs pos="45000">
                <a:schemeClr val="accent1">
                  <a:lumMod val="75000"/>
                  <a:alpha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2" name="组合 1">
            <a:extLst>
              <a:ext uri="{FF2B5EF4-FFF2-40B4-BE49-F238E27FC236}">
                <a16:creationId xmlns="" xmlns:a16="http://schemas.microsoft.com/office/drawing/2014/main" id="{2DDB9652-60E0-4BCC-9AFE-1788A70760BE}"/>
              </a:ext>
            </a:extLst>
          </p:cNvPr>
          <p:cNvGrpSpPr/>
          <p:nvPr/>
        </p:nvGrpSpPr>
        <p:grpSpPr>
          <a:xfrm>
            <a:off x="993819" y="1389277"/>
            <a:ext cx="1409021" cy="420295"/>
            <a:chOff x="993819" y="1389277"/>
            <a:chExt cx="1409021" cy="420295"/>
          </a:xfrm>
        </p:grpSpPr>
        <p:sp>
          <p:nvSpPr>
            <p:cNvPr id="118" name="矩形 1">
              <a:extLst>
                <a:ext uri="{FF2B5EF4-FFF2-40B4-BE49-F238E27FC236}">
                  <a16:creationId xmlns="" xmlns:a16="http://schemas.microsoft.com/office/drawing/2014/main" id="{25734105-5264-4CF7-A958-324206CDBB3F}"/>
                </a:ext>
              </a:extLst>
            </p:cNvPr>
            <p:cNvSpPr/>
            <p:nvPr/>
          </p:nvSpPr>
          <p:spPr>
            <a:xfrm>
              <a:off x="993819" y="1389277"/>
              <a:ext cx="1409021" cy="317732"/>
            </a:xfrm>
            <a:custGeom>
              <a:avLst/>
              <a:gdLst>
                <a:gd name="connsiteX0" fmla="*/ 0 w 2144910"/>
                <a:gd name="connsiteY0" fmla="*/ 0 h 715168"/>
                <a:gd name="connsiteX1" fmla="*/ 2144910 w 2144910"/>
                <a:gd name="connsiteY1" fmla="*/ 0 h 715168"/>
                <a:gd name="connsiteX2" fmla="*/ 2144910 w 2144910"/>
                <a:gd name="connsiteY2" fmla="*/ 715168 h 715168"/>
                <a:gd name="connsiteX3" fmla="*/ 0 w 2144910"/>
                <a:gd name="connsiteY3" fmla="*/ 715168 h 715168"/>
                <a:gd name="connsiteX4" fmla="*/ 0 w 2144910"/>
                <a:gd name="connsiteY4" fmla="*/ 0 h 715168"/>
                <a:gd name="connsiteX0" fmla="*/ 486136 w 2144910"/>
                <a:gd name="connsiteY0" fmla="*/ 11574 h 715168"/>
                <a:gd name="connsiteX1" fmla="*/ 2144910 w 2144910"/>
                <a:gd name="connsiteY1" fmla="*/ 0 h 715168"/>
                <a:gd name="connsiteX2" fmla="*/ 2144910 w 2144910"/>
                <a:gd name="connsiteY2" fmla="*/ 715168 h 715168"/>
                <a:gd name="connsiteX3" fmla="*/ 0 w 2144910"/>
                <a:gd name="connsiteY3" fmla="*/ 715168 h 715168"/>
                <a:gd name="connsiteX4" fmla="*/ 486136 w 2144910"/>
                <a:gd name="connsiteY4" fmla="*/ 11574 h 715168"/>
                <a:gd name="connsiteX0" fmla="*/ 486136 w 2144910"/>
                <a:gd name="connsiteY0" fmla="*/ 0 h 703594"/>
                <a:gd name="connsiteX1" fmla="*/ 1577750 w 2144910"/>
                <a:gd name="connsiteY1" fmla="*/ 1 h 703594"/>
                <a:gd name="connsiteX2" fmla="*/ 2144910 w 2144910"/>
                <a:gd name="connsiteY2" fmla="*/ 703594 h 703594"/>
                <a:gd name="connsiteX3" fmla="*/ 0 w 2144910"/>
                <a:gd name="connsiteY3" fmla="*/ 703594 h 703594"/>
                <a:gd name="connsiteX4" fmla="*/ 486136 w 2144910"/>
                <a:gd name="connsiteY4" fmla="*/ 0 h 703594"/>
                <a:gd name="connsiteX0" fmla="*/ 474561 w 2144910"/>
                <a:gd name="connsiteY0" fmla="*/ 231492 h 703593"/>
                <a:gd name="connsiteX1" fmla="*/ 1577750 w 2144910"/>
                <a:gd name="connsiteY1" fmla="*/ 0 h 703593"/>
                <a:gd name="connsiteX2" fmla="*/ 2144910 w 2144910"/>
                <a:gd name="connsiteY2" fmla="*/ 703593 h 703593"/>
                <a:gd name="connsiteX3" fmla="*/ 0 w 2144910"/>
                <a:gd name="connsiteY3" fmla="*/ 703593 h 703593"/>
                <a:gd name="connsiteX4" fmla="*/ 474561 w 2144910"/>
                <a:gd name="connsiteY4" fmla="*/ 231492 h 703593"/>
                <a:gd name="connsiteX0" fmla="*/ 474561 w 2144910"/>
                <a:gd name="connsiteY0" fmla="*/ 11573 h 483674"/>
                <a:gd name="connsiteX1" fmla="*/ 1612474 w 2144910"/>
                <a:gd name="connsiteY1" fmla="*/ 0 h 483674"/>
                <a:gd name="connsiteX2" fmla="*/ 2144910 w 2144910"/>
                <a:gd name="connsiteY2" fmla="*/ 483674 h 483674"/>
                <a:gd name="connsiteX3" fmla="*/ 0 w 2144910"/>
                <a:gd name="connsiteY3" fmla="*/ 483674 h 483674"/>
                <a:gd name="connsiteX4" fmla="*/ 474561 w 2144910"/>
                <a:gd name="connsiteY4" fmla="*/ 11573 h 483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4910" h="483674">
                  <a:moveTo>
                    <a:pt x="474561" y="11573"/>
                  </a:moveTo>
                  <a:lnTo>
                    <a:pt x="1612474" y="0"/>
                  </a:lnTo>
                  <a:lnTo>
                    <a:pt x="2144910" y="483674"/>
                  </a:lnTo>
                  <a:lnTo>
                    <a:pt x="0" y="483674"/>
                  </a:lnTo>
                  <a:lnTo>
                    <a:pt x="474561" y="11573"/>
                  </a:lnTo>
                  <a:close/>
                </a:path>
              </a:pathLst>
            </a:custGeom>
            <a:gradFill>
              <a:gsLst>
                <a:gs pos="100000">
                  <a:srgbClr val="4472C4">
                    <a:alpha val="80000"/>
                  </a:srgbClr>
                </a:gs>
                <a:gs pos="0">
                  <a:srgbClr val="4472C4">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0" name="矩形 1">
              <a:extLst>
                <a:ext uri="{FF2B5EF4-FFF2-40B4-BE49-F238E27FC236}">
                  <a16:creationId xmlns="" xmlns:a16="http://schemas.microsoft.com/office/drawing/2014/main" id="{3CD5333C-7129-4C07-B3A2-6F9541D42E50}"/>
                </a:ext>
              </a:extLst>
            </p:cNvPr>
            <p:cNvSpPr/>
            <p:nvPr/>
          </p:nvSpPr>
          <p:spPr>
            <a:xfrm>
              <a:off x="993819" y="1491840"/>
              <a:ext cx="1409021" cy="317732"/>
            </a:xfrm>
            <a:custGeom>
              <a:avLst/>
              <a:gdLst>
                <a:gd name="connsiteX0" fmla="*/ 0 w 2144910"/>
                <a:gd name="connsiteY0" fmla="*/ 0 h 715168"/>
                <a:gd name="connsiteX1" fmla="*/ 2144910 w 2144910"/>
                <a:gd name="connsiteY1" fmla="*/ 0 h 715168"/>
                <a:gd name="connsiteX2" fmla="*/ 2144910 w 2144910"/>
                <a:gd name="connsiteY2" fmla="*/ 715168 h 715168"/>
                <a:gd name="connsiteX3" fmla="*/ 0 w 2144910"/>
                <a:gd name="connsiteY3" fmla="*/ 715168 h 715168"/>
                <a:gd name="connsiteX4" fmla="*/ 0 w 2144910"/>
                <a:gd name="connsiteY4" fmla="*/ 0 h 715168"/>
                <a:gd name="connsiteX0" fmla="*/ 486136 w 2144910"/>
                <a:gd name="connsiteY0" fmla="*/ 11574 h 715168"/>
                <a:gd name="connsiteX1" fmla="*/ 2144910 w 2144910"/>
                <a:gd name="connsiteY1" fmla="*/ 0 h 715168"/>
                <a:gd name="connsiteX2" fmla="*/ 2144910 w 2144910"/>
                <a:gd name="connsiteY2" fmla="*/ 715168 h 715168"/>
                <a:gd name="connsiteX3" fmla="*/ 0 w 2144910"/>
                <a:gd name="connsiteY3" fmla="*/ 715168 h 715168"/>
                <a:gd name="connsiteX4" fmla="*/ 486136 w 2144910"/>
                <a:gd name="connsiteY4" fmla="*/ 11574 h 715168"/>
                <a:gd name="connsiteX0" fmla="*/ 486136 w 2144910"/>
                <a:gd name="connsiteY0" fmla="*/ 0 h 703594"/>
                <a:gd name="connsiteX1" fmla="*/ 1577750 w 2144910"/>
                <a:gd name="connsiteY1" fmla="*/ 1 h 703594"/>
                <a:gd name="connsiteX2" fmla="*/ 2144910 w 2144910"/>
                <a:gd name="connsiteY2" fmla="*/ 703594 h 703594"/>
                <a:gd name="connsiteX3" fmla="*/ 0 w 2144910"/>
                <a:gd name="connsiteY3" fmla="*/ 703594 h 703594"/>
                <a:gd name="connsiteX4" fmla="*/ 486136 w 2144910"/>
                <a:gd name="connsiteY4" fmla="*/ 0 h 703594"/>
                <a:gd name="connsiteX0" fmla="*/ 474561 w 2144910"/>
                <a:gd name="connsiteY0" fmla="*/ 231492 h 703593"/>
                <a:gd name="connsiteX1" fmla="*/ 1577750 w 2144910"/>
                <a:gd name="connsiteY1" fmla="*/ 0 h 703593"/>
                <a:gd name="connsiteX2" fmla="*/ 2144910 w 2144910"/>
                <a:gd name="connsiteY2" fmla="*/ 703593 h 703593"/>
                <a:gd name="connsiteX3" fmla="*/ 0 w 2144910"/>
                <a:gd name="connsiteY3" fmla="*/ 703593 h 703593"/>
                <a:gd name="connsiteX4" fmla="*/ 474561 w 2144910"/>
                <a:gd name="connsiteY4" fmla="*/ 231492 h 703593"/>
                <a:gd name="connsiteX0" fmla="*/ 474561 w 2144910"/>
                <a:gd name="connsiteY0" fmla="*/ 11573 h 483674"/>
                <a:gd name="connsiteX1" fmla="*/ 1612474 w 2144910"/>
                <a:gd name="connsiteY1" fmla="*/ 0 h 483674"/>
                <a:gd name="connsiteX2" fmla="*/ 2144910 w 2144910"/>
                <a:gd name="connsiteY2" fmla="*/ 483674 h 483674"/>
                <a:gd name="connsiteX3" fmla="*/ 0 w 2144910"/>
                <a:gd name="connsiteY3" fmla="*/ 483674 h 483674"/>
                <a:gd name="connsiteX4" fmla="*/ 474561 w 2144910"/>
                <a:gd name="connsiteY4" fmla="*/ 11573 h 483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4910" h="483674">
                  <a:moveTo>
                    <a:pt x="474561" y="11573"/>
                  </a:moveTo>
                  <a:lnTo>
                    <a:pt x="1612474" y="0"/>
                  </a:lnTo>
                  <a:lnTo>
                    <a:pt x="2144910" y="483674"/>
                  </a:lnTo>
                  <a:lnTo>
                    <a:pt x="0" y="483674"/>
                  </a:lnTo>
                  <a:lnTo>
                    <a:pt x="474561" y="11573"/>
                  </a:lnTo>
                  <a:close/>
                </a:path>
              </a:pathLst>
            </a:custGeom>
            <a:gradFill>
              <a:gsLst>
                <a:gs pos="100000">
                  <a:srgbClr val="4472C4">
                    <a:alpha val="80000"/>
                  </a:srgbClr>
                </a:gs>
                <a:gs pos="0">
                  <a:srgbClr val="4472C4">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cxnSp>
        <p:nvCxnSpPr>
          <p:cNvPr id="68" name="直接连接符 67">
            <a:extLst>
              <a:ext uri="{FF2B5EF4-FFF2-40B4-BE49-F238E27FC236}">
                <a16:creationId xmlns="" xmlns:a16="http://schemas.microsoft.com/office/drawing/2014/main" id="{D7F500EF-9622-41A9-B24D-525DBC004CE6}"/>
              </a:ext>
            </a:extLst>
          </p:cNvPr>
          <p:cNvCxnSpPr>
            <a:cxnSpLocks/>
          </p:cNvCxnSpPr>
          <p:nvPr/>
        </p:nvCxnSpPr>
        <p:spPr>
          <a:xfrm>
            <a:off x="414646" y="795387"/>
            <a:ext cx="1651864" cy="0"/>
          </a:xfrm>
          <a:prstGeom prst="line">
            <a:avLst/>
          </a:prstGeom>
          <a:ln w="19050">
            <a:gradFill>
              <a:gsLst>
                <a:gs pos="58000">
                  <a:schemeClr val="accent5">
                    <a:lumMod val="75000"/>
                  </a:schemeClr>
                </a:gs>
                <a:gs pos="0">
                  <a:schemeClr val="accent1">
                    <a:lumMod val="45000"/>
                    <a:lumOff val="55000"/>
                    <a:alpha val="0"/>
                  </a:schemeClr>
                </a:gs>
                <a:gs pos="100000">
                  <a:schemeClr val="accent1">
                    <a:lumMod val="30000"/>
                    <a:lumOff val="70000"/>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69" name="文本框 68">
            <a:extLst>
              <a:ext uri="{FF2B5EF4-FFF2-40B4-BE49-F238E27FC236}">
                <a16:creationId xmlns="" xmlns:a16="http://schemas.microsoft.com/office/drawing/2014/main" id="{71EFA10E-08C9-404E-8A4B-3CCEFF9DFF65}"/>
              </a:ext>
            </a:extLst>
          </p:cNvPr>
          <p:cNvSpPr txBox="1"/>
          <p:nvPr/>
        </p:nvSpPr>
        <p:spPr>
          <a:xfrm>
            <a:off x="549690" y="302647"/>
            <a:ext cx="1457492" cy="461665"/>
          </a:xfrm>
          <a:prstGeom prst="rect">
            <a:avLst/>
          </a:prstGeom>
          <a:noFill/>
        </p:spPr>
        <p:txBody>
          <a:bodyPr wrap="square" rtlCol="0">
            <a:spAutoFit/>
          </a:bodyPr>
          <a:lstStyle/>
          <a:p>
            <a:pPr algn="ctr"/>
            <a:r>
              <a:rPr lang="zh-CN" altLang="en-US" sz="2400" b="1" dirty="0">
                <a:solidFill>
                  <a:schemeClr val="bg1"/>
                </a:solidFill>
                <a:latin typeface="+mj-ea"/>
                <a:ea typeface="+mj-ea"/>
                <a:cs typeface="+mn-ea"/>
                <a:sym typeface="+mn-lt"/>
              </a:rPr>
              <a:t>技术架构</a:t>
            </a:r>
          </a:p>
        </p:txBody>
      </p:sp>
      <p:sp>
        <p:nvSpPr>
          <p:cNvPr id="82" name="文本框 81">
            <a:extLst>
              <a:ext uri="{FF2B5EF4-FFF2-40B4-BE49-F238E27FC236}">
                <a16:creationId xmlns="" xmlns:a16="http://schemas.microsoft.com/office/drawing/2014/main" id="{ACBA4D6F-47F5-499C-ACC5-C7B0DE4F690A}"/>
              </a:ext>
            </a:extLst>
          </p:cNvPr>
          <p:cNvSpPr txBox="1"/>
          <p:nvPr/>
        </p:nvSpPr>
        <p:spPr>
          <a:xfrm>
            <a:off x="2877756" y="1282628"/>
            <a:ext cx="1092293" cy="338554"/>
          </a:xfrm>
          <a:prstGeom prst="rect">
            <a:avLst/>
          </a:prstGeom>
          <a:noFill/>
          <a:ln>
            <a:noFill/>
          </a:ln>
        </p:spPr>
        <p:txBody>
          <a:bodyPr wrap="square" rtlCol="0">
            <a:spAutoFit/>
          </a:bodyPr>
          <a:lstStyle/>
          <a:p>
            <a:r>
              <a:rPr lang="zh-CN" altLang="en-US" sz="1600" b="1" dirty="0">
                <a:solidFill>
                  <a:schemeClr val="bg1"/>
                </a:solidFill>
                <a:cs typeface="+mn-ea"/>
                <a:sym typeface="+mn-lt"/>
              </a:rPr>
              <a:t>应用支撑</a:t>
            </a:r>
          </a:p>
        </p:txBody>
      </p:sp>
      <p:sp>
        <p:nvSpPr>
          <p:cNvPr id="83" name="文本框 82">
            <a:extLst>
              <a:ext uri="{FF2B5EF4-FFF2-40B4-BE49-F238E27FC236}">
                <a16:creationId xmlns="" xmlns:a16="http://schemas.microsoft.com/office/drawing/2014/main" id="{49CA1091-932C-4547-8709-31325DFD10DB}"/>
              </a:ext>
            </a:extLst>
          </p:cNvPr>
          <p:cNvSpPr txBox="1"/>
          <p:nvPr/>
        </p:nvSpPr>
        <p:spPr>
          <a:xfrm>
            <a:off x="9962611" y="1282628"/>
            <a:ext cx="1092293" cy="338554"/>
          </a:xfrm>
          <a:prstGeom prst="rect">
            <a:avLst/>
          </a:prstGeom>
          <a:noFill/>
          <a:ln>
            <a:noFill/>
          </a:ln>
        </p:spPr>
        <p:txBody>
          <a:bodyPr wrap="square" rtlCol="0">
            <a:spAutoFit/>
          </a:bodyPr>
          <a:lstStyle/>
          <a:p>
            <a:r>
              <a:rPr lang="zh-CN" altLang="en-US" sz="1600" b="1" dirty="0">
                <a:solidFill>
                  <a:schemeClr val="bg1"/>
                </a:solidFill>
                <a:cs typeface="+mn-ea"/>
                <a:sym typeface="+mn-lt"/>
              </a:rPr>
              <a:t>基础设施</a:t>
            </a:r>
          </a:p>
        </p:txBody>
      </p:sp>
      <p:sp>
        <p:nvSpPr>
          <p:cNvPr id="84" name="文本框 83">
            <a:extLst>
              <a:ext uri="{FF2B5EF4-FFF2-40B4-BE49-F238E27FC236}">
                <a16:creationId xmlns="" xmlns:a16="http://schemas.microsoft.com/office/drawing/2014/main" id="{CEC7CF8B-56B9-4C3E-B522-BE2F98C503D0}"/>
              </a:ext>
            </a:extLst>
          </p:cNvPr>
          <p:cNvSpPr txBox="1"/>
          <p:nvPr/>
        </p:nvSpPr>
        <p:spPr>
          <a:xfrm>
            <a:off x="8243259" y="1282628"/>
            <a:ext cx="1092293" cy="338554"/>
          </a:xfrm>
          <a:prstGeom prst="rect">
            <a:avLst/>
          </a:prstGeom>
          <a:noFill/>
          <a:ln>
            <a:noFill/>
          </a:ln>
        </p:spPr>
        <p:txBody>
          <a:bodyPr wrap="square" rtlCol="0">
            <a:spAutoFit/>
          </a:bodyPr>
          <a:lstStyle/>
          <a:p>
            <a:r>
              <a:rPr lang="zh-CN" altLang="en-US" sz="1600" b="1" dirty="0">
                <a:solidFill>
                  <a:schemeClr val="bg1"/>
                </a:solidFill>
                <a:cs typeface="+mn-ea"/>
                <a:sym typeface="+mn-lt"/>
              </a:rPr>
              <a:t>数据采集</a:t>
            </a:r>
          </a:p>
        </p:txBody>
      </p:sp>
      <p:sp>
        <p:nvSpPr>
          <p:cNvPr id="85" name="文本框 84">
            <a:extLst>
              <a:ext uri="{FF2B5EF4-FFF2-40B4-BE49-F238E27FC236}">
                <a16:creationId xmlns="" xmlns:a16="http://schemas.microsoft.com/office/drawing/2014/main" id="{195F8A53-3581-4620-8374-09DF2139B8D2}"/>
              </a:ext>
            </a:extLst>
          </p:cNvPr>
          <p:cNvSpPr txBox="1"/>
          <p:nvPr/>
        </p:nvSpPr>
        <p:spPr>
          <a:xfrm>
            <a:off x="4630697" y="1282628"/>
            <a:ext cx="1092293" cy="338554"/>
          </a:xfrm>
          <a:prstGeom prst="rect">
            <a:avLst/>
          </a:prstGeom>
          <a:noFill/>
          <a:ln>
            <a:noFill/>
          </a:ln>
        </p:spPr>
        <p:txBody>
          <a:bodyPr wrap="square" rtlCol="0">
            <a:spAutoFit/>
          </a:bodyPr>
          <a:lstStyle/>
          <a:p>
            <a:r>
              <a:rPr lang="zh-CN" altLang="en-US" sz="1600" b="1" dirty="0">
                <a:solidFill>
                  <a:schemeClr val="bg1"/>
                </a:solidFill>
                <a:cs typeface="+mn-ea"/>
                <a:sym typeface="+mn-lt"/>
              </a:rPr>
              <a:t>数据处理</a:t>
            </a:r>
          </a:p>
        </p:txBody>
      </p:sp>
      <p:sp>
        <p:nvSpPr>
          <p:cNvPr id="86" name="文本框 85">
            <a:extLst>
              <a:ext uri="{FF2B5EF4-FFF2-40B4-BE49-F238E27FC236}">
                <a16:creationId xmlns="" xmlns:a16="http://schemas.microsoft.com/office/drawing/2014/main" id="{45CA8899-E7F5-4452-98F0-6C6CD9955BBB}"/>
              </a:ext>
            </a:extLst>
          </p:cNvPr>
          <p:cNvSpPr txBox="1"/>
          <p:nvPr/>
        </p:nvSpPr>
        <p:spPr>
          <a:xfrm>
            <a:off x="6432819" y="1282628"/>
            <a:ext cx="1092293" cy="338554"/>
          </a:xfrm>
          <a:prstGeom prst="rect">
            <a:avLst/>
          </a:prstGeom>
          <a:noFill/>
          <a:ln>
            <a:noFill/>
          </a:ln>
        </p:spPr>
        <p:txBody>
          <a:bodyPr wrap="square" rtlCol="0">
            <a:spAutoFit/>
          </a:bodyPr>
          <a:lstStyle/>
          <a:p>
            <a:r>
              <a:rPr lang="zh-CN" altLang="en-US" sz="1600" b="1" dirty="0">
                <a:solidFill>
                  <a:schemeClr val="bg1"/>
                </a:solidFill>
                <a:cs typeface="+mn-ea"/>
                <a:sym typeface="+mn-lt"/>
              </a:rPr>
              <a:t>数据存储</a:t>
            </a:r>
          </a:p>
        </p:txBody>
      </p:sp>
      <p:sp>
        <p:nvSpPr>
          <p:cNvPr id="87" name="文本框 86">
            <a:extLst>
              <a:ext uri="{FF2B5EF4-FFF2-40B4-BE49-F238E27FC236}">
                <a16:creationId xmlns="" xmlns:a16="http://schemas.microsoft.com/office/drawing/2014/main" id="{80F2C4BB-2BF6-4F8F-A34D-A27D002E3633}"/>
              </a:ext>
            </a:extLst>
          </p:cNvPr>
          <p:cNvSpPr txBox="1"/>
          <p:nvPr/>
        </p:nvSpPr>
        <p:spPr>
          <a:xfrm>
            <a:off x="1197155" y="1282628"/>
            <a:ext cx="1001756" cy="338554"/>
          </a:xfrm>
          <a:prstGeom prst="rect">
            <a:avLst/>
          </a:prstGeom>
          <a:noFill/>
          <a:ln>
            <a:noFill/>
          </a:ln>
        </p:spPr>
        <p:txBody>
          <a:bodyPr wrap="square" rtlCol="0">
            <a:spAutoFit/>
          </a:bodyPr>
          <a:lstStyle/>
          <a:p>
            <a:r>
              <a:rPr lang="zh-CN" altLang="en-US" sz="1600" b="1" dirty="0">
                <a:solidFill>
                  <a:schemeClr val="bg1"/>
                </a:solidFill>
                <a:cs typeface="+mn-ea"/>
                <a:sym typeface="+mn-lt"/>
              </a:rPr>
              <a:t>门户展现</a:t>
            </a:r>
          </a:p>
        </p:txBody>
      </p:sp>
      <p:sp>
        <p:nvSpPr>
          <p:cNvPr id="88" name="矩形 87">
            <a:extLst>
              <a:ext uri="{FF2B5EF4-FFF2-40B4-BE49-F238E27FC236}">
                <a16:creationId xmlns="" xmlns:a16="http://schemas.microsoft.com/office/drawing/2014/main" id="{44E26E5F-4226-42A6-9CE6-1504EED39DB2}"/>
              </a:ext>
            </a:extLst>
          </p:cNvPr>
          <p:cNvSpPr/>
          <p:nvPr/>
        </p:nvSpPr>
        <p:spPr>
          <a:xfrm>
            <a:off x="1067091" y="1921030"/>
            <a:ext cx="1261884" cy="276999"/>
          </a:xfrm>
          <a:prstGeom prst="rect">
            <a:avLst/>
          </a:prstGeom>
          <a:noFill/>
          <a:ln>
            <a:noFill/>
          </a:ln>
        </p:spPr>
        <p:txBody>
          <a:bodyPr wrap="none">
            <a:spAutoFit/>
          </a:bodyPr>
          <a:lstStyle/>
          <a:p>
            <a:pPr algn="ctr"/>
            <a:r>
              <a:rPr lang="zh-CN" altLang="en-US" sz="1200" dirty="0">
                <a:solidFill>
                  <a:schemeClr val="bg1"/>
                </a:solidFill>
                <a:cs typeface="+mn-ea"/>
                <a:sym typeface="+mn-lt"/>
              </a:rPr>
              <a:t>可视化门户系统</a:t>
            </a:r>
          </a:p>
        </p:txBody>
      </p:sp>
      <p:sp>
        <p:nvSpPr>
          <p:cNvPr id="89" name="文本框 88">
            <a:extLst>
              <a:ext uri="{FF2B5EF4-FFF2-40B4-BE49-F238E27FC236}">
                <a16:creationId xmlns="" xmlns:a16="http://schemas.microsoft.com/office/drawing/2014/main" id="{01E3850C-D170-433D-BC25-080B42FB163B}"/>
              </a:ext>
            </a:extLst>
          </p:cNvPr>
          <p:cNvSpPr txBox="1"/>
          <p:nvPr/>
        </p:nvSpPr>
        <p:spPr>
          <a:xfrm>
            <a:off x="2775510" y="1921030"/>
            <a:ext cx="1296785" cy="461665"/>
          </a:xfrm>
          <a:prstGeom prst="rect">
            <a:avLst/>
          </a:prstGeom>
          <a:noFill/>
          <a:ln>
            <a:noFill/>
          </a:ln>
        </p:spPr>
        <p:txBody>
          <a:bodyPr wrap="square" rtlCol="0">
            <a:spAutoFit/>
          </a:bodyPr>
          <a:lstStyle/>
          <a:p>
            <a:pPr algn="ctr"/>
            <a:r>
              <a:rPr lang="en-US" altLang="zh-CN" sz="1200" dirty="0">
                <a:solidFill>
                  <a:schemeClr val="bg1"/>
                </a:solidFill>
                <a:cs typeface="+mn-ea"/>
                <a:sym typeface="+mn-lt"/>
              </a:rPr>
              <a:t>WEB/</a:t>
            </a:r>
            <a:r>
              <a:rPr lang="zh-CN" altLang="en-US" sz="1200" dirty="0">
                <a:solidFill>
                  <a:schemeClr val="bg1"/>
                </a:solidFill>
                <a:cs typeface="+mn-ea"/>
                <a:sym typeface="+mn-lt"/>
              </a:rPr>
              <a:t>移动应用开发平台</a:t>
            </a:r>
          </a:p>
        </p:txBody>
      </p:sp>
      <p:sp>
        <p:nvSpPr>
          <p:cNvPr id="90" name="文本框 89">
            <a:extLst>
              <a:ext uri="{FF2B5EF4-FFF2-40B4-BE49-F238E27FC236}">
                <a16:creationId xmlns="" xmlns:a16="http://schemas.microsoft.com/office/drawing/2014/main" id="{62EFB349-5362-4881-977D-7FED1979FF33}"/>
              </a:ext>
            </a:extLst>
          </p:cNvPr>
          <p:cNvSpPr txBox="1"/>
          <p:nvPr/>
        </p:nvSpPr>
        <p:spPr>
          <a:xfrm>
            <a:off x="2775510" y="2457727"/>
            <a:ext cx="1296785" cy="276999"/>
          </a:xfrm>
          <a:prstGeom prst="rect">
            <a:avLst/>
          </a:prstGeom>
          <a:noFill/>
          <a:ln>
            <a:noFill/>
          </a:ln>
        </p:spPr>
        <p:txBody>
          <a:bodyPr wrap="square" rtlCol="0">
            <a:spAutoFit/>
          </a:bodyPr>
          <a:lstStyle/>
          <a:p>
            <a:pPr algn="ctr"/>
            <a:r>
              <a:rPr lang="zh-CN" altLang="en-US" sz="1200" dirty="0">
                <a:solidFill>
                  <a:schemeClr val="bg1"/>
                </a:solidFill>
                <a:cs typeface="+mn-ea"/>
                <a:sym typeface="+mn-lt"/>
              </a:rPr>
              <a:t>流程管理</a:t>
            </a:r>
          </a:p>
        </p:txBody>
      </p:sp>
      <p:sp>
        <p:nvSpPr>
          <p:cNvPr id="91" name="文本框 90">
            <a:extLst>
              <a:ext uri="{FF2B5EF4-FFF2-40B4-BE49-F238E27FC236}">
                <a16:creationId xmlns="" xmlns:a16="http://schemas.microsoft.com/office/drawing/2014/main" id="{143166D7-C55C-4651-80DB-616C40C79120}"/>
              </a:ext>
            </a:extLst>
          </p:cNvPr>
          <p:cNvSpPr txBox="1"/>
          <p:nvPr/>
        </p:nvSpPr>
        <p:spPr>
          <a:xfrm>
            <a:off x="2775510" y="2907111"/>
            <a:ext cx="1296785" cy="276999"/>
          </a:xfrm>
          <a:prstGeom prst="rect">
            <a:avLst/>
          </a:prstGeom>
          <a:noFill/>
          <a:ln>
            <a:noFill/>
          </a:ln>
        </p:spPr>
        <p:txBody>
          <a:bodyPr wrap="square" rtlCol="0">
            <a:spAutoFit/>
          </a:bodyPr>
          <a:lstStyle/>
          <a:p>
            <a:pPr algn="ctr"/>
            <a:r>
              <a:rPr lang="zh-CN" altLang="en-US" sz="1200" dirty="0">
                <a:solidFill>
                  <a:schemeClr val="bg1"/>
                </a:solidFill>
                <a:cs typeface="+mn-ea"/>
                <a:sym typeface="+mn-lt"/>
              </a:rPr>
              <a:t>报表开发</a:t>
            </a:r>
          </a:p>
        </p:txBody>
      </p:sp>
      <p:sp>
        <p:nvSpPr>
          <p:cNvPr id="92" name="文本框 91">
            <a:extLst>
              <a:ext uri="{FF2B5EF4-FFF2-40B4-BE49-F238E27FC236}">
                <a16:creationId xmlns="" xmlns:a16="http://schemas.microsoft.com/office/drawing/2014/main" id="{AD003EA1-4A34-4CF9-8EB6-439067849413}"/>
              </a:ext>
            </a:extLst>
          </p:cNvPr>
          <p:cNvSpPr txBox="1"/>
          <p:nvPr/>
        </p:nvSpPr>
        <p:spPr>
          <a:xfrm>
            <a:off x="2775510" y="3390280"/>
            <a:ext cx="1296785" cy="276999"/>
          </a:xfrm>
          <a:prstGeom prst="rect">
            <a:avLst/>
          </a:prstGeom>
          <a:noFill/>
          <a:ln>
            <a:noFill/>
          </a:ln>
        </p:spPr>
        <p:txBody>
          <a:bodyPr wrap="square" rtlCol="0">
            <a:spAutoFit/>
          </a:bodyPr>
          <a:lstStyle/>
          <a:p>
            <a:pPr algn="ctr"/>
            <a:r>
              <a:rPr lang="zh-CN" altLang="en-US" sz="1200" dirty="0">
                <a:solidFill>
                  <a:schemeClr val="bg1"/>
                </a:solidFill>
                <a:cs typeface="+mn-ea"/>
                <a:sym typeface="+mn-lt"/>
              </a:rPr>
              <a:t>自动化测试</a:t>
            </a:r>
          </a:p>
        </p:txBody>
      </p:sp>
      <p:sp>
        <p:nvSpPr>
          <p:cNvPr id="93" name="文本框 92">
            <a:extLst>
              <a:ext uri="{FF2B5EF4-FFF2-40B4-BE49-F238E27FC236}">
                <a16:creationId xmlns="" xmlns:a16="http://schemas.microsoft.com/office/drawing/2014/main" id="{7AF369F2-EB62-46C5-837C-541F8E6B1711}"/>
              </a:ext>
            </a:extLst>
          </p:cNvPr>
          <p:cNvSpPr txBox="1"/>
          <p:nvPr/>
        </p:nvSpPr>
        <p:spPr>
          <a:xfrm>
            <a:off x="2775510" y="3908347"/>
            <a:ext cx="1296785" cy="276999"/>
          </a:xfrm>
          <a:prstGeom prst="rect">
            <a:avLst/>
          </a:prstGeom>
          <a:noFill/>
          <a:ln>
            <a:noFill/>
          </a:ln>
        </p:spPr>
        <p:txBody>
          <a:bodyPr wrap="square" rtlCol="0">
            <a:spAutoFit/>
          </a:bodyPr>
          <a:lstStyle/>
          <a:p>
            <a:pPr algn="ctr"/>
            <a:r>
              <a:rPr lang="zh-CN" altLang="en-US" sz="1200" dirty="0">
                <a:solidFill>
                  <a:schemeClr val="bg1"/>
                </a:solidFill>
                <a:cs typeface="+mn-ea"/>
                <a:sym typeface="+mn-lt"/>
              </a:rPr>
              <a:t>可视化工具</a:t>
            </a:r>
          </a:p>
        </p:txBody>
      </p:sp>
      <p:sp>
        <p:nvSpPr>
          <p:cNvPr id="99" name="文本框 98">
            <a:extLst>
              <a:ext uri="{FF2B5EF4-FFF2-40B4-BE49-F238E27FC236}">
                <a16:creationId xmlns="" xmlns:a16="http://schemas.microsoft.com/office/drawing/2014/main" id="{26D116D9-A057-4F47-8A1D-C12A45309FE0}"/>
              </a:ext>
            </a:extLst>
          </p:cNvPr>
          <p:cNvSpPr txBox="1"/>
          <p:nvPr/>
        </p:nvSpPr>
        <p:spPr>
          <a:xfrm>
            <a:off x="4528451" y="1921030"/>
            <a:ext cx="1296785" cy="295466"/>
          </a:xfrm>
          <a:prstGeom prst="rect">
            <a:avLst/>
          </a:prstGeom>
          <a:noFill/>
          <a:ln>
            <a:noFill/>
          </a:ln>
        </p:spPr>
        <p:txBody>
          <a:bodyPr wrap="square" rtlCol="0">
            <a:spAutoFit/>
          </a:bodyPr>
          <a:lstStyle/>
          <a:p>
            <a:pPr algn="ctr"/>
            <a:r>
              <a:rPr lang="zh-CN" altLang="en-US" sz="1320" dirty="0">
                <a:solidFill>
                  <a:schemeClr val="bg1"/>
                </a:solidFill>
                <a:cs typeface="+mn-ea"/>
                <a:sym typeface="+mn-lt"/>
              </a:rPr>
              <a:t>数据交换平台</a:t>
            </a:r>
          </a:p>
        </p:txBody>
      </p:sp>
      <p:sp>
        <p:nvSpPr>
          <p:cNvPr id="100" name="文本框 99">
            <a:extLst>
              <a:ext uri="{FF2B5EF4-FFF2-40B4-BE49-F238E27FC236}">
                <a16:creationId xmlns="" xmlns:a16="http://schemas.microsoft.com/office/drawing/2014/main" id="{BB834701-FF62-4BDE-BECA-126112757150}"/>
              </a:ext>
            </a:extLst>
          </p:cNvPr>
          <p:cNvSpPr txBox="1"/>
          <p:nvPr/>
        </p:nvSpPr>
        <p:spPr>
          <a:xfrm>
            <a:off x="4356655" y="2457727"/>
            <a:ext cx="1640377" cy="295466"/>
          </a:xfrm>
          <a:prstGeom prst="rect">
            <a:avLst/>
          </a:prstGeom>
          <a:noFill/>
          <a:ln>
            <a:noFill/>
          </a:ln>
        </p:spPr>
        <p:txBody>
          <a:bodyPr wrap="square" rtlCol="0">
            <a:spAutoFit/>
          </a:bodyPr>
          <a:lstStyle/>
          <a:p>
            <a:pPr algn="ctr"/>
            <a:r>
              <a:rPr lang="zh-CN" altLang="en-US" sz="1320" dirty="0">
                <a:solidFill>
                  <a:schemeClr val="bg1"/>
                </a:solidFill>
                <a:cs typeface="+mn-ea"/>
                <a:sym typeface="+mn-lt"/>
              </a:rPr>
              <a:t>数据清洗转换平台</a:t>
            </a:r>
          </a:p>
        </p:txBody>
      </p:sp>
      <p:sp>
        <p:nvSpPr>
          <p:cNvPr id="101" name="文本框 100">
            <a:extLst>
              <a:ext uri="{FF2B5EF4-FFF2-40B4-BE49-F238E27FC236}">
                <a16:creationId xmlns="" xmlns:a16="http://schemas.microsoft.com/office/drawing/2014/main" id="{8BD09B3D-0A26-4A9A-8219-1BCB5334820A}"/>
              </a:ext>
            </a:extLst>
          </p:cNvPr>
          <p:cNvSpPr txBox="1"/>
          <p:nvPr/>
        </p:nvSpPr>
        <p:spPr>
          <a:xfrm>
            <a:off x="4528451" y="2907111"/>
            <a:ext cx="1296785" cy="295466"/>
          </a:xfrm>
          <a:prstGeom prst="rect">
            <a:avLst/>
          </a:prstGeom>
          <a:noFill/>
          <a:ln>
            <a:noFill/>
          </a:ln>
        </p:spPr>
        <p:txBody>
          <a:bodyPr wrap="square" rtlCol="0">
            <a:spAutoFit/>
          </a:bodyPr>
          <a:lstStyle/>
          <a:p>
            <a:pPr algn="ctr"/>
            <a:r>
              <a:rPr lang="zh-CN" altLang="en-US" sz="1320" dirty="0">
                <a:solidFill>
                  <a:schemeClr val="bg1"/>
                </a:solidFill>
                <a:cs typeface="+mn-ea"/>
                <a:sym typeface="+mn-lt"/>
              </a:rPr>
              <a:t>数据对比平台</a:t>
            </a:r>
          </a:p>
        </p:txBody>
      </p:sp>
      <p:sp>
        <p:nvSpPr>
          <p:cNvPr id="102" name="文本框 101">
            <a:extLst>
              <a:ext uri="{FF2B5EF4-FFF2-40B4-BE49-F238E27FC236}">
                <a16:creationId xmlns="" xmlns:a16="http://schemas.microsoft.com/office/drawing/2014/main" id="{9CA2F482-7559-4F20-A8E7-66F6AE2C5629}"/>
              </a:ext>
            </a:extLst>
          </p:cNvPr>
          <p:cNvSpPr txBox="1"/>
          <p:nvPr/>
        </p:nvSpPr>
        <p:spPr>
          <a:xfrm>
            <a:off x="4528451" y="3390280"/>
            <a:ext cx="1296785" cy="295466"/>
          </a:xfrm>
          <a:prstGeom prst="rect">
            <a:avLst/>
          </a:prstGeom>
          <a:noFill/>
          <a:ln>
            <a:noFill/>
          </a:ln>
        </p:spPr>
        <p:txBody>
          <a:bodyPr wrap="square" rtlCol="0">
            <a:spAutoFit/>
          </a:bodyPr>
          <a:lstStyle/>
          <a:p>
            <a:pPr algn="ctr"/>
            <a:r>
              <a:rPr lang="zh-CN" altLang="en-US" sz="1320" dirty="0">
                <a:solidFill>
                  <a:schemeClr val="bg1"/>
                </a:solidFill>
                <a:cs typeface="+mn-ea"/>
                <a:sym typeface="+mn-lt"/>
              </a:rPr>
              <a:t>数据质量平台</a:t>
            </a:r>
          </a:p>
        </p:txBody>
      </p:sp>
      <p:sp>
        <p:nvSpPr>
          <p:cNvPr id="103" name="文本框 102">
            <a:extLst>
              <a:ext uri="{FF2B5EF4-FFF2-40B4-BE49-F238E27FC236}">
                <a16:creationId xmlns="" xmlns:a16="http://schemas.microsoft.com/office/drawing/2014/main" id="{593751CB-94B5-4D53-BBEB-05704DE65E40}"/>
              </a:ext>
            </a:extLst>
          </p:cNvPr>
          <p:cNvSpPr txBox="1"/>
          <p:nvPr/>
        </p:nvSpPr>
        <p:spPr>
          <a:xfrm>
            <a:off x="4528451" y="3908347"/>
            <a:ext cx="1296785" cy="295466"/>
          </a:xfrm>
          <a:prstGeom prst="rect">
            <a:avLst/>
          </a:prstGeom>
          <a:noFill/>
          <a:ln>
            <a:noFill/>
          </a:ln>
        </p:spPr>
        <p:txBody>
          <a:bodyPr wrap="square" rtlCol="0">
            <a:spAutoFit/>
          </a:bodyPr>
          <a:lstStyle/>
          <a:p>
            <a:pPr algn="ctr"/>
            <a:r>
              <a:rPr lang="zh-CN" altLang="en-US" sz="1320" dirty="0">
                <a:solidFill>
                  <a:schemeClr val="bg1"/>
                </a:solidFill>
                <a:cs typeface="+mn-ea"/>
                <a:sym typeface="+mn-lt"/>
              </a:rPr>
              <a:t>数据服务平台</a:t>
            </a:r>
          </a:p>
        </p:txBody>
      </p:sp>
      <p:sp>
        <p:nvSpPr>
          <p:cNvPr id="104" name="文本框 103">
            <a:extLst>
              <a:ext uri="{FF2B5EF4-FFF2-40B4-BE49-F238E27FC236}">
                <a16:creationId xmlns="" xmlns:a16="http://schemas.microsoft.com/office/drawing/2014/main" id="{2A8B33AA-4024-4EE9-BF13-9BEF7A6DE91E}"/>
              </a:ext>
            </a:extLst>
          </p:cNvPr>
          <p:cNvSpPr txBox="1"/>
          <p:nvPr/>
        </p:nvSpPr>
        <p:spPr>
          <a:xfrm>
            <a:off x="6330573" y="1921030"/>
            <a:ext cx="1296785" cy="295466"/>
          </a:xfrm>
          <a:prstGeom prst="rect">
            <a:avLst/>
          </a:prstGeom>
          <a:noFill/>
          <a:ln>
            <a:noFill/>
          </a:ln>
        </p:spPr>
        <p:txBody>
          <a:bodyPr wrap="square" rtlCol="0">
            <a:spAutoFit/>
          </a:bodyPr>
          <a:lstStyle/>
          <a:p>
            <a:pPr algn="ctr"/>
            <a:r>
              <a:rPr lang="zh-CN" altLang="en-US" sz="1320" dirty="0">
                <a:solidFill>
                  <a:schemeClr val="bg1"/>
                </a:solidFill>
                <a:cs typeface="+mn-ea"/>
                <a:sym typeface="+mn-lt"/>
              </a:rPr>
              <a:t>关系数据库</a:t>
            </a:r>
          </a:p>
        </p:txBody>
      </p:sp>
      <p:sp>
        <p:nvSpPr>
          <p:cNvPr id="105" name="文本框 104">
            <a:extLst>
              <a:ext uri="{FF2B5EF4-FFF2-40B4-BE49-F238E27FC236}">
                <a16:creationId xmlns="" xmlns:a16="http://schemas.microsoft.com/office/drawing/2014/main" id="{04E7D12D-F0A7-41E1-BC12-4B526EF76B9F}"/>
              </a:ext>
            </a:extLst>
          </p:cNvPr>
          <p:cNvSpPr txBox="1"/>
          <p:nvPr/>
        </p:nvSpPr>
        <p:spPr>
          <a:xfrm>
            <a:off x="6330573" y="2457727"/>
            <a:ext cx="1296785" cy="295466"/>
          </a:xfrm>
          <a:prstGeom prst="rect">
            <a:avLst/>
          </a:prstGeom>
          <a:noFill/>
          <a:ln>
            <a:noFill/>
          </a:ln>
        </p:spPr>
        <p:txBody>
          <a:bodyPr wrap="square" rtlCol="0">
            <a:spAutoFit/>
          </a:bodyPr>
          <a:lstStyle/>
          <a:p>
            <a:pPr algn="ctr"/>
            <a:r>
              <a:rPr lang="zh-CN" altLang="en-US" sz="1320" dirty="0">
                <a:solidFill>
                  <a:schemeClr val="bg1"/>
                </a:solidFill>
                <a:cs typeface="+mn-ea"/>
                <a:sym typeface="+mn-lt"/>
              </a:rPr>
              <a:t>分布式数据库</a:t>
            </a:r>
          </a:p>
        </p:txBody>
      </p:sp>
      <p:sp>
        <p:nvSpPr>
          <p:cNvPr id="106" name="文本框 105">
            <a:extLst>
              <a:ext uri="{FF2B5EF4-FFF2-40B4-BE49-F238E27FC236}">
                <a16:creationId xmlns="" xmlns:a16="http://schemas.microsoft.com/office/drawing/2014/main" id="{8BF2118A-10F0-4FFF-859F-231C3770DB8A}"/>
              </a:ext>
            </a:extLst>
          </p:cNvPr>
          <p:cNvSpPr txBox="1"/>
          <p:nvPr/>
        </p:nvSpPr>
        <p:spPr>
          <a:xfrm>
            <a:off x="6330573" y="2907111"/>
            <a:ext cx="1296785" cy="295466"/>
          </a:xfrm>
          <a:prstGeom prst="rect">
            <a:avLst/>
          </a:prstGeom>
          <a:noFill/>
          <a:ln>
            <a:noFill/>
          </a:ln>
        </p:spPr>
        <p:txBody>
          <a:bodyPr wrap="square" rtlCol="0">
            <a:spAutoFit/>
          </a:bodyPr>
          <a:lstStyle/>
          <a:p>
            <a:pPr algn="ctr"/>
            <a:r>
              <a:rPr lang="zh-CN" altLang="en-US" sz="1320" dirty="0">
                <a:solidFill>
                  <a:schemeClr val="bg1"/>
                </a:solidFill>
                <a:cs typeface="+mn-ea"/>
                <a:sym typeface="+mn-lt"/>
              </a:rPr>
              <a:t>内存数据库</a:t>
            </a:r>
          </a:p>
        </p:txBody>
      </p:sp>
      <p:sp>
        <p:nvSpPr>
          <p:cNvPr id="107" name="文本框 106">
            <a:extLst>
              <a:ext uri="{FF2B5EF4-FFF2-40B4-BE49-F238E27FC236}">
                <a16:creationId xmlns="" xmlns:a16="http://schemas.microsoft.com/office/drawing/2014/main" id="{73D4F230-C881-4F4C-B38A-6886311467D2}"/>
              </a:ext>
            </a:extLst>
          </p:cNvPr>
          <p:cNvSpPr txBox="1"/>
          <p:nvPr/>
        </p:nvSpPr>
        <p:spPr>
          <a:xfrm>
            <a:off x="8141013" y="1921030"/>
            <a:ext cx="1296785" cy="295466"/>
          </a:xfrm>
          <a:prstGeom prst="rect">
            <a:avLst/>
          </a:prstGeom>
          <a:noFill/>
          <a:ln>
            <a:noFill/>
          </a:ln>
        </p:spPr>
        <p:txBody>
          <a:bodyPr wrap="square" rtlCol="0">
            <a:spAutoFit/>
          </a:bodyPr>
          <a:lstStyle/>
          <a:p>
            <a:pPr algn="ctr"/>
            <a:r>
              <a:rPr lang="zh-CN" altLang="en-US" sz="1320" dirty="0">
                <a:solidFill>
                  <a:schemeClr val="bg1"/>
                </a:solidFill>
                <a:cs typeface="+mn-ea"/>
                <a:sym typeface="+mn-lt"/>
              </a:rPr>
              <a:t>离线采集</a:t>
            </a:r>
          </a:p>
        </p:txBody>
      </p:sp>
      <p:sp>
        <p:nvSpPr>
          <p:cNvPr id="108" name="文本框 107">
            <a:extLst>
              <a:ext uri="{FF2B5EF4-FFF2-40B4-BE49-F238E27FC236}">
                <a16:creationId xmlns="" xmlns:a16="http://schemas.microsoft.com/office/drawing/2014/main" id="{2D4D8DFB-68FE-4FFF-B5AC-6E2030501B1A}"/>
              </a:ext>
            </a:extLst>
          </p:cNvPr>
          <p:cNvSpPr txBox="1"/>
          <p:nvPr/>
        </p:nvSpPr>
        <p:spPr>
          <a:xfrm>
            <a:off x="8141013" y="2457727"/>
            <a:ext cx="1296785" cy="295466"/>
          </a:xfrm>
          <a:prstGeom prst="rect">
            <a:avLst/>
          </a:prstGeom>
          <a:noFill/>
          <a:ln>
            <a:noFill/>
          </a:ln>
        </p:spPr>
        <p:txBody>
          <a:bodyPr wrap="square" rtlCol="0">
            <a:spAutoFit/>
          </a:bodyPr>
          <a:lstStyle/>
          <a:p>
            <a:pPr algn="ctr"/>
            <a:r>
              <a:rPr lang="zh-CN" altLang="en-US" sz="1320" dirty="0">
                <a:solidFill>
                  <a:schemeClr val="bg1"/>
                </a:solidFill>
                <a:cs typeface="+mn-ea"/>
                <a:sym typeface="+mn-lt"/>
              </a:rPr>
              <a:t>实时采集</a:t>
            </a:r>
          </a:p>
        </p:txBody>
      </p:sp>
      <p:sp>
        <p:nvSpPr>
          <p:cNvPr id="109" name="文本框 108">
            <a:extLst>
              <a:ext uri="{FF2B5EF4-FFF2-40B4-BE49-F238E27FC236}">
                <a16:creationId xmlns="" xmlns:a16="http://schemas.microsoft.com/office/drawing/2014/main" id="{2486DDF7-4596-424C-AA3E-9DD4F0B6BCA7}"/>
              </a:ext>
            </a:extLst>
          </p:cNvPr>
          <p:cNvSpPr txBox="1"/>
          <p:nvPr/>
        </p:nvSpPr>
        <p:spPr>
          <a:xfrm>
            <a:off x="8141013" y="2907111"/>
            <a:ext cx="1296785" cy="295466"/>
          </a:xfrm>
          <a:prstGeom prst="rect">
            <a:avLst/>
          </a:prstGeom>
          <a:noFill/>
          <a:ln>
            <a:noFill/>
          </a:ln>
        </p:spPr>
        <p:txBody>
          <a:bodyPr wrap="square" rtlCol="0">
            <a:spAutoFit/>
          </a:bodyPr>
          <a:lstStyle/>
          <a:p>
            <a:pPr algn="ctr"/>
            <a:r>
              <a:rPr lang="zh-CN" altLang="en-US" sz="1320" dirty="0">
                <a:solidFill>
                  <a:schemeClr val="bg1"/>
                </a:solidFill>
                <a:cs typeface="+mn-ea"/>
                <a:sym typeface="+mn-lt"/>
              </a:rPr>
              <a:t>协议采集</a:t>
            </a:r>
          </a:p>
        </p:txBody>
      </p:sp>
      <p:sp>
        <p:nvSpPr>
          <p:cNvPr id="110" name="文本框 109">
            <a:extLst>
              <a:ext uri="{FF2B5EF4-FFF2-40B4-BE49-F238E27FC236}">
                <a16:creationId xmlns="" xmlns:a16="http://schemas.microsoft.com/office/drawing/2014/main" id="{9981CCB8-1F49-4D58-BEC2-6DF303A29EFE}"/>
              </a:ext>
            </a:extLst>
          </p:cNvPr>
          <p:cNvSpPr txBox="1"/>
          <p:nvPr/>
        </p:nvSpPr>
        <p:spPr>
          <a:xfrm>
            <a:off x="8141013" y="3908347"/>
            <a:ext cx="1296785" cy="295466"/>
          </a:xfrm>
          <a:prstGeom prst="rect">
            <a:avLst/>
          </a:prstGeom>
          <a:noFill/>
          <a:ln>
            <a:noFill/>
          </a:ln>
        </p:spPr>
        <p:txBody>
          <a:bodyPr wrap="square" rtlCol="0">
            <a:spAutoFit/>
          </a:bodyPr>
          <a:lstStyle/>
          <a:p>
            <a:pPr algn="ctr"/>
            <a:r>
              <a:rPr lang="en-US" altLang="zh-CN" sz="1320" dirty="0">
                <a:solidFill>
                  <a:schemeClr val="bg1"/>
                </a:solidFill>
                <a:cs typeface="+mn-ea"/>
                <a:sym typeface="+mn-lt"/>
              </a:rPr>
              <a:t>Web</a:t>
            </a:r>
            <a:r>
              <a:rPr lang="zh-CN" altLang="en-US" sz="1320" dirty="0">
                <a:solidFill>
                  <a:schemeClr val="bg1"/>
                </a:solidFill>
                <a:cs typeface="+mn-ea"/>
                <a:sym typeface="+mn-lt"/>
              </a:rPr>
              <a:t>上传采集</a:t>
            </a:r>
          </a:p>
        </p:txBody>
      </p:sp>
      <p:sp>
        <p:nvSpPr>
          <p:cNvPr id="111" name="文本框 110">
            <a:extLst>
              <a:ext uri="{FF2B5EF4-FFF2-40B4-BE49-F238E27FC236}">
                <a16:creationId xmlns="" xmlns:a16="http://schemas.microsoft.com/office/drawing/2014/main" id="{88BA3F18-280A-4831-B04C-4CE1DE06C2A1}"/>
              </a:ext>
            </a:extLst>
          </p:cNvPr>
          <p:cNvSpPr txBox="1"/>
          <p:nvPr/>
        </p:nvSpPr>
        <p:spPr>
          <a:xfrm>
            <a:off x="8141013" y="3390280"/>
            <a:ext cx="1296785" cy="295466"/>
          </a:xfrm>
          <a:prstGeom prst="rect">
            <a:avLst/>
          </a:prstGeom>
          <a:noFill/>
          <a:ln>
            <a:noFill/>
          </a:ln>
        </p:spPr>
        <p:txBody>
          <a:bodyPr wrap="square" rtlCol="0">
            <a:spAutoFit/>
          </a:bodyPr>
          <a:lstStyle/>
          <a:p>
            <a:pPr algn="ctr"/>
            <a:r>
              <a:rPr lang="zh-CN" altLang="en-US" sz="1320" dirty="0">
                <a:solidFill>
                  <a:schemeClr val="bg1"/>
                </a:solidFill>
                <a:cs typeface="+mn-ea"/>
                <a:sym typeface="+mn-lt"/>
              </a:rPr>
              <a:t>手工录入</a:t>
            </a:r>
          </a:p>
        </p:txBody>
      </p:sp>
      <p:sp>
        <p:nvSpPr>
          <p:cNvPr id="112" name="文本框 111">
            <a:extLst>
              <a:ext uri="{FF2B5EF4-FFF2-40B4-BE49-F238E27FC236}">
                <a16:creationId xmlns="" xmlns:a16="http://schemas.microsoft.com/office/drawing/2014/main" id="{D4303AEE-7794-4801-B1AB-DE9DFCE624B0}"/>
              </a:ext>
            </a:extLst>
          </p:cNvPr>
          <p:cNvSpPr txBox="1"/>
          <p:nvPr/>
        </p:nvSpPr>
        <p:spPr>
          <a:xfrm>
            <a:off x="9860365" y="1921030"/>
            <a:ext cx="1296785" cy="295466"/>
          </a:xfrm>
          <a:prstGeom prst="rect">
            <a:avLst/>
          </a:prstGeom>
          <a:noFill/>
          <a:ln>
            <a:noFill/>
          </a:ln>
        </p:spPr>
        <p:txBody>
          <a:bodyPr wrap="square" rtlCol="0">
            <a:spAutoFit/>
          </a:bodyPr>
          <a:lstStyle/>
          <a:p>
            <a:pPr algn="ctr"/>
            <a:r>
              <a:rPr lang="zh-CN" altLang="en-US" sz="1320" dirty="0">
                <a:solidFill>
                  <a:schemeClr val="bg1"/>
                </a:solidFill>
                <a:cs typeface="+mn-ea"/>
                <a:sym typeface="+mn-lt"/>
              </a:rPr>
              <a:t>计算服务器</a:t>
            </a:r>
          </a:p>
        </p:txBody>
      </p:sp>
      <p:sp>
        <p:nvSpPr>
          <p:cNvPr id="113" name="文本框 112">
            <a:extLst>
              <a:ext uri="{FF2B5EF4-FFF2-40B4-BE49-F238E27FC236}">
                <a16:creationId xmlns="" xmlns:a16="http://schemas.microsoft.com/office/drawing/2014/main" id="{1B8DD75D-943C-456B-9F51-F177F4C0C7CD}"/>
              </a:ext>
            </a:extLst>
          </p:cNvPr>
          <p:cNvSpPr txBox="1"/>
          <p:nvPr/>
        </p:nvSpPr>
        <p:spPr>
          <a:xfrm>
            <a:off x="9860365" y="2457727"/>
            <a:ext cx="1296785" cy="295466"/>
          </a:xfrm>
          <a:prstGeom prst="rect">
            <a:avLst/>
          </a:prstGeom>
          <a:noFill/>
          <a:ln>
            <a:noFill/>
          </a:ln>
        </p:spPr>
        <p:txBody>
          <a:bodyPr wrap="square" rtlCol="0">
            <a:spAutoFit/>
          </a:bodyPr>
          <a:lstStyle/>
          <a:p>
            <a:pPr algn="ctr"/>
            <a:r>
              <a:rPr lang="zh-CN" altLang="en-US" sz="1320" dirty="0">
                <a:solidFill>
                  <a:schemeClr val="bg1"/>
                </a:solidFill>
                <a:cs typeface="+mn-ea"/>
                <a:sym typeface="+mn-lt"/>
              </a:rPr>
              <a:t>存储</a:t>
            </a:r>
          </a:p>
        </p:txBody>
      </p:sp>
      <p:sp>
        <p:nvSpPr>
          <p:cNvPr id="114" name="文本框 113">
            <a:extLst>
              <a:ext uri="{FF2B5EF4-FFF2-40B4-BE49-F238E27FC236}">
                <a16:creationId xmlns="" xmlns:a16="http://schemas.microsoft.com/office/drawing/2014/main" id="{16B988A3-FEF6-4556-8411-13D613AAA2BA}"/>
              </a:ext>
            </a:extLst>
          </p:cNvPr>
          <p:cNvSpPr txBox="1"/>
          <p:nvPr/>
        </p:nvSpPr>
        <p:spPr>
          <a:xfrm>
            <a:off x="9860365" y="2907111"/>
            <a:ext cx="1296785" cy="295466"/>
          </a:xfrm>
          <a:prstGeom prst="rect">
            <a:avLst/>
          </a:prstGeom>
          <a:noFill/>
          <a:ln>
            <a:noFill/>
          </a:ln>
        </p:spPr>
        <p:txBody>
          <a:bodyPr wrap="square" rtlCol="0">
            <a:spAutoFit/>
          </a:bodyPr>
          <a:lstStyle/>
          <a:p>
            <a:pPr algn="ctr"/>
            <a:r>
              <a:rPr lang="zh-CN" altLang="en-US" sz="1320" dirty="0">
                <a:solidFill>
                  <a:schemeClr val="bg1"/>
                </a:solidFill>
                <a:cs typeface="+mn-ea"/>
                <a:sym typeface="+mn-lt"/>
              </a:rPr>
              <a:t>网络</a:t>
            </a:r>
          </a:p>
        </p:txBody>
      </p:sp>
      <p:sp>
        <p:nvSpPr>
          <p:cNvPr id="115" name="文本框 114">
            <a:extLst>
              <a:ext uri="{FF2B5EF4-FFF2-40B4-BE49-F238E27FC236}">
                <a16:creationId xmlns="" xmlns:a16="http://schemas.microsoft.com/office/drawing/2014/main" id="{6CF600B6-8711-47C6-AE29-054C6CE94143}"/>
              </a:ext>
            </a:extLst>
          </p:cNvPr>
          <p:cNvSpPr txBox="1"/>
          <p:nvPr/>
        </p:nvSpPr>
        <p:spPr>
          <a:xfrm>
            <a:off x="9860365" y="3390280"/>
            <a:ext cx="1296785" cy="295466"/>
          </a:xfrm>
          <a:prstGeom prst="rect">
            <a:avLst/>
          </a:prstGeom>
          <a:noFill/>
          <a:ln>
            <a:noFill/>
          </a:ln>
        </p:spPr>
        <p:txBody>
          <a:bodyPr wrap="square" rtlCol="0">
            <a:spAutoFit/>
          </a:bodyPr>
          <a:lstStyle/>
          <a:p>
            <a:pPr algn="ctr"/>
            <a:r>
              <a:rPr lang="zh-CN" altLang="en-US" sz="1320" dirty="0">
                <a:solidFill>
                  <a:schemeClr val="bg1"/>
                </a:solidFill>
                <a:cs typeface="+mn-ea"/>
                <a:sym typeface="+mn-lt"/>
              </a:rPr>
              <a:t>容灾备份</a:t>
            </a:r>
          </a:p>
        </p:txBody>
      </p:sp>
      <p:sp>
        <p:nvSpPr>
          <p:cNvPr id="116" name="文本框 115">
            <a:extLst>
              <a:ext uri="{FF2B5EF4-FFF2-40B4-BE49-F238E27FC236}">
                <a16:creationId xmlns="" xmlns:a16="http://schemas.microsoft.com/office/drawing/2014/main" id="{E152CEEA-1B84-4422-9D37-D0145E71E9AF}"/>
              </a:ext>
            </a:extLst>
          </p:cNvPr>
          <p:cNvSpPr txBox="1"/>
          <p:nvPr/>
        </p:nvSpPr>
        <p:spPr>
          <a:xfrm>
            <a:off x="9860365" y="3908347"/>
            <a:ext cx="1296785" cy="295466"/>
          </a:xfrm>
          <a:prstGeom prst="rect">
            <a:avLst/>
          </a:prstGeom>
          <a:noFill/>
          <a:ln>
            <a:noFill/>
          </a:ln>
        </p:spPr>
        <p:txBody>
          <a:bodyPr wrap="square" rtlCol="0">
            <a:spAutoFit/>
          </a:bodyPr>
          <a:lstStyle/>
          <a:p>
            <a:pPr algn="ctr"/>
            <a:r>
              <a:rPr lang="zh-CN" altLang="en-US" sz="1320" dirty="0">
                <a:solidFill>
                  <a:schemeClr val="bg1"/>
                </a:solidFill>
                <a:cs typeface="+mn-ea"/>
                <a:sym typeface="+mn-lt"/>
              </a:rPr>
              <a:t>机房</a:t>
            </a:r>
          </a:p>
        </p:txBody>
      </p:sp>
      <p:grpSp>
        <p:nvGrpSpPr>
          <p:cNvPr id="53" name="组合 52">
            <a:extLst>
              <a:ext uri="{FF2B5EF4-FFF2-40B4-BE49-F238E27FC236}">
                <a16:creationId xmlns="" xmlns:a16="http://schemas.microsoft.com/office/drawing/2014/main" id="{2D3D581A-68E8-4CF5-8837-ECB6DE7D1ABD}"/>
              </a:ext>
            </a:extLst>
          </p:cNvPr>
          <p:cNvGrpSpPr/>
          <p:nvPr/>
        </p:nvGrpSpPr>
        <p:grpSpPr>
          <a:xfrm>
            <a:off x="759817" y="1925929"/>
            <a:ext cx="82192" cy="2534311"/>
            <a:chOff x="904597" y="2596489"/>
            <a:chExt cx="82192" cy="2534311"/>
          </a:xfrm>
        </p:grpSpPr>
        <p:cxnSp>
          <p:nvCxnSpPr>
            <p:cNvPr id="137" name="直接连接符 136">
              <a:extLst>
                <a:ext uri="{FF2B5EF4-FFF2-40B4-BE49-F238E27FC236}">
                  <a16:creationId xmlns="" xmlns:a16="http://schemas.microsoft.com/office/drawing/2014/main" id="{AD5D23EF-5019-44F6-ACE3-38DC16893001}"/>
                </a:ext>
              </a:extLst>
            </p:cNvPr>
            <p:cNvCxnSpPr>
              <a:cxnSpLocks/>
            </p:cNvCxnSpPr>
            <p:nvPr/>
          </p:nvCxnSpPr>
          <p:spPr>
            <a:xfrm flipV="1">
              <a:off x="944979" y="2650556"/>
              <a:ext cx="0" cy="2480244"/>
            </a:xfrm>
            <a:prstGeom prst="line">
              <a:avLst/>
            </a:prstGeom>
            <a:ln>
              <a:gradFill>
                <a:gsLst>
                  <a:gs pos="0">
                    <a:schemeClr val="bg1">
                      <a:alpha val="0"/>
                    </a:schemeClr>
                  </a:gs>
                  <a:gs pos="100000">
                    <a:schemeClr val="accent1">
                      <a:lumMod val="60000"/>
                      <a:lumOff val="40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38" name="椭圆 137">
              <a:extLst>
                <a:ext uri="{FF2B5EF4-FFF2-40B4-BE49-F238E27FC236}">
                  <a16:creationId xmlns="" xmlns:a16="http://schemas.microsoft.com/office/drawing/2014/main" id="{16768A40-4203-4559-9322-494ED6C0346C}"/>
                </a:ext>
              </a:extLst>
            </p:cNvPr>
            <p:cNvSpPr/>
            <p:nvPr/>
          </p:nvSpPr>
          <p:spPr>
            <a:xfrm>
              <a:off x="904597" y="2596489"/>
              <a:ext cx="82192" cy="105526"/>
            </a:xfrm>
            <a:prstGeom prst="ellipse">
              <a:avLst/>
            </a:prstGeom>
            <a:gradFill flip="none" rotWithShape="1">
              <a:gsLst>
                <a:gs pos="100000">
                  <a:schemeClr val="bg1">
                    <a:alpha val="0"/>
                    <a:lumMod val="0"/>
                  </a:schemeClr>
                </a:gs>
                <a:gs pos="34000">
                  <a:schemeClr val="accent1">
                    <a:lumMod val="60000"/>
                    <a:lumOff val="4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grpSp>
        <p:nvGrpSpPr>
          <p:cNvPr id="169" name="组合 168">
            <a:extLst>
              <a:ext uri="{FF2B5EF4-FFF2-40B4-BE49-F238E27FC236}">
                <a16:creationId xmlns="" xmlns:a16="http://schemas.microsoft.com/office/drawing/2014/main" id="{B8929F3B-0CDF-4927-9F51-21836112D4BA}"/>
              </a:ext>
            </a:extLst>
          </p:cNvPr>
          <p:cNvGrpSpPr/>
          <p:nvPr/>
        </p:nvGrpSpPr>
        <p:grpSpPr>
          <a:xfrm>
            <a:off x="2466820" y="1925929"/>
            <a:ext cx="82192" cy="2534311"/>
            <a:chOff x="904597" y="2596489"/>
            <a:chExt cx="82192" cy="2534311"/>
          </a:xfrm>
        </p:grpSpPr>
        <p:cxnSp>
          <p:nvCxnSpPr>
            <p:cNvPr id="170" name="直接连接符 169">
              <a:extLst>
                <a:ext uri="{FF2B5EF4-FFF2-40B4-BE49-F238E27FC236}">
                  <a16:creationId xmlns="" xmlns:a16="http://schemas.microsoft.com/office/drawing/2014/main" id="{675EA2BA-81A8-4B3F-A4C1-7D491CE7DF8D}"/>
                </a:ext>
              </a:extLst>
            </p:cNvPr>
            <p:cNvCxnSpPr>
              <a:cxnSpLocks/>
            </p:cNvCxnSpPr>
            <p:nvPr/>
          </p:nvCxnSpPr>
          <p:spPr>
            <a:xfrm flipV="1">
              <a:off x="944979" y="2650556"/>
              <a:ext cx="0" cy="2480244"/>
            </a:xfrm>
            <a:prstGeom prst="line">
              <a:avLst/>
            </a:prstGeom>
            <a:ln>
              <a:gradFill>
                <a:gsLst>
                  <a:gs pos="0">
                    <a:schemeClr val="bg1">
                      <a:alpha val="0"/>
                    </a:schemeClr>
                  </a:gs>
                  <a:gs pos="100000">
                    <a:schemeClr val="accent1">
                      <a:lumMod val="60000"/>
                      <a:lumOff val="40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71" name="椭圆 170">
              <a:extLst>
                <a:ext uri="{FF2B5EF4-FFF2-40B4-BE49-F238E27FC236}">
                  <a16:creationId xmlns="" xmlns:a16="http://schemas.microsoft.com/office/drawing/2014/main" id="{E07EE7E9-744C-429C-ADA2-5C4C946877F8}"/>
                </a:ext>
              </a:extLst>
            </p:cNvPr>
            <p:cNvSpPr/>
            <p:nvPr/>
          </p:nvSpPr>
          <p:spPr>
            <a:xfrm>
              <a:off x="904597" y="2596489"/>
              <a:ext cx="82192" cy="105526"/>
            </a:xfrm>
            <a:prstGeom prst="ellipse">
              <a:avLst/>
            </a:prstGeom>
            <a:gradFill flip="none" rotWithShape="1">
              <a:gsLst>
                <a:gs pos="100000">
                  <a:schemeClr val="bg1">
                    <a:alpha val="0"/>
                    <a:lumMod val="0"/>
                  </a:schemeClr>
                </a:gs>
                <a:gs pos="34000">
                  <a:schemeClr val="accent1">
                    <a:lumMod val="60000"/>
                    <a:lumOff val="4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grpSp>
        <p:nvGrpSpPr>
          <p:cNvPr id="172" name="组合 171">
            <a:extLst>
              <a:ext uri="{FF2B5EF4-FFF2-40B4-BE49-F238E27FC236}">
                <a16:creationId xmlns="" xmlns:a16="http://schemas.microsoft.com/office/drawing/2014/main" id="{562AFFE1-FFCC-4E79-9039-13AF171AF269}"/>
              </a:ext>
            </a:extLst>
          </p:cNvPr>
          <p:cNvGrpSpPr/>
          <p:nvPr/>
        </p:nvGrpSpPr>
        <p:grpSpPr>
          <a:xfrm>
            <a:off x="4234976" y="1925929"/>
            <a:ext cx="82192" cy="2534311"/>
            <a:chOff x="904597" y="2596489"/>
            <a:chExt cx="82192" cy="2534311"/>
          </a:xfrm>
        </p:grpSpPr>
        <p:cxnSp>
          <p:nvCxnSpPr>
            <p:cNvPr id="173" name="直接连接符 172">
              <a:extLst>
                <a:ext uri="{FF2B5EF4-FFF2-40B4-BE49-F238E27FC236}">
                  <a16:creationId xmlns="" xmlns:a16="http://schemas.microsoft.com/office/drawing/2014/main" id="{CC2BFF92-C53D-4B0F-9EC0-DC0B29928147}"/>
                </a:ext>
              </a:extLst>
            </p:cNvPr>
            <p:cNvCxnSpPr>
              <a:cxnSpLocks/>
            </p:cNvCxnSpPr>
            <p:nvPr/>
          </p:nvCxnSpPr>
          <p:spPr>
            <a:xfrm flipV="1">
              <a:off x="944979" y="2650556"/>
              <a:ext cx="0" cy="2480244"/>
            </a:xfrm>
            <a:prstGeom prst="line">
              <a:avLst/>
            </a:prstGeom>
            <a:ln>
              <a:gradFill>
                <a:gsLst>
                  <a:gs pos="0">
                    <a:schemeClr val="bg1">
                      <a:alpha val="0"/>
                    </a:schemeClr>
                  </a:gs>
                  <a:gs pos="100000">
                    <a:schemeClr val="accent1">
                      <a:lumMod val="60000"/>
                      <a:lumOff val="40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74" name="椭圆 173">
              <a:extLst>
                <a:ext uri="{FF2B5EF4-FFF2-40B4-BE49-F238E27FC236}">
                  <a16:creationId xmlns="" xmlns:a16="http://schemas.microsoft.com/office/drawing/2014/main" id="{2F40317F-F419-4B57-B59A-0679CFE2A04C}"/>
                </a:ext>
              </a:extLst>
            </p:cNvPr>
            <p:cNvSpPr/>
            <p:nvPr/>
          </p:nvSpPr>
          <p:spPr>
            <a:xfrm>
              <a:off x="904597" y="2596489"/>
              <a:ext cx="82192" cy="105526"/>
            </a:xfrm>
            <a:prstGeom prst="ellipse">
              <a:avLst/>
            </a:prstGeom>
            <a:gradFill flip="none" rotWithShape="1">
              <a:gsLst>
                <a:gs pos="100000">
                  <a:schemeClr val="bg1">
                    <a:alpha val="0"/>
                    <a:lumMod val="0"/>
                  </a:schemeClr>
                </a:gs>
                <a:gs pos="34000">
                  <a:schemeClr val="accent1">
                    <a:lumMod val="60000"/>
                    <a:lumOff val="4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grpSp>
        <p:nvGrpSpPr>
          <p:cNvPr id="175" name="组合 174">
            <a:extLst>
              <a:ext uri="{FF2B5EF4-FFF2-40B4-BE49-F238E27FC236}">
                <a16:creationId xmlns="" xmlns:a16="http://schemas.microsoft.com/office/drawing/2014/main" id="{65C82798-0457-4CFF-BA52-DB29627427AD}"/>
              </a:ext>
            </a:extLst>
          </p:cNvPr>
          <p:cNvGrpSpPr/>
          <p:nvPr/>
        </p:nvGrpSpPr>
        <p:grpSpPr>
          <a:xfrm>
            <a:off x="6079446" y="1925929"/>
            <a:ext cx="82192" cy="2534311"/>
            <a:chOff x="904597" y="2596489"/>
            <a:chExt cx="82192" cy="2534311"/>
          </a:xfrm>
        </p:grpSpPr>
        <p:cxnSp>
          <p:nvCxnSpPr>
            <p:cNvPr id="176" name="直接连接符 175">
              <a:extLst>
                <a:ext uri="{FF2B5EF4-FFF2-40B4-BE49-F238E27FC236}">
                  <a16:creationId xmlns="" xmlns:a16="http://schemas.microsoft.com/office/drawing/2014/main" id="{005E5CAF-2D33-4D76-85ED-DEB6EFAF3A46}"/>
                </a:ext>
              </a:extLst>
            </p:cNvPr>
            <p:cNvCxnSpPr>
              <a:cxnSpLocks/>
            </p:cNvCxnSpPr>
            <p:nvPr/>
          </p:nvCxnSpPr>
          <p:spPr>
            <a:xfrm flipV="1">
              <a:off x="944979" y="2650556"/>
              <a:ext cx="0" cy="2480244"/>
            </a:xfrm>
            <a:prstGeom prst="line">
              <a:avLst/>
            </a:prstGeom>
            <a:ln>
              <a:gradFill>
                <a:gsLst>
                  <a:gs pos="0">
                    <a:schemeClr val="bg1">
                      <a:alpha val="0"/>
                    </a:schemeClr>
                  </a:gs>
                  <a:gs pos="100000">
                    <a:schemeClr val="accent1">
                      <a:lumMod val="60000"/>
                      <a:lumOff val="40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77" name="椭圆 176">
              <a:extLst>
                <a:ext uri="{FF2B5EF4-FFF2-40B4-BE49-F238E27FC236}">
                  <a16:creationId xmlns="" xmlns:a16="http://schemas.microsoft.com/office/drawing/2014/main" id="{075676BF-A99A-48E4-A31D-6A33F8B4E7AE}"/>
                </a:ext>
              </a:extLst>
            </p:cNvPr>
            <p:cNvSpPr/>
            <p:nvPr/>
          </p:nvSpPr>
          <p:spPr>
            <a:xfrm>
              <a:off x="904597" y="2596489"/>
              <a:ext cx="82192" cy="105526"/>
            </a:xfrm>
            <a:prstGeom prst="ellipse">
              <a:avLst/>
            </a:prstGeom>
            <a:gradFill flip="none" rotWithShape="1">
              <a:gsLst>
                <a:gs pos="100000">
                  <a:schemeClr val="bg1">
                    <a:alpha val="0"/>
                    <a:lumMod val="0"/>
                  </a:schemeClr>
                </a:gs>
                <a:gs pos="34000">
                  <a:schemeClr val="accent1">
                    <a:lumMod val="60000"/>
                    <a:lumOff val="4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grpSp>
        <p:nvGrpSpPr>
          <p:cNvPr id="178" name="组合 177">
            <a:extLst>
              <a:ext uri="{FF2B5EF4-FFF2-40B4-BE49-F238E27FC236}">
                <a16:creationId xmlns="" xmlns:a16="http://schemas.microsoft.com/office/drawing/2014/main" id="{F4315BAB-47D6-453A-A751-CDA5FC58552B}"/>
              </a:ext>
            </a:extLst>
          </p:cNvPr>
          <p:cNvGrpSpPr/>
          <p:nvPr/>
        </p:nvGrpSpPr>
        <p:grpSpPr>
          <a:xfrm>
            <a:off x="7819391" y="1925929"/>
            <a:ext cx="82192" cy="2534311"/>
            <a:chOff x="904597" y="2596489"/>
            <a:chExt cx="82192" cy="2534311"/>
          </a:xfrm>
        </p:grpSpPr>
        <p:cxnSp>
          <p:nvCxnSpPr>
            <p:cNvPr id="179" name="直接连接符 178">
              <a:extLst>
                <a:ext uri="{FF2B5EF4-FFF2-40B4-BE49-F238E27FC236}">
                  <a16:creationId xmlns="" xmlns:a16="http://schemas.microsoft.com/office/drawing/2014/main" id="{BA0CF8C3-63A9-4CE1-9869-08EF2708D8ED}"/>
                </a:ext>
              </a:extLst>
            </p:cNvPr>
            <p:cNvCxnSpPr>
              <a:cxnSpLocks/>
            </p:cNvCxnSpPr>
            <p:nvPr/>
          </p:nvCxnSpPr>
          <p:spPr>
            <a:xfrm flipV="1">
              <a:off x="944979" y="2650556"/>
              <a:ext cx="0" cy="2480244"/>
            </a:xfrm>
            <a:prstGeom prst="line">
              <a:avLst/>
            </a:prstGeom>
            <a:ln>
              <a:gradFill>
                <a:gsLst>
                  <a:gs pos="0">
                    <a:schemeClr val="bg1">
                      <a:alpha val="0"/>
                    </a:schemeClr>
                  </a:gs>
                  <a:gs pos="100000">
                    <a:schemeClr val="accent1">
                      <a:lumMod val="60000"/>
                      <a:lumOff val="40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80" name="椭圆 179">
              <a:extLst>
                <a:ext uri="{FF2B5EF4-FFF2-40B4-BE49-F238E27FC236}">
                  <a16:creationId xmlns="" xmlns:a16="http://schemas.microsoft.com/office/drawing/2014/main" id="{4FFE5D2D-AC20-4D6D-90BF-6CF991C78415}"/>
                </a:ext>
              </a:extLst>
            </p:cNvPr>
            <p:cNvSpPr/>
            <p:nvPr/>
          </p:nvSpPr>
          <p:spPr>
            <a:xfrm>
              <a:off x="904597" y="2596489"/>
              <a:ext cx="82192" cy="105526"/>
            </a:xfrm>
            <a:prstGeom prst="ellipse">
              <a:avLst/>
            </a:prstGeom>
            <a:gradFill flip="none" rotWithShape="1">
              <a:gsLst>
                <a:gs pos="100000">
                  <a:schemeClr val="bg1">
                    <a:alpha val="0"/>
                    <a:lumMod val="0"/>
                  </a:schemeClr>
                </a:gs>
                <a:gs pos="34000">
                  <a:schemeClr val="accent1">
                    <a:lumMod val="60000"/>
                    <a:lumOff val="4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grpSp>
        <p:nvGrpSpPr>
          <p:cNvPr id="181" name="组合 180">
            <a:extLst>
              <a:ext uri="{FF2B5EF4-FFF2-40B4-BE49-F238E27FC236}">
                <a16:creationId xmlns="" xmlns:a16="http://schemas.microsoft.com/office/drawing/2014/main" id="{4488B049-2B59-4581-B9FE-CD242B439E46}"/>
              </a:ext>
            </a:extLst>
          </p:cNvPr>
          <p:cNvGrpSpPr/>
          <p:nvPr/>
        </p:nvGrpSpPr>
        <p:grpSpPr>
          <a:xfrm>
            <a:off x="9586064" y="1925929"/>
            <a:ext cx="82192" cy="2534311"/>
            <a:chOff x="904597" y="2596489"/>
            <a:chExt cx="82192" cy="2534311"/>
          </a:xfrm>
        </p:grpSpPr>
        <p:cxnSp>
          <p:nvCxnSpPr>
            <p:cNvPr id="182" name="直接连接符 181">
              <a:extLst>
                <a:ext uri="{FF2B5EF4-FFF2-40B4-BE49-F238E27FC236}">
                  <a16:creationId xmlns="" xmlns:a16="http://schemas.microsoft.com/office/drawing/2014/main" id="{5BDF0442-A353-4F17-B145-516DE5E23E9B}"/>
                </a:ext>
              </a:extLst>
            </p:cNvPr>
            <p:cNvCxnSpPr>
              <a:cxnSpLocks/>
            </p:cNvCxnSpPr>
            <p:nvPr/>
          </p:nvCxnSpPr>
          <p:spPr>
            <a:xfrm flipV="1">
              <a:off x="944979" y="2650556"/>
              <a:ext cx="0" cy="2480244"/>
            </a:xfrm>
            <a:prstGeom prst="line">
              <a:avLst/>
            </a:prstGeom>
            <a:ln>
              <a:gradFill>
                <a:gsLst>
                  <a:gs pos="0">
                    <a:schemeClr val="bg1">
                      <a:alpha val="0"/>
                    </a:schemeClr>
                  </a:gs>
                  <a:gs pos="100000">
                    <a:schemeClr val="accent1">
                      <a:lumMod val="60000"/>
                      <a:lumOff val="40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83" name="椭圆 182">
              <a:extLst>
                <a:ext uri="{FF2B5EF4-FFF2-40B4-BE49-F238E27FC236}">
                  <a16:creationId xmlns="" xmlns:a16="http://schemas.microsoft.com/office/drawing/2014/main" id="{0FF7980A-CF0F-442F-ABE6-ED2E6B7278B3}"/>
                </a:ext>
              </a:extLst>
            </p:cNvPr>
            <p:cNvSpPr/>
            <p:nvPr/>
          </p:nvSpPr>
          <p:spPr>
            <a:xfrm>
              <a:off x="904597" y="2596489"/>
              <a:ext cx="82192" cy="105526"/>
            </a:xfrm>
            <a:prstGeom prst="ellipse">
              <a:avLst/>
            </a:prstGeom>
            <a:gradFill flip="none" rotWithShape="1">
              <a:gsLst>
                <a:gs pos="100000">
                  <a:schemeClr val="bg1">
                    <a:alpha val="0"/>
                    <a:lumMod val="0"/>
                  </a:schemeClr>
                </a:gs>
                <a:gs pos="34000">
                  <a:schemeClr val="accent1">
                    <a:lumMod val="60000"/>
                    <a:lumOff val="4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grpSp>
        <p:nvGrpSpPr>
          <p:cNvPr id="184" name="组合 183">
            <a:extLst>
              <a:ext uri="{FF2B5EF4-FFF2-40B4-BE49-F238E27FC236}">
                <a16:creationId xmlns="" xmlns:a16="http://schemas.microsoft.com/office/drawing/2014/main" id="{0FD397E1-A025-45F3-B053-7B583AB79DE6}"/>
              </a:ext>
            </a:extLst>
          </p:cNvPr>
          <p:cNvGrpSpPr/>
          <p:nvPr/>
        </p:nvGrpSpPr>
        <p:grpSpPr>
          <a:xfrm>
            <a:off x="11384384" y="1925929"/>
            <a:ext cx="82192" cy="2534311"/>
            <a:chOff x="904597" y="2596489"/>
            <a:chExt cx="82192" cy="2534311"/>
          </a:xfrm>
        </p:grpSpPr>
        <p:cxnSp>
          <p:nvCxnSpPr>
            <p:cNvPr id="185" name="直接连接符 184">
              <a:extLst>
                <a:ext uri="{FF2B5EF4-FFF2-40B4-BE49-F238E27FC236}">
                  <a16:creationId xmlns="" xmlns:a16="http://schemas.microsoft.com/office/drawing/2014/main" id="{C8710722-FF7E-4012-B072-9C9777F3A0B2}"/>
                </a:ext>
              </a:extLst>
            </p:cNvPr>
            <p:cNvCxnSpPr>
              <a:cxnSpLocks/>
            </p:cNvCxnSpPr>
            <p:nvPr/>
          </p:nvCxnSpPr>
          <p:spPr>
            <a:xfrm flipV="1">
              <a:off x="944979" y="2650556"/>
              <a:ext cx="0" cy="2480244"/>
            </a:xfrm>
            <a:prstGeom prst="line">
              <a:avLst/>
            </a:prstGeom>
            <a:ln>
              <a:gradFill>
                <a:gsLst>
                  <a:gs pos="0">
                    <a:schemeClr val="bg1">
                      <a:alpha val="0"/>
                    </a:schemeClr>
                  </a:gs>
                  <a:gs pos="100000">
                    <a:schemeClr val="accent1">
                      <a:lumMod val="60000"/>
                      <a:lumOff val="40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86" name="椭圆 185">
              <a:extLst>
                <a:ext uri="{FF2B5EF4-FFF2-40B4-BE49-F238E27FC236}">
                  <a16:creationId xmlns="" xmlns:a16="http://schemas.microsoft.com/office/drawing/2014/main" id="{A4C0F9A9-B7BF-4AED-9595-1DA3F2BE793B}"/>
                </a:ext>
              </a:extLst>
            </p:cNvPr>
            <p:cNvSpPr/>
            <p:nvPr/>
          </p:nvSpPr>
          <p:spPr>
            <a:xfrm>
              <a:off x="904597" y="2596489"/>
              <a:ext cx="82192" cy="105526"/>
            </a:xfrm>
            <a:prstGeom prst="ellipse">
              <a:avLst/>
            </a:prstGeom>
            <a:gradFill flip="none" rotWithShape="1">
              <a:gsLst>
                <a:gs pos="100000">
                  <a:schemeClr val="bg1">
                    <a:alpha val="0"/>
                    <a:lumMod val="0"/>
                  </a:schemeClr>
                </a:gs>
                <a:gs pos="34000">
                  <a:schemeClr val="accent1">
                    <a:lumMod val="60000"/>
                    <a:lumOff val="4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sp>
        <p:nvSpPr>
          <p:cNvPr id="189" name="矩形 1">
            <a:extLst>
              <a:ext uri="{FF2B5EF4-FFF2-40B4-BE49-F238E27FC236}">
                <a16:creationId xmlns="" xmlns:a16="http://schemas.microsoft.com/office/drawing/2014/main" id="{FE387A2F-952D-4541-8416-08A8EDB4AC13}"/>
              </a:ext>
            </a:extLst>
          </p:cNvPr>
          <p:cNvSpPr/>
          <p:nvPr/>
        </p:nvSpPr>
        <p:spPr>
          <a:xfrm>
            <a:off x="460365" y="4640026"/>
            <a:ext cx="11424066" cy="418030"/>
          </a:xfrm>
          <a:custGeom>
            <a:avLst/>
            <a:gdLst>
              <a:gd name="connsiteX0" fmla="*/ 0 w 2144910"/>
              <a:gd name="connsiteY0" fmla="*/ 0 h 715168"/>
              <a:gd name="connsiteX1" fmla="*/ 2144910 w 2144910"/>
              <a:gd name="connsiteY1" fmla="*/ 0 h 715168"/>
              <a:gd name="connsiteX2" fmla="*/ 2144910 w 2144910"/>
              <a:gd name="connsiteY2" fmla="*/ 715168 h 715168"/>
              <a:gd name="connsiteX3" fmla="*/ 0 w 2144910"/>
              <a:gd name="connsiteY3" fmla="*/ 715168 h 715168"/>
              <a:gd name="connsiteX4" fmla="*/ 0 w 2144910"/>
              <a:gd name="connsiteY4" fmla="*/ 0 h 715168"/>
              <a:gd name="connsiteX0" fmla="*/ 486136 w 2144910"/>
              <a:gd name="connsiteY0" fmla="*/ 11574 h 715168"/>
              <a:gd name="connsiteX1" fmla="*/ 2144910 w 2144910"/>
              <a:gd name="connsiteY1" fmla="*/ 0 h 715168"/>
              <a:gd name="connsiteX2" fmla="*/ 2144910 w 2144910"/>
              <a:gd name="connsiteY2" fmla="*/ 715168 h 715168"/>
              <a:gd name="connsiteX3" fmla="*/ 0 w 2144910"/>
              <a:gd name="connsiteY3" fmla="*/ 715168 h 715168"/>
              <a:gd name="connsiteX4" fmla="*/ 486136 w 2144910"/>
              <a:gd name="connsiteY4" fmla="*/ 11574 h 715168"/>
              <a:gd name="connsiteX0" fmla="*/ 486136 w 2144910"/>
              <a:gd name="connsiteY0" fmla="*/ 0 h 703594"/>
              <a:gd name="connsiteX1" fmla="*/ 1577750 w 2144910"/>
              <a:gd name="connsiteY1" fmla="*/ 1 h 703594"/>
              <a:gd name="connsiteX2" fmla="*/ 2144910 w 2144910"/>
              <a:gd name="connsiteY2" fmla="*/ 703594 h 703594"/>
              <a:gd name="connsiteX3" fmla="*/ 0 w 2144910"/>
              <a:gd name="connsiteY3" fmla="*/ 703594 h 703594"/>
              <a:gd name="connsiteX4" fmla="*/ 486136 w 2144910"/>
              <a:gd name="connsiteY4" fmla="*/ 0 h 703594"/>
              <a:gd name="connsiteX0" fmla="*/ 474561 w 2144910"/>
              <a:gd name="connsiteY0" fmla="*/ 231492 h 703593"/>
              <a:gd name="connsiteX1" fmla="*/ 1577750 w 2144910"/>
              <a:gd name="connsiteY1" fmla="*/ 0 h 703593"/>
              <a:gd name="connsiteX2" fmla="*/ 2144910 w 2144910"/>
              <a:gd name="connsiteY2" fmla="*/ 703593 h 703593"/>
              <a:gd name="connsiteX3" fmla="*/ 0 w 2144910"/>
              <a:gd name="connsiteY3" fmla="*/ 703593 h 703593"/>
              <a:gd name="connsiteX4" fmla="*/ 474561 w 2144910"/>
              <a:gd name="connsiteY4" fmla="*/ 231492 h 703593"/>
              <a:gd name="connsiteX0" fmla="*/ 474561 w 2144910"/>
              <a:gd name="connsiteY0" fmla="*/ 11573 h 483674"/>
              <a:gd name="connsiteX1" fmla="*/ 1612474 w 2144910"/>
              <a:gd name="connsiteY1" fmla="*/ 0 h 483674"/>
              <a:gd name="connsiteX2" fmla="*/ 2144910 w 2144910"/>
              <a:gd name="connsiteY2" fmla="*/ 483674 h 483674"/>
              <a:gd name="connsiteX3" fmla="*/ 0 w 2144910"/>
              <a:gd name="connsiteY3" fmla="*/ 483674 h 483674"/>
              <a:gd name="connsiteX4" fmla="*/ 474561 w 2144910"/>
              <a:gd name="connsiteY4" fmla="*/ 11573 h 483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4910" h="483674">
                <a:moveTo>
                  <a:pt x="474561" y="11573"/>
                </a:moveTo>
                <a:lnTo>
                  <a:pt x="1612474" y="0"/>
                </a:lnTo>
                <a:lnTo>
                  <a:pt x="2144910" y="483674"/>
                </a:lnTo>
                <a:lnTo>
                  <a:pt x="0" y="483674"/>
                </a:lnTo>
                <a:lnTo>
                  <a:pt x="474561" y="11573"/>
                </a:lnTo>
                <a:close/>
              </a:path>
            </a:pathLst>
          </a:custGeom>
          <a:gradFill>
            <a:gsLst>
              <a:gs pos="100000">
                <a:srgbClr val="4472C4"/>
              </a:gs>
              <a:gs pos="0">
                <a:srgbClr val="4472C4">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1" name="文本框 190">
            <a:extLst>
              <a:ext uri="{FF2B5EF4-FFF2-40B4-BE49-F238E27FC236}">
                <a16:creationId xmlns="" xmlns:a16="http://schemas.microsoft.com/office/drawing/2014/main" id="{C67E4083-6F22-418C-AD8E-3529133D134D}"/>
              </a:ext>
            </a:extLst>
          </p:cNvPr>
          <p:cNvSpPr txBox="1"/>
          <p:nvPr/>
        </p:nvSpPr>
        <p:spPr>
          <a:xfrm>
            <a:off x="4858241" y="4552150"/>
            <a:ext cx="2262158" cy="369332"/>
          </a:xfrm>
          <a:prstGeom prst="rect">
            <a:avLst/>
          </a:prstGeom>
          <a:noFill/>
        </p:spPr>
        <p:txBody>
          <a:bodyPr wrap="none" rtlCol="0">
            <a:spAutoFit/>
          </a:bodyPr>
          <a:lstStyle/>
          <a:p>
            <a:r>
              <a:rPr lang="zh-CN" altLang="en-US" b="1" dirty="0">
                <a:solidFill>
                  <a:schemeClr val="bg1"/>
                </a:solidFill>
              </a:rPr>
              <a:t>运维及安全管理保障</a:t>
            </a:r>
          </a:p>
        </p:txBody>
      </p:sp>
      <p:pic>
        <p:nvPicPr>
          <p:cNvPr id="197" name="图片 196">
            <a:extLst>
              <a:ext uri="{FF2B5EF4-FFF2-40B4-BE49-F238E27FC236}">
                <a16:creationId xmlns="" xmlns:a16="http://schemas.microsoft.com/office/drawing/2014/main" id="{43E05AA6-4E9D-435E-A5CE-9C962CF07C2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95217" y="5435439"/>
            <a:ext cx="1509345" cy="822983"/>
          </a:xfrm>
          <a:prstGeom prst="rect">
            <a:avLst/>
          </a:prstGeom>
        </p:spPr>
      </p:pic>
      <p:pic>
        <p:nvPicPr>
          <p:cNvPr id="199" name="图片 198">
            <a:extLst>
              <a:ext uri="{FF2B5EF4-FFF2-40B4-BE49-F238E27FC236}">
                <a16:creationId xmlns="" xmlns:a16="http://schemas.microsoft.com/office/drawing/2014/main" id="{0C97FB48-51E9-43B0-90AA-280E774F86C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52004" y="5485350"/>
            <a:ext cx="1391796" cy="723160"/>
          </a:xfrm>
          <a:prstGeom prst="rect">
            <a:avLst/>
          </a:prstGeom>
        </p:spPr>
      </p:pic>
      <p:pic>
        <p:nvPicPr>
          <p:cNvPr id="201" name="图片 200">
            <a:extLst>
              <a:ext uri="{FF2B5EF4-FFF2-40B4-BE49-F238E27FC236}">
                <a16:creationId xmlns="" xmlns:a16="http://schemas.microsoft.com/office/drawing/2014/main" id="{165A2AB7-0F9C-4C61-8B10-6E764F8817A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51368" y="5445197"/>
            <a:ext cx="1649220" cy="803466"/>
          </a:xfrm>
          <a:prstGeom prst="rect">
            <a:avLst/>
          </a:prstGeom>
        </p:spPr>
      </p:pic>
      <p:pic>
        <p:nvPicPr>
          <p:cNvPr id="203" name="图片 202">
            <a:extLst>
              <a:ext uri="{FF2B5EF4-FFF2-40B4-BE49-F238E27FC236}">
                <a16:creationId xmlns="" xmlns:a16="http://schemas.microsoft.com/office/drawing/2014/main" id="{C130519A-36DE-4B51-B730-C8CC9CE3129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83537" y="5365501"/>
            <a:ext cx="1509345" cy="962858"/>
          </a:xfrm>
          <a:prstGeom prst="rect">
            <a:avLst/>
          </a:prstGeom>
        </p:spPr>
      </p:pic>
      <p:sp>
        <p:nvSpPr>
          <p:cNvPr id="204" name="文本框 203">
            <a:extLst>
              <a:ext uri="{FF2B5EF4-FFF2-40B4-BE49-F238E27FC236}">
                <a16:creationId xmlns="" xmlns:a16="http://schemas.microsoft.com/office/drawing/2014/main" id="{6DB76EFD-F403-4DC5-BF62-ABAD31BCF2A1}"/>
              </a:ext>
            </a:extLst>
          </p:cNvPr>
          <p:cNvSpPr txBox="1"/>
          <p:nvPr/>
        </p:nvSpPr>
        <p:spPr>
          <a:xfrm>
            <a:off x="1694935" y="5725289"/>
            <a:ext cx="1296785" cy="276999"/>
          </a:xfrm>
          <a:prstGeom prst="rect">
            <a:avLst/>
          </a:prstGeom>
          <a:noFill/>
          <a:ln>
            <a:noFill/>
          </a:ln>
        </p:spPr>
        <p:txBody>
          <a:bodyPr wrap="square" rtlCol="0">
            <a:spAutoFit/>
          </a:bodyPr>
          <a:lstStyle/>
          <a:p>
            <a:pPr algn="ctr"/>
            <a:r>
              <a:rPr lang="zh-CN" altLang="en-US" sz="1200" dirty="0">
                <a:solidFill>
                  <a:schemeClr val="bg1"/>
                </a:solidFill>
                <a:cs typeface="+mn-ea"/>
                <a:sym typeface="+mn-lt"/>
              </a:rPr>
              <a:t>移动设备监控</a:t>
            </a:r>
          </a:p>
        </p:txBody>
      </p:sp>
      <p:sp>
        <p:nvSpPr>
          <p:cNvPr id="206" name="文本框 205">
            <a:extLst>
              <a:ext uri="{FF2B5EF4-FFF2-40B4-BE49-F238E27FC236}">
                <a16:creationId xmlns="" xmlns:a16="http://schemas.microsoft.com/office/drawing/2014/main" id="{F3D0F918-61C3-495A-9ABD-588452F9BD93}"/>
              </a:ext>
            </a:extLst>
          </p:cNvPr>
          <p:cNvSpPr txBox="1"/>
          <p:nvPr/>
        </p:nvSpPr>
        <p:spPr>
          <a:xfrm>
            <a:off x="4434789" y="5725289"/>
            <a:ext cx="1296785" cy="276999"/>
          </a:xfrm>
          <a:prstGeom prst="rect">
            <a:avLst/>
          </a:prstGeom>
          <a:noFill/>
          <a:ln>
            <a:noFill/>
          </a:ln>
        </p:spPr>
        <p:txBody>
          <a:bodyPr wrap="square" rtlCol="0">
            <a:spAutoFit/>
          </a:bodyPr>
          <a:lstStyle/>
          <a:p>
            <a:pPr algn="ctr"/>
            <a:r>
              <a:rPr lang="zh-CN" altLang="en-US" sz="1200" dirty="0">
                <a:solidFill>
                  <a:schemeClr val="bg1"/>
                </a:solidFill>
                <a:cs typeface="+mn-ea"/>
                <a:sym typeface="+mn-lt"/>
              </a:rPr>
              <a:t>移动应用管理</a:t>
            </a:r>
          </a:p>
        </p:txBody>
      </p:sp>
      <p:sp>
        <p:nvSpPr>
          <p:cNvPr id="207" name="文本框 206">
            <a:extLst>
              <a:ext uri="{FF2B5EF4-FFF2-40B4-BE49-F238E27FC236}">
                <a16:creationId xmlns="" xmlns:a16="http://schemas.microsoft.com/office/drawing/2014/main" id="{ACFD1DCD-E335-4712-86C6-DFAC3B4EDEFA}"/>
              </a:ext>
            </a:extLst>
          </p:cNvPr>
          <p:cNvSpPr txBox="1"/>
          <p:nvPr/>
        </p:nvSpPr>
        <p:spPr>
          <a:xfrm>
            <a:off x="7513436" y="5725289"/>
            <a:ext cx="1296785" cy="276999"/>
          </a:xfrm>
          <a:prstGeom prst="rect">
            <a:avLst/>
          </a:prstGeom>
          <a:noFill/>
          <a:ln>
            <a:noFill/>
          </a:ln>
        </p:spPr>
        <p:txBody>
          <a:bodyPr wrap="square" rtlCol="0">
            <a:spAutoFit/>
          </a:bodyPr>
          <a:lstStyle/>
          <a:p>
            <a:pPr algn="ctr"/>
            <a:r>
              <a:rPr lang="en-US" altLang="zh-CN" sz="1200" dirty="0">
                <a:solidFill>
                  <a:schemeClr val="bg1"/>
                </a:solidFill>
                <a:cs typeface="+mn-ea"/>
                <a:sym typeface="+mn-lt"/>
              </a:rPr>
              <a:t>Web</a:t>
            </a:r>
            <a:r>
              <a:rPr lang="zh-CN" altLang="en-US" sz="1200" dirty="0">
                <a:solidFill>
                  <a:schemeClr val="bg1"/>
                </a:solidFill>
                <a:cs typeface="+mn-ea"/>
                <a:sym typeface="+mn-lt"/>
              </a:rPr>
              <a:t>应用监控</a:t>
            </a:r>
          </a:p>
        </p:txBody>
      </p:sp>
      <p:sp>
        <p:nvSpPr>
          <p:cNvPr id="208" name="文本框 207">
            <a:extLst>
              <a:ext uri="{FF2B5EF4-FFF2-40B4-BE49-F238E27FC236}">
                <a16:creationId xmlns="" xmlns:a16="http://schemas.microsoft.com/office/drawing/2014/main" id="{5F5AA7EC-DE03-4828-B359-5709AA209E53}"/>
              </a:ext>
            </a:extLst>
          </p:cNvPr>
          <p:cNvSpPr txBox="1"/>
          <p:nvPr/>
        </p:nvSpPr>
        <p:spPr>
          <a:xfrm>
            <a:off x="10202534" y="5725289"/>
            <a:ext cx="1565789" cy="276999"/>
          </a:xfrm>
          <a:prstGeom prst="rect">
            <a:avLst/>
          </a:prstGeom>
          <a:noFill/>
          <a:ln>
            <a:noFill/>
          </a:ln>
        </p:spPr>
        <p:txBody>
          <a:bodyPr wrap="square" rtlCol="0">
            <a:spAutoFit/>
          </a:bodyPr>
          <a:lstStyle/>
          <a:p>
            <a:pPr algn="ctr"/>
            <a:r>
              <a:rPr lang="zh-CN" altLang="en-US" sz="1200" dirty="0">
                <a:solidFill>
                  <a:schemeClr val="bg1"/>
                </a:solidFill>
                <a:cs typeface="+mn-ea"/>
                <a:sym typeface="+mn-lt"/>
              </a:rPr>
              <a:t>数据库中间件监控</a:t>
            </a:r>
          </a:p>
        </p:txBody>
      </p:sp>
      <p:sp>
        <p:nvSpPr>
          <p:cNvPr id="210" name="矩形 1">
            <a:extLst>
              <a:ext uri="{FF2B5EF4-FFF2-40B4-BE49-F238E27FC236}">
                <a16:creationId xmlns="" xmlns:a16="http://schemas.microsoft.com/office/drawing/2014/main" id="{F29C55B0-7188-4163-838D-233C974D5BE9}"/>
              </a:ext>
            </a:extLst>
          </p:cNvPr>
          <p:cNvSpPr/>
          <p:nvPr/>
        </p:nvSpPr>
        <p:spPr>
          <a:xfrm>
            <a:off x="4366815" y="891281"/>
            <a:ext cx="3458370" cy="181357"/>
          </a:xfrm>
          <a:custGeom>
            <a:avLst/>
            <a:gdLst>
              <a:gd name="connsiteX0" fmla="*/ 0 w 2144910"/>
              <a:gd name="connsiteY0" fmla="*/ 0 h 715168"/>
              <a:gd name="connsiteX1" fmla="*/ 2144910 w 2144910"/>
              <a:gd name="connsiteY1" fmla="*/ 0 h 715168"/>
              <a:gd name="connsiteX2" fmla="*/ 2144910 w 2144910"/>
              <a:gd name="connsiteY2" fmla="*/ 715168 h 715168"/>
              <a:gd name="connsiteX3" fmla="*/ 0 w 2144910"/>
              <a:gd name="connsiteY3" fmla="*/ 715168 h 715168"/>
              <a:gd name="connsiteX4" fmla="*/ 0 w 2144910"/>
              <a:gd name="connsiteY4" fmla="*/ 0 h 715168"/>
              <a:gd name="connsiteX0" fmla="*/ 486136 w 2144910"/>
              <a:gd name="connsiteY0" fmla="*/ 11574 h 715168"/>
              <a:gd name="connsiteX1" fmla="*/ 2144910 w 2144910"/>
              <a:gd name="connsiteY1" fmla="*/ 0 h 715168"/>
              <a:gd name="connsiteX2" fmla="*/ 2144910 w 2144910"/>
              <a:gd name="connsiteY2" fmla="*/ 715168 h 715168"/>
              <a:gd name="connsiteX3" fmla="*/ 0 w 2144910"/>
              <a:gd name="connsiteY3" fmla="*/ 715168 h 715168"/>
              <a:gd name="connsiteX4" fmla="*/ 486136 w 2144910"/>
              <a:gd name="connsiteY4" fmla="*/ 11574 h 715168"/>
              <a:gd name="connsiteX0" fmla="*/ 486136 w 2144910"/>
              <a:gd name="connsiteY0" fmla="*/ 0 h 703594"/>
              <a:gd name="connsiteX1" fmla="*/ 1577750 w 2144910"/>
              <a:gd name="connsiteY1" fmla="*/ 1 h 703594"/>
              <a:gd name="connsiteX2" fmla="*/ 2144910 w 2144910"/>
              <a:gd name="connsiteY2" fmla="*/ 703594 h 703594"/>
              <a:gd name="connsiteX3" fmla="*/ 0 w 2144910"/>
              <a:gd name="connsiteY3" fmla="*/ 703594 h 703594"/>
              <a:gd name="connsiteX4" fmla="*/ 486136 w 2144910"/>
              <a:gd name="connsiteY4" fmla="*/ 0 h 703594"/>
              <a:gd name="connsiteX0" fmla="*/ 474561 w 2144910"/>
              <a:gd name="connsiteY0" fmla="*/ 231492 h 703593"/>
              <a:gd name="connsiteX1" fmla="*/ 1577750 w 2144910"/>
              <a:gd name="connsiteY1" fmla="*/ 0 h 703593"/>
              <a:gd name="connsiteX2" fmla="*/ 2144910 w 2144910"/>
              <a:gd name="connsiteY2" fmla="*/ 703593 h 703593"/>
              <a:gd name="connsiteX3" fmla="*/ 0 w 2144910"/>
              <a:gd name="connsiteY3" fmla="*/ 703593 h 703593"/>
              <a:gd name="connsiteX4" fmla="*/ 474561 w 2144910"/>
              <a:gd name="connsiteY4" fmla="*/ 231492 h 703593"/>
              <a:gd name="connsiteX0" fmla="*/ 474561 w 2144910"/>
              <a:gd name="connsiteY0" fmla="*/ 11573 h 483674"/>
              <a:gd name="connsiteX1" fmla="*/ 1612474 w 2144910"/>
              <a:gd name="connsiteY1" fmla="*/ 0 h 483674"/>
              <a:gd name="connsiteX2" fmla="*/ 2144910 w 2144910"/>
              <a:gd name="connsiteY2" fmla="*/ 483674 h 483674"/>
              <a:gd name="connsiteX3" fmla="*/ 0 w 2144910"/>
              <a:gd name="connsiteY3" fmla="*/ 483674 h 483674"/>
              <a:gd name="connsiteX4" fmla="*/ 474561 w 2144910"/>
              <a:gd name="connsiteY4" fmla="*/ 11573 h 483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4910" h="483674">
                <a:moveTo>
                  <a:pt x="474561" y="11573"/>
                </a:moveTo>
                <a:lnTo>
                  <a:pt x="1612474" y="0"/>
                </a:lnTo>
                <a:lnTo>
                  <a:pt x="2144910" y="483674"/>
                </a:lnTo>
                <a:lnTo>
                  <a:pt x="0" y="483674"/>
                </a:lnTo>
                <a:lnTo>
                  <a:pt x="474561" y="11573"/>
                </a:lnTo>
                <a:close/>
              </a:path>
            </a:pathLst>
          </a:custGeom>
          <a:gradFill>
            <a:gsLst>
              <a:gs pos="100000">
                <a:srgbClr val="4472C4"/>
              </a:gs>
              <a:gs pos="0">
                <a:srgbClr val="4472C4">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 name="文本框 5">
            <a:extLst>
              <a:ext uri="{FF2B5EF4-FFF2-40B4-BE49-F238E27FC236}">
                <a16:creationId xmlns="" xmlns:a16="http://schemas.microsoft.com/office/drawing/2014/main" id="{81FD9FB3-3442-4A87-B393-92DA285366B0}"/>
              </a:ext>
            </a:extLst>
          </p:cNvPr>
          <p:cNvSpPr txBox="1"/>
          <p:nvPr/>
        </p:nvSpPr>
        <p:spPr>
          <a:xfrm>
            <a:off x="5542002" y="678040"/>
            <a:ext cx="1107996" cy="369332"/>
          </a:xfrm>
          <a:prstGeom prst="rect">
            <a:avLst/>
          </a:prstGeom>
          <a:noFill/>
        </p:spPr>
        <p:txBody>
          <a:bodyPr wrap="none" rtlCol="0">
            <a:spAutoFit/>
          </a:bodyPr>
          <a:lstStyle/>
          <a:p>
            <a:r>
              <a:rPr lang="zh-CN" altLang="en-US" b="1" dirty="0">
                <a:solidFill>
                  <a:schemeClr val="bg1"/>
                </a:solidFill>
              </a:rPr>
              <a:t>标准规范</a:t>
            </a:r>
          </a:p>
        </p:txBody>
      </p:sp>
      <p:sp>
        <p:nvSpPr>
          <p:cNvPr id="94" name="矩形 93">
            <a:extLst>
              <a:ext uri="{FF2B5EF4-FFF2-40B4-BE49-F238E27FC236}">
                <a16:creationId xmlns="" xmlns:a16="http://schemas.microsoft.com/office/drawing/2014/main" id="{3A65A757-83B3-4929-9F71-532DCEFD06B8}"/>
              </a:ext>
            </a:extLst>
          </p:cNvPr>
          <p:cNvSpPr/>
          <p:nvPr/>
        </p:nvSpPr>
        <p:spPr>
          <a:xfrm>
            <a:off x="1799078" y="5727320"/>
            <a:ext cx="1075026" cy="293425"/>
          </a:xfrm>
          <a:prstGeom prst="rect">
            <a:avLst/>
          </a:prstGeom>
          <a:noFill/>
          <a:ln>
            <a:gradFill>
              <a:gsLst>
                <a:gs pos="73000">
                  <a:srgbClr val="BBCCE9">
                    <a:alpha val="0"/>
                  </a:srgbClr>
                </a:gs>
                <a:gs pos="28000">
                  <a:srgbClr val="B8CAE8">
                    <a:alpha val="0"/>
                  </a:srgbClr>
                </a:gs>
                <a:gs pos="0">
                  <a:schemeClr val="accent1">
                    <a:lumMod val="45000"/>
                    <a:lumOff val="55000"/>
                  </a:schemeClr>
                </a:gs>
                <a:gs pos="100000">
                  <a:schemeClr val="accent1">
                    <a:lumMod val="30000"/>
                    <a:lumOff val="7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97" name="矩形 96">
            <a:extLst>
              <a:ext uri="{FF2B5EF4-FFF2-40B4-BE49-F238E27FC236}">
                <a16:creationId xmlns="" xmlns:a16="http://schemas.microsoft.com/office/drawing/2014/main" id="{72E7F4D0-3275-456D-988B-BB67C21301F6}"/>
              </a:ext>
            </a:extLst>
          </p:cNvPr>
          <p:cNvSpPr/>
          <p:nvPr/>
        </p:nvSpPr>
        <p:spPr>
          <a:xfrm>
            <a:off x="4541492" y="5727320"/>
            <a:ext cx="1075026" cy="293425"/>
          </a:xfrm>
          <a:prstGeom prst="rect">
            <a:avLst/>
          </a:prstGeom>
          <a:noFill/>
          <a:ln>
            <a:gradFill>
              <a:gsLst>
                <a:gs pos="73000">
                  <a:srgbClr val="BBCCE9">
                    <a:alpha val="0"/>
                  </a:srgbClr>
                </a:gs>
                <a:gs pos="28000">
                  <a:srgbClr val="B8CAE8">
                    <a:alpha val="0"/>
                  </a:srgbClr>
                </a:gs>
                <a:gs pos="0">
                  <a:schemeClr val="accent1">
                    <a:lumMod val="45000"/>
                    <a:lumOff val="55000"/>
                  </a:schemeClr>
                </a:gs>
                <a:gs pos="100000">
                  <a:schemeClr val="accent1">
                    <a:lumMod val="30000"/>
                    <a:lumOff val="7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98" name="矩形 97">
            <a:extLst>
              <a:ext uri="{FF2B5EF4-FFF2-40B4-BE49-F238E27FC236}">
                <a16:creationId xmlns="" xmlns:a16="http://schemas.microsoft.com/office/drawing/2014/main" id="{55E250FB-742D-4ABD-ADF0-FEB8BF58D427}"/>
              </a:ext>
            </a:extLst>
          </p:cNvPr>
          <p:cNvSpPr/>
          <p:nvPr/>
        </p:nvSpPr>
        <p:spPr>
          <a:xfrm>
            <a:off x="7624315" y="5727320"/>
            <a:ext cx="1075026" cy="293425"/>
          </a:xfrm>
          <a:prstGeom prst="rect">
            <a:avLst/>
          </a:prstGeom>
          <a:noFill/>
          <a:ln>
            <a:gradFill>
              <a:gsLst>
                <a:gs pos="73000">
                  <a:srgbClr val="BBCCE9">
                    <a:alpha val="0"/>
                  </a:srgbClr>
                </a:gs>
                <a:gs pos="28000">
                  <a:srgbClr val="B8CAE8">
                    <a:alpha val="0"/>
                  </a:srgbClr>
                </a:gs>
                <a:gs pos="0">
                  <a:schemeClr val="accent1">
                    <a:lumMod val="45000"/>
                    <a:lumOff val="55000"/>
                  </a:schemeClr>
                </a:gs>
                <a:gs pos="100000">
                  <a:schemeClr val="accent1">
                    <a:lumMod val="30000"/>
                    <a:lumOff val="7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17" name="矩形 116">
            <a:extLst>
              <a:ext uri="{FF2B5EF4-FFF2-40B4-BE49-F238E27FC236}">
                <a16:creationId xmlns="" xmlns:a16="http://schemas.microsoft.com/office/drawing/2014/main" id="{04726709-0A60-4D18-B523-1CD33B1DB0F2}"/>
              </a:ext>
            </a:extLst>
          </p:cNvPr>
          <p:cNvSpPr/>
          <p:nvPr/>
        </p:nvSpPr>
        <p:spPr>
          <a:xfrm>
            <a:off x="10281648" y="5727320"/>
            <a:ext cx="1402311" cy="293425"/>
          </a:xfrm>
          <a:prstGeom prst="rect">
            <a:avLst/>
          </a:prstGeom>
          <a:noFill/>
          <a:ln>
            <a:gradFill>
              <a:gsLst>
                <a:gs pos="73000">
                  <a:srgbClr val="BBCCE9">
                    <a:alpha val="0"/>
                  </a:srgbClr>
                </a:gs>
                <a:gs pos="28000">
                  <a:srgbClr val="B8CAE8">
                    <a:alpha val="0"/>
                  </a:srgbClr>
                </a:gs>
                <a:gs pos="0">
                  <a:schemeClr val="accent1">
                    <a:lumMod val="45000"/>
                    <a:lumOff val="55000"/>
                  </a:schemeClr>
                </a:gs>
                <a:gs pos="100000">
                  <a:schemeClr val="accent1">
                    <a:lumMod val="30000"/>
                    <a:lumOff val="7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Tree>
    <p:extLst>
      <p:ext uri="{BB962C8B-B14F-4D97-AF65-F5344CB8AC3E}">
        <p14:creationId xmlns:p14="http://schemas.microsoft.com/office/powerpoint/2010/main" val="32731037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60">
            <a:extLst>
              <a:ext uri="{FF2B5EF4-FFF2-40B4-BE49-F238E27FC236}">
                <a16:creationId xmlns="" xmlns:a16="http://schemas.microsoft.com/office/drawing/2014/main" id="{DE77F1B3-07CE-453A-A1CF-B757D54FFF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177"/>
            <a:ext cx="12192000" cy="6853646"/>
          </a:xfrm>
          <a:prstGeom prst="rect">
            <a:avLst/>
          </a:prstGeom>
        </p:spPr>
      </p:pic>
      <p:sp>
        <p:nvSpPr>
          <p:cNvPr id="62" name="矩形 61">
            <a:extLst>
              <a:ext uri="{FF2B5EF4-FFF2-40B4-BE49-F238E27FC236}">
                <a16:creationId xmlns="" xmlns:a16="http://schemas.microsoft.com/office/drawing/2014/main" id="{AF913C8B-B3AA-4EB0-9405-5571715F9609}"/>
              </a:ext>
            </a:extLst>
          </p:cNvPr>
          <p:cNvSpPr/>
          <p:nvPr/>
        </p:nvSpPr>
        <p:spPr>
          <a:xfrm>
            <a:off x="-1294" y="-2"/>
            <a:ext cx="12192000" cy="6858001"/>
          </a:xfrm>
          <a:prstGeom prst="rect">
            <a:avLst/>
          </a:prstGeom>
          <a:gradFill>
            <a:gsLst>
              <a:gs pos="100000">
                <a:schemeClr val="tx1">
                  <a:alpha val="70000"/>
                </a:schemeClr>
              </a:gs>
              <a:gs pos="0">
                <a:srgbClr val="20366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95000"/>
                </a:schemeClr>
              </a:solidFill>
              <a:cs typeface="+mn-ea"/>
              <a:sym typeface="+mn-lt"/>
            </a:endParaRPr>
          </a:p>
        </p:txBody>
      </p:sp>
      <p:grpSp>
        <p:nvGrpSpPr>
          <p:cNvPr id="3" name="组合 2">
            <a:extLst>
              <a:ext uri="{FF2B5EF4-FFF2-40B4-BE49-F238E27FC236}">
                <a16:creationId xmlns="" xmlns:a16="http://schemas.microsoft.com/office/drawing/2014/main" id="{928B242A-2990-486C-9AB9-3E1B57581284}"/>
              </a:ext>
            </a:extLst>
          </p:cNvPr>
          <p:cNvGrpSpPr/>
          <p:nvPr/>
        </p:nvGrpSpPr>
        <p:grpSpPr>
          <a:xfrm>
            <a:off x="1046088" y="3890235"/>
            <a:ext cx="1985768" cy="592332"/>
            <a:chOff x="969888" y="3890235"/>
            <a:chExt cx="1985768" cy="592332"/>
          </a:xfrm>
        </p:grpSpPr>
        <p:sp>
          <p:nvSpPr>
            <p:cNvPr id="66" name="矩形 1">
              <a:extLst>
                <a:ext uri="{FF2B5EF4-FFF2-40B4-BE49-F238E27FC236}">
                  <a16:creationId xmlns="" xmlns:a16="http://schemas.microsoft.com/office/drawing/2014/main" id="{CBEAE30B-12D4-4C9B-9497-15D135D28F0D}"/>
                </a:ext>
              </a:extLst>
            </p:cNvPr>
            <p:cNvSpPr/>
            <p:nvPr/>
          </p:nvSpPr>
          <p:spPr>
            <a:xfrm>
              <a:off x="969888" y="3890235"/>
              <a:ext cx="1985768" cy="447787"/>
            </a:xfrm>
            <a:custGeom>
              <a:avLst/>
              <a:gdLst>
                <a:gd name="connsiteX0" fmla="*/ 0 w 2144910"/>
                <a:gd name="connsiteY0" fmla="*/ 0 h 715168"/>
                <a:gd name="connsiteX1" fmla="*/ 2144910 w 2144910"/>
                <a:gd name="connsiteY1" fmla="*/ 0 h 715168"/>
                <a:gd name="connsiteX2" fmla="*/ 2144910 w 2144910"/>
                <a:gd name="connsiteY2" fmla="*/ 715168 h 715168"/>
                <a:gd name="connsiteX3" fmla="*/ 0 w 2144910"/>
                <a:gd name="connsiteY3" fmla="*/ 715168 h 715168"/>
                <a:gd name="connsiteX4" fmla="*/ 0 w 2144910"/>
                <a:gd name="connsiteY4" fmla="*/ 0 h 715168"/>
                <a:gd name="connsiteX0" fmla="*/ 486136 w 2144910"/>
                <a:gd name="connsiteY0" fmla="*/ 11574 h 715168"/>
                <a:gd name="connsiteX1" fmla="*/ 2144910 w 2144910"/>
                <a:gd name="connsiteY1" fmla="*/ 0 h 715168"/>
                <a:gd name="connsiteX2" fmla="*/ 2144910 w 2144910"/>
                <a:gd name="connsiteY2" fmla="*/ 715168 h 715168"/>
                <a:gd name="connsiteX3" fmla="*/ 0 w 2144910"/>
                <a:gd name="connsiteY3" fmla="*/ 715168 h 715168"/>
                <a:gd name="connsiteX4" fmla="*/ 486136 w 2144910"/>
                <a:gd name="connsiteY4" fmla="*/ 11574 h 715168"/>
                <a:gd name="connsiteX0" fmla="*/ 486136 w 2144910"/>
                <a:gd name="connsiteY0" fmla="*/ 0 h 703594"/>
                <a:gd name="connsiteX1" fmla="*/ 1577750 w 2144910"/>
                <a:gd name="connsiteY1" fmla="*/ 1 h 703594"/>
                <a:gd name="connsiteX2" fmla="*/ 2144910 w 2144910"/>
                <a:gd name="connsiteY2" fmla="*/ 703594 h 703594"/>
                <a:gd name="connsiteX3" fmla="*/ 0 w 2144910"/>
                <a:gd name="connsiteY3" fmla="*/ 703594 h 703594"/>
                <a:gd name="connsiteX4" fmla="*/ 486136 w 2144910"/>
                <a:gd name="connsiteY4" fmla="*/ 0 h 703594"/>
                <a:gd name="connsiteX0" fmla="*/ 474561 w 2144910"/>
                <a:gd name="connsiteY0" fmla="*/ 231492 h 703593"/>
                <a:gd name="connsiteX1" fmla="*/ 1577750 w 2144910"/>
                <a:gd name="connsiteY1" fmla="*/ 0 h 703593"/>
                <a:gd name="connsiteX2" fmla="*/ 2144910 w 2144910"/>
                <a:gd name="connsiteY2" fmla="*/ 703593 h 703593"/>
                <a:gd name="connsiteX3" fmla="*/ 0 w 2144910"/>
                <a:gd name="connsiteY3" fmla="*/ 703593 h 703593"/>
                <a:gd name="connsiteX4" fmla="*/ 474561 w 2144910"/>
                <a:gd name="connsiteY4" fmla="*/ 231492 h 703593"/>
                <a:gd name="connsiteX0" fmla="*/ 474561 w 2144910"/>
                <a:gd name="connsiteY0" fmla="*/ 11573 h 483674"/>
                <a:gd name="connsiteX1" fmla="*/ 1612474 w 2144910"/>
                <a:gd name="connsiteY1" fmla="*/ 0 h 483674"/>
                <a:gd name="connsiteX2" fmla="*/ 2144910 w 2144910"/>
                <a:gd name="connsiteY2" fmla="*/ 483674 h 483674"/>
                <a:gd name="connsiteX3" fmla="*/ 0 w 2144910"/>
                <a:gd name="connsiteY3" fmla="*/ 483674 h 483674"/>
                <a:gd name="connsiteX4" fmla="*/ 474561 w 2144910"/>
                <a:gd name="connsiteY4" fmla="*/ 11573 h 483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4910" h="483674">
                  <a:moveTo>
                    <a:pt x="474561" y="11573"/>
                  </a:moveTo>
                  <a:lnTo>
                    <a:pt x="1612474" y="0"/>
                  </a:lnTo>
                  <a:lnTo>
                    <a:pt x="2144910" y="483674"/>
                  </a:lnTo>
                  <a:lnTo>
                    <a:pt x="0" y="483674"/>
                  </a:lnTo>
                  <a:lnTo>
                    <a:pt x="474561" y="11573"/>
                  </a:lnTo>
                  <a:close/>
                </a:path>
              </a:pathLst>
            </a:custGeom>
            <a:gradFill>
              <a:gsLst>
                <a:gs pos="100000">
                  <a:srgbClr val="4472C4">
                    <a:alpha val="80000"/>
                  </a:srgbClr>
                </a:gs>
                <a:gs pos="0">
                  <a:srgbClr val="4472C4">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7" name="矩形 1">
              <a:extLst>
                <a:ext uri="{FF2B5EF4-FFF2-40B4-BE49-F238E27FC236}">
                  <a16:creationId xmlns="" xmlns:a16="http://schemas.microsoft.com/office/drawing/2014/main" id="{B5A54CAA-1D07-4BD4-9059-7B2982D97048}"/>
                </a:ext>
              </a:extLst>
            </p:cNvPr>
            <p:cNvSpPr/>
            <p:nvPr/>
          </p:nvSpPr>
          <p:spPr>
            <a:xfrm>
              <a:off x="969888" y="4034780"/>
              <a:ext cx="1985768" cy="447787"/>
            </a:xfrm>
            <a:custGeom>
              <a:avLst/>
              <a:gdLst>
                <a:gd name="connsiteX0" fmla="*/ 0 w 2144910"/>
                <a:gd name="connsiteY0" fmla="*/ 0 h 715168"/>
                <a:gd name="connsiteX1" fmla="*/ 2144910 w 2144910"/>
                <a:gd name="connsiteY1" fmla="*/ 0 h 715168"/>
                <a:gd name="connsiteX2" fmla="*/ 2144910 w 2144910"/>
                <a:gd name="connsiteY2" fmla="*/ 715168 h 715168"/>
                <a:gd name="connsiteX3" fmla="*/ 0 w 2144910"/>
                <a:gd name="connsiteY3" fmla="*/ 715168 h 715168"/>
                <a:gd name="connsiteX4" fmla="*/ 0 w 2144910"/>
                <a:gd name="connsiteY4" fmla="*/ 0 h 715168"/>
                <a:gd name="connsiteX0" fmla="*/ 486136 w 2144910"/>
                <a:gd name="connsiteY0" fmla="*/ 11574 h 715168"/>
                <a:gd name="connsiteX1" fmla="*/ 2144910 w 2144910"/>
                <a:gd name="connsiteY1" fmla="*/ 0 h 715168"/>
                <a:gd name="connsiteX2" fmla="*/ 2144910 w 2144910"/>
                <a:gd name="connsiteY2" fmla="*/ 715168 h 715168"/>
                <a:gd name="connsiteX3" fmla="*/ 0 w 2144910"/>
                <a:gd name="connsiteY3" fmla="*/ 715168 h 715168"/>
                <a:gd name="connsiteX4" fmla="*/ 486136 w 2144910"/>
                <a:gd name="connsiteY4" fmla="*/ 11574 h 715168"/>
                <a:gd name="connsiteX0" fmla="*/ 486136 w 2144910"/>
                <a:gd name="connsiteY0" fmla="*/ 0 h 703594"/>
                <a:gd name="connsiteX1" fmla="*/ 1577750 w 2144910"/>
                <a:gd name="connsiteY1" fmla="*/ 1 h 703594"/>
                <a:gd name="connsiteX2" fmla="*/ 2144910 w 2144910"/>
                <a:gd name="connsiteY2" fmla="*/ 703594 h 703594"/>
                <a:gd name="connsiteX3" fmla="*/ 0 w 2144910"/>
                <a:gd name="connsiteY3" fmla="*/ 703594 h 703594"/>
                <a:gd name="connsiteX4" fmla="*/ 486136 w 2144910"/>
                <a:gd name="connsiteY4" fmla="*/ 0 h 703594"/>
                <a:gd name="connsiteX0" fmla="*/ 474561 w 2144910"/>
                <a:gd name="connsiteY0" fmla="*/ 231492 h 703593"/>
                <a:gd name="connsiteX1" fmla="*/ 1577750 w 2144910"/>
                <a:gd name="connsiteY1" fmla="*/ 0 h 703593"/>
                <a:gd name="connsiteX2" fmla="*/ 2144910 w 2144910"/>
                <a:gd name="connsiteY2" fmla="*/ 703593 h 703593"/>
                <a:gd name="connsiteX3" fmla="*/ 0 w 2144910"/>
                <a:gd name="connsiteY3" fmla="*/ 703593 h 703593"/>
                <a:gd name="connsiteX4" fmla="*/ 474561 w 2144910"/>
                <a:gd name="connsiteY4" fmla="*/ 231492 h 703593"/>
                <a:gd name="connsiteX0" fmla="*/ 474561 w 2144910"/>
                <a:gd name="connsiteY0" fmla="*/ 11573 h 483674"/>
                <a:gd name="connsiteX1" fmla="*/ 1612474 w 2144910"/>
                <a:gd name="connsiteY1" fmla="*/ 0 h 483674"/>
                <a:gd name="connsiteX2" fmla="*/ 2144910 w 2144910"/>
                <a:gd name="connsiteY2" fmla="*/ 483674 h 483674"/>
                <a:gd name="connsiteX3" fmla="*/ 0 w 2144910"/>
                <a:gd name="connsiteY3" fmla="*/ 483674 h 483674"/>
                <a:gd name="connsiteX4" fmla="*/ 474561 w 2144910"/>
                <a:gd name="connsiteY4" fmla="*/ 11573 h 483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4910" h="483674">
                  <a:moveTo>
                    <a:pt x="474561" y="11573"/>
                  </a:moveTo>
                  <a:lnTo>
                    <a:pt x="1612474" y="0"/>
                  </a:lnTo>
                  <a:lnTo>
                    <a:pt x="2144910" y="483674"/>
                  </a:lnTo>
                  <a:lnTo>
                    <a:pt x="0" y="483674"/>
                  </a:lnTo>
                  <a:lnTo>
                    <a:pt x="474561" y="11573"/>
                  </a:lnTo>
                  <a:close/>
                </a:path>
              </a:pathLst>
            </a:custGeom>
            <a:gradFill>
              <a:gsLst>
                <a:gs pos="100000">
                  <a:srgbClr val="4472C4">
                    <a:alpha val="80000"/>
                  </a:srgbClr>
                </a:gs>
                <a:gs pos="0">
                  <a:srgbClr val="4472C4">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16" name="文本框 15">
            <a:extLst>
              <a:ext uri="{FF2B5EF4-FFF2-40B4-BE49-F238E27FC236}">
                <a16:creationId xmlns="" xmlns:a16="http://schemas.microsoft.com/office/drawing/2014/main" id="{2F3D26DC-9382-43CD-8937-724B2AB242E6}"/>
              </a:ext>
            </a:extLst>
          </p:cNvPr>
          <p:cNvSpPr txBox="1"/>
          <p:nvPr/>
        </p:nvSpPr>
        <p:spPr>
          <a:xfrm>
            <a:off x="1046448" y="521922"/>
            <a:ext cx="3154862" cy="2708434"/>
          </a:xfrm>
          <a:prstGeom prst="rect">
            <a:avLst/>
          </a:prstGeom>
          <a:noFill/>
        </p:spPr>
        <p:txBody>
          <a:bodyPr wrap="square" rtlCol="0">
            <a:spAutoFit/>
          </a:bodyPr>
          <a:lstStyle/>
          <a:p>
            <a:r>
              <a:rPr lang="zh-CN" altLang="en-US" sz="17000" dirty="0">
                <a:gradFill>
                  <a:gsLst>
                    <a:gs pos="100000">
                      <a:schemeClr val="accent1">
                        <a:lumMod val="40000"/>
                        <a:lumOff val="60000"/>
                      </a:schemeClr>
                    </a:gs>
                    <a:gs pos="9000">
                      <a:schemeClr val="accent1">
                        <a:lumMod val="50000"/>
                        <a:alpha val="0"/>
                      </a:schemeClr>
                    </a:gs>
                  </a:gsLst>
                  <a:lin ang="16200000" scaled="0"/>
                </a:gradFill>
                <a:latin typeface="庞门正道标题体" panose="02010600030101010101" pitchFamily="2" charset="-122"/>
                <a:ea typeface="庞门正道标题体" panose="02010600030101010101" pitchFamily="2" charset="-122"/>
              </a:rPr>
              <a:t>超</a:t>
            </a:r>
          </a:p>
        </p:txBody>
      </p:sp>
      <p:sp>
        <p:nvSpPr>
          <p:cNvPr id="143" name="文本框 142">
            <a:extLst>
              <a:ext uri="{FF2B5EF4-FFF2-40B4-BE49-F238E27FC236}">
                <a16:creationId xmlns="" xmlns:a16="http://schemas.microsoft.com/office/drawing/2014/main" id="{F75297A5-854F-4A14-ADB6-3D750DC39E4B}"/>
              </a:ext>
            </a:extLst>
          </p:cNvPr>
          <p:cNvSpPr txBox="1"/>
          <p:nvPr/>
        </p:nvSpPr>
        <p:spPr>
          <a:xfrm>
            <a:off x="3678853" y="1198141"/>
            <a:ext cx="3154862" cy="2708434"/>
          </a:xfrm>
          <a:prstGeom prst="rect">
            <a:avLst/>
          </a:prstGeom>
          <a:noFill/>
        </p:spPr>
        <p:txBody>
          <a:bodyPr wrap="square" rtlCol="0">
            <a:spAutoFit/>
          </a:bodyPr>
          <a:lstStyle/>
          <a:p>
            <a:r>
              <a:rPr lang="zh-CN" altLang="en-US" sz="17000" dirty="0">
                <a:gradFill>
                  <a:gsLst>
                    <a:gs pos="100000">
                      <a:schemeClr val="accent1">
                        <a:lumMod val="40000"/>
                        <a:lumOff val="60000"/>
                      </a:schemeClr>
                    </a:gs>
                    <a:gs pos="8000">
                      <a:schemeClr val="accent1">
                        <a:lumMod val="50000"/>
                        <a:alpha val="0"/>
                      </a:schemeClr>
                    </a:gs>
                  </a:gsLst>
                  <a:lin ang="16200000" scaled="0"/>
                </a:gradFill>
                <a:latin typeface="庞门正道标题体" panose="02010600030101010101" pitchFamily="2" charset="-122"/>
                <a:ea typeface="庞门正道标题体" panose="02010600030101010101" pitchFamily="2" charset="-122"/>
              </a:rPr>
              <a:t>越</a:t>
            </a:r>
          </a:p>
        </p:txBody>
      </p:sp>
      <p:sp>
        <p:nvSpPr>
          <p:cNvPr id="144" name="文本框 143">
            <a:extLst>
              <a:ext uri="{FF2B5EF4-FFF2-40B4-BE49-F238E27FC236}">
                <a16:creationId xmlns="" xmlns:a16="http://schemas.microsoft.com/office/drawing/2014/main" id="{928C95B8-CBA4-43D4-901A-76830881AAC9}"/>
              </a:ext>
            </a:extLst>
          </p:cNvPr>
          <p:cNvSpPr txBox="1"/>
          <p:nvPr/>
        </p:nvSpPr>
        <p:spPr>
          <a:xfrm>
            <a:off x="6520886" y="520039"/>
            <a:ext cx="3154862" cy="2708434"/>
          </a:xfrm>
          <a:prstGeom prst="rect">
            <a:avLst/>
          </a:prstGeom>
          <a:noFill/>
        </p:spPr>
        <p:txBody>
          <a:bodyPr wrap="square" rtlCol="0">
            <a:spAutoFit/>
          </a:bodyPr>
          <a:lstStyle/>
          <a:p>
            <a:r>
              <a:rPr lang="zh-CN" altLang="en-US" sz="17000" dirty="0">
                <a:gradFill>
                  <a:gsLst>
                    <a:gs pos="100000">
                      <a:schemeClr val="accent1">
                        <a:lumMod val="40000"/>
                        <a:lumOff val="60000"/>
                      </a:schemeClr>
                    </a:gs>
                    <a:gs pos="9000">
                      <a:schemeClr val="accent1">
                        <a:lumMod val="50000"/>
                        <a:alpha val="0"/>
                      </a:schemeClr>
                    </a:gs>
                  </a:gsLst>
                  <a:lin ang="16200000" scaled="0"/>
                </a:gradFill>
                <a:latin typeface="庞门正道标题体" panose="02010600030101010101" pitchFamily="2" charset="-122"/>
                <a:ea typeface="庞门正道标题体" panose="02010600030101010101" pitchFamily="2" charset="-122"/>
              </a:rPr>
              <a:t>技</a:t>
            </a:r>
          </a:p>
        </p:txBody>
      </p:sp>
      <p:sp>
        <p:nvSpPr>
          <p:cNvPr id="145" name="文本框 144">
            <a:extLst>
              <a:ext uri="{FF2B5EF4-FFF2-40B4-BE49-F238E27FC236}">
                <a16:creationId xmlns="" xmlns:a16="http://schemas.microsoft.com/office/drawing/2014/main" id="{725B4199-F893-4E13-B096-185CE270B8DA}"/>
              </a:ext>
            </a:extLst>
          </p:cNvPr>
          <p:cNvSpPr txBox="1"/>
          <p:nvPr/>
        </p:nvSpPr>
        <p:spPr>
          <a:xfrm>
            <a:off x="9148719" y="1196079"/>
            <a:ext cx="3154862" cy="2708434"/>
          </a:xfrm>
          <a:prstGeom prst="rect">
            <a:avLst/>
          </a:prstGeom>
          <a:noFill/>
        </p:spPr>
        <p:txBody>
          <a:bodyPr wrap="square" rtlCol="0">
            <a:spAutoFit/>
          </a:bodyPr>
          <a:lstStyle/>
          <a:p>
            <a:r>
              <a:rPr lang="zh-CN" altLang="en-US" sz="17000" dirty="0">
                <a:gradFill>
                  <a:gsLst>
                    <a:gs pos="100000">
                      <a:schemeClr val="accent1">
                        <a:lumMod val="40000"/>
                        <a:lumOff val="60000"/>
                      </a:schemeClr>
                    </a:gs>
                    <a:gs pos="9000">
                      <a:schemeClr val="accent1">
                        <a:lumMod val="50000"/>
                        <a:alpha val="0"/>
                      </a:schemeClr>
                    </a:gs>
                  </a:gsLst>
                  <a:lin ang="16200000" scaled="0"/>
                </a:gradFill>
                <a:latin typeface="庞门正道标题体" panose="02010600030101010101" pitchFamily="2" charset="-122"/>
                <a:ea typeface="庞门正道标题体" panose="02010600030101010101" pitchFamily="2" charset="-122"/>
              </a:rPr>
              <a:t>术</a:t>
            </a:r>
          </a:p>
        </p:txBody>
      </p:sp>
      <p:sp>
        <p:nvSpPr>
          <p:cNvPr id="63" name="文本框 62">
            <a:extLst>
              <a:ext uri="{FF2B5EF4-FFF2-40B4-BE49-F238E27FC236}">
                <a16:creationId xmlns="" xmlns:a16="http://schemas.microsoft.com/office/drawing/2014/main" id="{BD5E69E9-91CD-4AEE-9C57-6199C64AA45E}"/>
              </a:ext>
            </a:extLst>
          </p:cNvPr>
          <p:cNvSpPr txBox="1"/>
          <p:nvPr/>
        </p:nvSpPr>
        <p:spPr>
          <a:xfrm>
            <a:off x="1581231" y="5658890"/>
            <a:ext cx="915483" cy="369332"/>
          </a:xfrm>
          <a:prstGeom prst="rect">
            <a:avLst/>
          </a:prstGeom>
          <a:noFill/>
          <a:ln>
            <a:noFill/>
          </a:ln>
        </p:spPr>
        <p:txBody>
          <a:bodyPr wrap="square" rtlCol="0">
            <a:spAutoFit/>
          </a:bodyPr>
          <a:lstStyle/>
          <a:p>
            <a:pPr algn="ctr"/>
            <a:r>
              <a:rPr lang="zh-CN" altLang="en-US" b="1" dirty="0">
                <a:solidFill>
                  <a:schemeClr val="bg1">
                    <a:lumMod val="95000"/>
                  </a:schemeClr>
                </a:solidFill>
                <a:cs typeface="+mn-ea"/>
                <a:sym typeface="+mn-lt"/>
              </a:rPr>
              <a:t>微服务</a:t>
            </a:r>
          </a:p>
        </p:txBody>
      </p:sp>
      <p:sp>
        <p:nvSpPr>
          <p:cNvPr id="69" name="文本框 68">
            <a:extLst>
              <a:ext uri="{FF2B5EF4-FFF2-40B4-BE49-F238E27FC236}">
                <a16:creationId xmlns="" xmlns:a16="http://schemas.microsoft.com/office/drawing/2014/main" id="{ADBE93E7-C938-4FE0-A35B-0F502C7E9882}"/>
              </a:ext>
            </a:extLst>
          </p:cNvPr>
          <p:cNvSpPr txBox="1"/>
          <p:nvPr/>
        </p:nvSpPr>
        <p:spPr>
          <a:xfrm>
            <a:off x="3747633" y="5658890"/>
            <a:ext cx="1906923" cy="369332"/>
          </a:xfrm>
          <a:prstGeom prst="rect">
            <a:avLst/>
          </a:prstGeom>
          <a:noFill/>
          <a:ln>
            <a:noFill/>
          </a:ln>
        </p:spPr>
        <p:txBody>
          <a:bodyPr wrap="square" rtlCol="0">
            <a:spAutoFit/>
          </a:bodyPr>
          <a:lstStyle/>
          <a:p>
            <a:pPr algn="ctr"/>
            <a:r>
              <a:rPr lang="en-US" altLang="zh-CN" b="1" dirty="0">
                <a:solidFill>
                  <a:schemeClr val="bg1">
                    <a:lumMod val="95000"/>
                  </a:schemeClr>
                </a:solidFill>
                <a:cs typeface="+mn-ea"/>
                <a:sym typeface="+mn-lt"/>
              </a:rPr>
              <a:t>XML</a:t>
            </a:r>
            <a:r>
              <a:rPr lang="zh-CN" altLang="en-US" b="1" dirty="0">
                <a:solidFill>
                  <a:schemeClr val="bg1">
                    <a:lumMod val="95000"/>
                  </a:schemeClr>
                </a:solidFill>
                <a:cs typeface="+mn-ea"/>
                <a:sym typeface="+mn-lt"/>
              </a:rPr>
              <a:t>技术标准</a:t>
            </a:r>
          </a:p>
        </p:txBody>
      </p:sp>
      <p:sp>
        <p:nvSpPr>
          <p:cNvPr id="74" name="文本框 73">
            <a:extLst>
              <a:ext uri="{FF2B5EF4-FFF2-40B4-BE49-F238E27FC236}">
                <a16:creationId xmlns="" xmlns:a16="http://schemas.microsoft.com/office/drawing/2014/main" id="{795B95F6-4DEA-499F-8CE8-5F855956FC17}"/>
              </a:ext>
            </a:extLst>
          </p:cNvPr>
          <p:cNvSpPr txBox="1"/>
          <p:nvPr/>
        </p:nvSpPr>
        <p:spPr>
          <a:xfrm>
            <a:off x="6778117" y="5658890"/>
            <a:ext cx="1473313" cy="369332"/>
          </a:xfrm>
          <a:prstGeom prst="rect">
            <a:avLst/>
          </a:prstGeom>
          <a:noFill/>
          <a:ln>
            <a:noFill/>
          </a:ln>
        </p:spPr>
        <p:txBody>
          <a:bodyPr wrap="square" rtlCol="0">
            <a:spAutoFit/>
          </a:bodyPr>
          <a:lstStyle/>
          <a:p>
            <a:pPr algn="ctr"/>
            <a:r>
              <a:rPr lang="en-US" altLang="zh-CN" b="1" dirty="0">
                <a:solidFill>
                  <a:schemeClr val="bg1">
                    <a:lumMod val="95000"/>
                  </a:schemeClr>
                </a:solidFill>
                <a:cs typeface="+mn-ea"/>
                <a:sym typeface="+mn-lt"/>
              </a:rPr>
              <a:t>HTTP</a:t>
            </a:r>
            <a:r>
              <a:rPr lang="zh-CN" altLang="en-US" b="1" dirty="0">
                <a:solidFill>
                  <a:schemeClr val="bg1">
                    <a:lumMod val="95000"/>
                  </a:schemeClr>
                </a:solidFill>
                <a:cs typeface="+mn-ea"/>
                <a:sym typeface="+mn-lt"/>
              </a:rPr>
              <a:t>服务器</a:t>
            </a:r>
          </a:p>
        </p:txBody>
      </p:sp>
      <p:sp>
        <p:nvSpPr>
          <p:cNvPr id="75" name="文本框 74">
            <a:extLst>
              <a:ext uri="{FF2B5EF4-FFF2-40B4-BE49-F238E27FC236}">
                <a16:creationId xmlns="" xmlns:a16="http://schemas.microsoft.com/office/drawing/2014/main" id="{CED4C6DD-EF4B-415B-A4D4-B44C7AFF00A7}"/>
              </a:ext>
            </a:extLst>
          </p:cNvPr>
          <p:cNvSpPr txBox="1"/>
          <p:nvPr/>
        </p:nvSpPr>
        <p:spPr>
          <a:xfrm>
            <a:off x="9466881" y="5658890"/>
            <a:ext cx="1574798" cy="369332"/>
          </a:xfrm>
          <a:prstGeom prst="rect">
            <a:avLst/>
          </a:prstGeom>
          <a:noFill/>
          <a:ln>
            <a:noFill/>
          </a:ln>
        </p:spPr>
        <p:txBody>
          <a:bodyPr wrap="square" rtlCol="0">
            <a:spAutoFit/>
          </a:bodyPr>
          <a:lstStyle/>
          <a:p>
            <a:pPr algn="ctr"/>
            <a:r>
              <a:rPr lang="zh-CN" altLang="en-US" b="1" dirty="0">
                <a:solidFill>
                  <a:schemeClr val="bg1">
                    <a:lumMod val="95000"/>
                  </a:schemeClr>
                </a:solidFill>
                <a:cs typeface="+mn-ea"/>
                <a:sym typeface="+mn-lt"/>
              </a:rPr>
              <a:t>应用开发平台</a:t>
            </a:r>
          </a:p>
        </p:txBody>
      </p:sp>
      <p:sp>
        <p:nvSpPr>
          <p:cNvPr id="2" name="文本框 1">
            <a:extLst>
              <a:ext uri="{FF2B5EF4-FFF2-40B4-BE49-F238E27FC236}">
                <a16:creationId xmlns="" xmlns:a16="http://schemas.microsoft.com/office/drawing/2014/main" id="{5393CB6B-C922-4537-9139-902F4DAEBD78}"/>
              </a:ext>
            </a:extLst>
          </p:cNvPr>
          <p:cNvSpPr txBox="1"/>
          <p:nvPr/>
        </p:nvSpPr>
        <p:spPr>
          <a:xfrm>
            <a:off x="1654020" y="2467561"/>
            <a:ext cx="769905" cy="369332"/>
          </a:xfrm>
          <a:prstGeom prst="rect">
            <a:avLst/>
          </a:prstGeom>
          <a:noFill/>
          <a:ln>
            <a:noFill/>
          </a:ln>
        </p:spPr>
        <p:txBody>
          <a:bodyPr wrap="square" rtlCol="0">
            <a:spAutoFit/>
          </a:bodyPr>
          <a:lstStyle/>
          <a:p>
            <a:pPr algn="ctr"/>
            <a:r>
              <a:rPr lang="en-US" altLang="zh-CN" b="1" dirty="0">
                <a:solidFill>
                  <a:schemeClr val="bg1">
                    <a:lumMod val="95000"/>
                  </a:schemeClr>
                </a:solidFill>
                <a:latin typeface="+mj-ea"/>
                <a:ea typeface="+mj-ea"/>
                <a:cs typeface="+mn-ea"/>
                <a:sym typeface="+mn-lt"/>
              </a:rPr>
              <a:t>J2EE</a:t>
            </a:r>
            <a:endParaRPr lang="zh-CN" altLang="en-US" b="1" dirty="0">
              <a:solidFill>
                <a:schemeClr val="bg1">
                  <a:lumMod val="95000"/>
                </a:schemeClr>
              </a:solidFill>
              <a:latin typeface="+mj-ea"/>
              <a:ea typeface="+mj-ea"/>
              <a:cs typeface="+mn-ea"/>
              <a:sym typeface="+mn-lt"/>
            </a:endParaRPr>
          </a:p>
        </p:txBody>
      </p:sp>
      <p:sp>
        <p:nvSpPr>
          <p:cNvPr id="68" name="文本框 67">
            <a:extLst>
              <a:ext uri="{FF2B5EF4-FFF2-40B4-BE49-F238E27FC236}">
                <a16:creationId xmlns="" xmlns:a16="http://schemas.microsoft.com/office/drawing/2014/main" id="{AE71AD89-BAD3-4441-B66A-3090524C74C5}"/>
              </a:ext>
            </a:extLst>
          </p:cNvPr>
          <p:cNvSpPr txBox="1"/>
          <p:nvPr/>
        </p:nvSpPr>
        <p:spPr>
          <a:xfrm>
            <a:off x="3779605" y="2467561"/>
            <a:ext cx="1842979" cy="369332"/>
          </a:xfrm>
          <a:prstGeom prst="rect">
            <a:avLst/>
          </a:prstGeom>
          <a:noFill/>
          <a:ln>
            <a:noFill/>
          </a:ln>
        </p:spPr>
        <p:txBody>
          <a:bodyPr wrap="square" rtlCol="0">
            <a:spAutoFit/>
          </a:bodyPr>
          <a:lstStyle/>
          <a:p>
            <a:pPr algn="ctr"/>
            <a:r>
              <a:rPr lang="en-US" altLang="zh-CN" b="1" dirty="0">
                <a:solidFill>
                  <a:schemeClr val="bg1">
                    <a:lumMod val="95000"/>
                  </a:schemeClr>
                </a:solidFill>
                <a:latin typeface="+mj-ea"/>
                <a:ea typeface="+mj-ea"/>
                <a:cs typeface="+mn-ea"/>
                <a:sym typeface="+mn-lt"/>
              </a:rPr>
              <a:t>CWM</a:t>
            </a:r>
            <a:r>
              <a:rPr lang="zh-CN" altLang="en-US" b="1" dirty="0">
                <a:solidFill>
                  <a:schemeClr val="bg1">
                    <a:lumMod val="95000"/>
                  </a:schemeClr>
                </a:solidFill>
                <a:latin typeface="+mj-ea"/>
                <a:ea typeface="+mj-ea"/>
                <a:cs typeface="+mn-ea"/>
                <a:sym typeface="+mn-lt"/>
              </a:rPr>
              <a:t>元数据</a:t>
            </a:r>
          </a:p>
        </p:txBody>
      </p:sp>
      <p:sp>
        <p:nvSpPr>
          <p:cNvPr id="73" name="文本框 72">
            <a:extLst>
              <a:ext uri="{FF2B5EF4-FFF2-40B4-BE49-F238E27FC236}">
                <a16:creationId xmlns="" xmlns:a16="http://schemas.microsoft.com/office/drawing/2014/main" id="{8BD5CFC4-F623-4D78-A285-B1B826D7EA2E}"/>
              </a:ext>
            </a:extLst>
          </p:cNvPr>
          <p:cNvSpPr txBox="1"/>
          <p:nvPr/>
        </p:nvSpPr>
        <p:spPr>
          <a:xfrm>
            <a:off x="6938137" y="2467561"/>
            <a:ext cx="1153273" cy="369332"/>
          </a:xfrm>
          <a:prstGeom prst="rect">
            <a:avLst/>
          </a:prstGeom>
          <a:noFill/>
          <a:ln>
            <a:noFill/>
          </a:ln>
        </p:spPr>
        <p:txBody>
          <a:bodyPr wrap="square" rtlCol="0">
            <a:spAutoFit/>
          </a:bodyPr>
          <a:lstStyle/>
          <a:p>
            <a:pPr algn="ctr"/>
            <a:r>
              <a:rPr lang="zh-CN" altLang="en-US" b="1" dirty="0">
                <a:solidFill>
                  <a:schemeClr val="bg1">
                    <a:lumMod val="95000"/>
                  </a:schemeClr>
                </a:solidFill>
                <a:latin typeface="+mj-ea"/>
                <a:ea typeface="+mj-ea"/>
                <a:cs typeface="+mn-ea"/>
                <a:sym typeface="+mn-lt"/>
              </a:rPr>
              <a:t>容器技术</a:t>
            </a:r>
          </a:p>
        </p:txBody>
      </p:sp>
      <p:sp>
        <p:nvSpPr>
          <p:cNvPr id="76" name="文本框 75">
            <a:extLst>
              <a:ext uri="{FF2B5EF4-FFF2-40B4-BE49-F238E27FC236}">
                <a16:creationId xmlns="" xmlns:a16="http://schemas.microsoft.com/office/drawing/2014/main" id="{A8B55639-E9FB-4356-BE8E-1CF7775F55F9}"/>
              </a:ext>
            </a:extLst>
          </p:cNvPr>
          <p:cNvSpPr txBox="1"/>
          <p:nvPr/>
        </p:nvSpPr>
        <p:spPr>
          <a:xfrm>
            <a:off x="9651340" y="2467561"/>
            <a:ext cx="1205881" cy="369332"/>
          </a:xfrm>
          <a:prstGeom prst="rect">
            <a:avLst/>
          </a:prstGeom>
          <a:noFill/>
          <a:ln>
            <a:noFill/>
          </a:ln>
        </p:spPr>
        <p:txBody>
          <a:bodyPr wrap="square" rtlCol="0">
            <a:spAutoFit/>
          </a:bodyPr>
          <a:lstStyle/>
          <a:p>
            <a:pPr algn="ctr"/>
            <a:r>
              <a:rPr lang="en-US" altLang="zh-CN" b="1" dirty="0">
                <a:solidFill>
                  <a:schemeClr val="bg1">
                    <a:lumMod val="95000"/>
                  </a:schemeClr>
                </a:solidFill>
                <a:latin typeface="+mj-ea"/>
                <a:ea typeface="+mj-ea"/>
                <a:cs typeface="+mn-ea"/>
                <a:sym typeface="+mn-lt"/>
              </a:rPr>
              <a:t>DevOps</a:t>
            </a:r>
            <a:endParaRPr lang="zh-CN" altLang="en-US" b="1" dirty="0">
              <a:solidFill>
                <a:schemeClr val="bg1">
                  <a:lumMod val="95000"/>
                </a:schemeClr>
              </a:solidFill>
              <a:latin typeface="+mj-ea"/>
              <a:ea typeface="+mj-ea"/>
              <a:cs typeface="+mn-ea"/>
              <a:sym typeface="+mn-lt"/>
            </a:endParaRPr>
          </a:p>
        </p:txBody>
      </p:sp>
      <p:sp>
        <p:nvSpPr>
          <p:cNvPr id="83" name="文本框 82">
            <a:extLst>
              <a:ext uri="{FF2B5EF4-FFF2-40B4-BE49-F238E27FC236}">
                <a16:creationId xmlns="" xmlns:a16="http://schemas.microsoft.com/office/drawing/2014/main" id="{6166C5F1-7F48-4CE9-87D7-C37EAF3A48C1}"/>
              </a:ext>
            </a:extLst>
          </p:cNvPr>
          <p:cNvSpPr txBox="1"/>
          <p:nvPr/>
        </p:nvSpPr>
        <p:spPr>
          <a:xfrm>
            <a:off x="1521089" y="5104677"/>
            <a:ext cx="1035766" cy="295466"/>
          </a:xfrm>
          <a:prstGeom prst="rect">
            <a:avLst/>
          </a:prstGeom>
          <a:noFill/>
        </p:spPr>
        <p:txBody>
          <a:bodyPr wrap="square" rtlCol="0">
            <a:spAutoFit/>
          </a:bodyPr>
          <a:lstStyle/>
          <a:p>
            <a:r>
              <a:rPr lang="zh-CN" altLang="en-US" sz="1320" dirty="0">
                <a:solidFill>
                  <a:schemeClr val="bg1">
                    <a:lumMod val="95000"/>
                  </a:schemeClr>
                </a:solidFill>
                <a:cs typeface="+mn-ea"/>
                <a:sym typeface="+mn-lt"/>
              </a:rPr>
              <a:t>轻量，高效</a:t>
            </a:r>
          </a:p>
        </p:txBody>
      </p:sp>
      <p:sp>
        <p:nvSpPr>
          <p:cNvPr id="85" name="文本框 84">
            <a:extLst>
              <a:ext uri="{FF2B5EF4-FFF2-40B4-BE49-F238E27FC236}">
                <a16:creationId xmlns="" xmlns:a16="http://schemas.microsoft.com/office/drawing/2014/main" id="{D6E9BC50-561C-44E3-B327-999FBC140131}"/>
              </a:ext>
            </a:extLst>
          </p:cNvPr>
          <p:cNvSpPr txBox="1"/>
          <p:nvPr/>
        </p:nvSpPr>
        <p:spPr>
          <a:xfrm>
            <a:off x="4183211" y="5104677"/>
            <a:ext cx="1035766" cy="295466"/>
          </a:xfrm>
          <a:prstGeom prst="rect">
            <a:avLst/>
          </a:prstGeom>
          <a:noFill/>
        </p:spPr>
        <p:txBody>
          <a:bodyPr wrap="square" rtlCol="0">
            <a:spAutoFit/>
          </a:bodyPr>
          <a:lstStyle/>
          <a:p>
            <a:r>
              <a:rPr lang="zh-CN" altLang="en-US" sz="1320" dirty="0">
                <a:solidFill>
                  <a:schemeClr val="bg1">
                    <a:lumMod val="95000"/>
                  </a:schemeClr>
                </a:solidFill>
                <a:cs typeface="+mn-ea"/>
                <a:sym typeface="+mn-lt"/>
              </a:rPr>
              <a:t>表达力丰富</a:t>
            </a:r>
          </a:p>
        </p:txBody>
      </p:sp>
      <p:sp>
        <p:nvSpPr>
          <p:cNvPr id="99" name="文本框 98">
            <a:extLst>
              <a:ext uri="{FF2B5EF4-FFF2-40B4-BE49-F238E27FC236}">
                <a16:creationId xmlns="" xmlns:a16="http://schemas.microsoft.com/office/drawing/2014/main" id="{D8EE326B-4E1F-4427-A908-0144A674B9A0}"/>
              </a:ext>
            </a:extLst>
          </p:cNvPr>
          <p:cNvSpPr txBox="1"/>
          <p:nvPr/>
        </p:nvSpPr>
        <p:spPr>
          <a:xfrm>
            <a:off x="7074866" y="5104677"/>
            <a:ext cx="879814" cy="295466"/>
          </a:xfrm>
          <a:prstGeom prst="rect">
            <a:avLst/>
          </a:prstGeom>
          <a:noFill/>
        </p:spPr>
        <p:txBody>
          <a:bodyPr wrap="square" rtlCol="0">
            <a:spAutoFit/>
          </a:bodyPr>
          <a:lstStyle/>
          <a:p>
            <a:r>
              <a:rPr lang="zh-CN" altLang="en-US" sz="1320" dirty="0">
                <a:solidFill>
                  <a:schemeClr val="bg1">
                    <a:lumMod val="95000"/>
                  </a:schemeClr>
                </a:solidFill>
                <a:cs typeface="+mn-ea"/>
                <a:sym typeface="+mn-lt"/>
              </a:rPr>
              <a:t>简单快速</a:t>
            </a:r>
          </a:p>
        </p:txBody>
      </p:sp>
      <p:sp>
        <p:nvSpPr>
          <p:cNvPr id="101" name="文本框 100">
            <a:extLst>
              <a:ext uri="{FF2B5EF4-FFF2-40B4-BE49-F238E27FC236}">
                <a16:creationId xmlns="" xmlns:a16="http://schemas.microsoft.com/office/drawing/2014/main" id="{2FC1D822-DE7D-4333-96DC-D1EA1C2296C6}"/>
              </a:ext>
            </a:extLst>
          </p:cNvPr>
          <p:cNvSpPr txBox="1"/>
          <p:nvPr/>
        </p:nvSpPr>
        <p:spPr>
          <a:xfrm>
            <a:off x="9550561" y="5104677"/>
            <a:ext cx="1407438" cy="295466"/>
          </a:xfrm>
          <a:prstGeom prst="rect">
            <a:avLst/>
          </a:prstGeom>
          <a:noFill/>
        </p:spPr>
        <p:txBody>
          <a:bodyPr wrap="square" rtlCol="0">
            <a:spAutoFit/>
          </a:bodyPr>
          <a:lstStyle/>
          <a:p>
            <a:r>
              <a:rPr lang="zh-CN" altLang="en-US" sz="1320" dirty="0">
                <a:solidFill>
                  <a:schemeClr val="bg1">
                    <a:lumMod val="95000"/>
                  </a:schemeClr>
                </a:solidFill>
                <a:cs typeface="+mn-ea"/>
                <a:sym typeface="+mn-lt"/>
              </a:rPr>
              <a:t>自动化、高效化</a:t>
            </a:r>
          </a:p>
        </p:txBody>
      </p:sp>
      <p:sp>
        <p:nvSpPr>
          <p:cNvPr id="81" name="文本框 80">
            <a:extLst>
              <a:ext uri="{FF2B5EF4-FFF2-40B4-BE49-F238E27FC236}">
                <a16:creationId xmlns="" xmlns:a16="http://schemas.microsoft.com/office/drawing/2014/main" id="{820C1534-E8FA-4EDC-86F4-06F9B2B2EC17}"/>
              </a:ext>
            </a:extLst>
          </p:cNvPr>
          <p:cNvSpPr txBox="1"/>
          <p:nvPr/>
        </p:nvSpPr>
        <p:spPr>
          <a:xfrm>
            <a:off x="1609481" y="4678692"/>
            <a:ext cx="858983" cy="295466"/>
          </a:xfrm>
          <a:prstGeom prst="rect">
            <a:avLst/>
          </a:prstGeom>
          <a:noFill/>
        </p:spPr>
        <p:txBody>
          <a:bodyPr wrap="square" rtlCol="0">
            <a:spAutoFit/>
          </a:bodyPr>
          <a:lstStyle/>
          <a:p>
            <a:r>
              <a:rPr lang="zh-CN" altLang="en-US" sz="1320" dirty="0">
                <a:solidFill>
                  <a:schemeClr val="bg1">
                    <a:lumMod val="95000"/>
                  </a:schemeClr>
                </a:solidFill>
                <a:cs typeface="+mn-ea"/>
                <a:sym typeface="+mn-lt"/>
              </a:rPr>
              <a:t>持续集成</a:t>
            </a:r>
          </a:p>
        </p:txBody>
      </p:sp>
      <p:sp>
        <p:nvSpPr>
          <p:cNvPr id="87" name="文本框 86">
            <a:extLst>
              <a:ext uri="{FF2B5EF4-FFF2-40B4-BE49-F238E27FC236}">
                <a16:creationId xmlns="" xmlns:a16="http://schemas.microsoft.com/office/drawing/2014/main" id="{1D8D83E1-DAA5-4E37-8167-A12DF251C727}"/>
              </a:ext>
            </a:extLst>
          </p:cNvPr>
          <p:cNvSpPr txBox="1"/>
          <p:nvPr/>
        </p:nvSpPr>
        <p:spPr>
          <a:xfrm>
            <a:off x="4353511" y="4678692"/>
            <a:ext cx="695166" cy="295466"/>
          </a:xfrm>
          <a:prstGeom prst="rect">
            <a:avLst/>
          </a:prstGeom>
          <a:noFill/>
        </p:spPr>
        <p:txBody>
          <a:bodyPr wrap="square" rtlCol="0">
            <a:spAutoFit/>
          </a:bodyPr>
          <a:lstStyle/>
          <a:p>
            <a:r>
              <a:rPr lang="zh-CN" altLang="en-US" sz="1320" dirty="0">
                <a:solidFill>
                  <a:schemeClr val="bg1">
                    <a:lumMod val="95000"/>
                  </a:schemeClr>
                </a:solidFill>
                <a:cs typeface="+mn-ea"/>
                <a:sym typeface="+mn-lt"/>
              </a:rPr>
              <a:t>跨语言</a:t>
            </a:r>
          </a:p>
        </p:txBody>
      </p:sp>
      <p:sp>
        <p:nvSpPr>
          <p:cNvPr id="97" name="文本框 96">
            <a:extLst>
              <a:ext uri="{FF2B5EF4-FFF2-40B4-BE49-F238E27FC236}">
                <a16:creationId xmlns="" xmlns:a16="http://schemas.microsoft.com/office/drawing/2014/main" id="{0EE1CE9A-B491-4922-8949-4D4E1D956E34}"/>
              </a:ext>
            </a:extLst>
          </p:cNvPr>
          <p:cNvSpPr txBox="1"/>
          <p:nvPr/>
        </p:nvSpPr>
        <p:spPr>
          <a:xfrm>
            <a:off x="7167190" y="4678692"/>
            <a:ext cx="695166" cy="295466"/>
          </a:xfrm>
          <a:prstGeom prst="rect">
            <a:avLst/>
          </a:prstGeom>
          <a:noFill/>
        </p:spPr>
        <p:txBody>
          <a:bodyPr wrap="square" rtlCol="0">
            <a:spAutoFit/>
          </a:bodyPr>
          <a:lstStyle/>
          <a:p>
            <a:r>
              <a:rPr lang="zh-CN" altLang="en-US" sz="1320" dirty="0">
                <a:solidFill>
                  <a:schemeClr val="bg1">
                    <a:lumMod val="95000"/>
                  </a:schemeClr>
                </a:solidFill>
                <a:cs typeface="+mn-ea"/>
                <a:sym typeface="+mn-lt"/>
              </a:rPr>
              <a:t>标准化</a:t>
            </a:r>
          </a:p>
        </p:txBody>
      </p:sp>
      <p:sp>
        <p:nvSpPr>
          <p:cNvPr id="103" name="文本框 102">
            <a:extLst>
              <a:ext uri="{FF2B5EF4-FFF2-40B4-BE49-F238E27FC236}">
                <a16:creationId xmlns="" xmlns:a16="http://schemas.microsoft.com/office/drawing/2014/main" id="{574B571D-22A5-4DC4-B005-B58375E58399}"/>
              </a:ext>
            </a:extLst>
          </p:cNvPr>
          <p:cNvSpPr txBox="1"/>
          <p:nvPr/>
        </p:nvSpPr>
        <p:spPr>
          <a:xfrm>
            <a:off x="9728692" y="4678692"/>
            <a:ext cx="1051176" cy="295466"/>
          </a:xfrm>
          <a:prstGeom prst="rect">
            <a:avLst/>
          </a:prstGeom>
          <a:noFill/>
        </p:spPr>
        <p:txBody>
          <a:bodyPr wrap="square" rtlCol="0">
            <a:spAutoFit/>
          </a:bodyPr>
          <a:lstStyle/>
          <a:p>
            <a:r>
              <a:rPr lang="zh-CN" altLang="en-US" sz="1320" dirty="0">
                <a:solidFill>
                  <a:schemeClr val="bg1">
                    <a:lumMod val="95000"/>
                  </a:schemeClr>
                </a:solidFill>
                <a:cs typeface="+mn-ea"/>
                <a:sym typeface="+mn-lt"/>
              </a:rPr>
              <a:t>可视化开发</a:t>
            </a:r>
          </a:p>
        </p:txBody>
      </p:sp>
      <p:grpSp>
        <p:nvGrpSpPr>
          <p:cNvPr id="88" name="组合 87">
            <a:extLst>
              <a:ext uri="{FF2B5EF4-FFF2-40B4-BE49-F238E27FC236}">
                <a16:creationId xmlns="" xmlns:a16="http://schemas.microsoft.com/office/drawing/2014/main" id="{E31CC848-C72A-4ECB-8782-D3E8B7B7BB5B}"/>
              </a:ext>
            </a:extLst>
          </p:cNvPr>
          <p:cNvGrpSpPr/>
          <p:nvPr/>
        </p:nvGrpSpPr>
        <p:grpSpPr>
          <a:xfrm>
            <a:off x="3708210" y="3890235"/>
            <a:ext cx="1985768" cy="592332"/>
            <a:chOff x="969888" y="3890235"/>
            <a:chExt cx="1985768" cy="592332"/>
          </a:xfrm>
        </p:grpSpPr>
        <p:sp>
          <p:nvSpPr>
            <p:cNvPr id="90" name="矩形 1">
              <a:extLst>
                <a:ext uri="{FF2B5EF4-FFF2-40B4-BE49-F238E27FC236}">
                  <a16:creationId xmlns="" xmlns:a16="http://schemas.microsoft.com/office/drawing/2014/main" id="{FDF2B5BF-F6FA-4821-9258-DC86FF6B3D67}"/>
                </a:ext>
              </a:extLst>
            </p:cNvPr>
            <p:cNvSpPr/>
            <p:nvPr/>
          </p:nvSpPr>
          <p:spPr>
            <a:xfrm>
              <a:off x="969888" y="3890235"/>
              <a:ext cx="1985768" cy="447787"/>
            </a:xfrm>
            <a:custGeom>
              <a:avLst/>
              <a:gdLst>
                <a:gd name="connsiteX0" fmla="*/ 0 w 2144910"/>
                <a:gd name="connsiteY0" fmla="*/ 0 h 715168"/>
                <a:gd name="connsiteX1" fmla="*/ 2144910 w 2144910"/>
                <a:gd name="connsiteY1" fmla="*/ 0 h 715168"/>
                <a:gd name="connsiteX2" fmla="*/ 2144910 w 2144910"/>
                <a:gd name="connsiteY2" fmla="*/ 715168 h 715168"/>
                <a:gd name="connsiteX3" fmla="*/ 0 w 2144910"/>
                <a:gd name="connsiteY3" fmla="*/ 715168 h 715168"/>
                <a:gd name="connsiteX4" fmla="*/ 0 w 2144910"/>
                <a:gd name="connsiteY4" fmla="*/ 0 h 715168"/>
                <a:gd name="connsiteX0" fmla="*/ 486136 w 2144910"/>
                <a:gd name="connsiteY0" fmla="*/ 11574 h 715168"/>
                <a:gd name="connsiteX1" fmla="*/ 2144910 w 2144910"/>
                <a:gd name="connsiteY1" fmla="*/ 0 h 715168"/>
                <a:gd name="connsiteX2" fmla="*/ 2144910 w 2144910"/>
                <a:gd name="connsiteY2" fmla="*/ 715168 h 715168"/>
                <a:gd name="connsiteX3" fmla="*/ 0 w 2144910"/>
                <a:gd name="connsiteY3" fmla="*/ 715168 h 715168"/>
                <a:gd name="connsiteX4" fmla="*/ 486136 w 2144910"/>
                <a:gd name="connsiteY4" fmla="*/ 11574 h 715168"/>
                <a:gd name="connsiteX0" fmla="*/ 486136 w 2144910"/>
                <a:gd name="connsiteY0" fmla="*/ 0 h 703594"/>
                <a:gd name="connsiteX1" fmla="*/ 1577750 w 2144910"/>
                <a:gd name="connsiteY1" fmla="*/ 1 h 703594"/>
                <a:gd name="connsiteX2" fmla="*/ 2144910 w 2144910"/>
                <a:gd name="connsiteY2" fmla="*/ 703594 h 703594"/>
                <a:gd name="connsiteX3" fmla="*/ 0 w 2144910"/>
                <a:gd name="connsiteY3" fmla="*/ 703594 h 703594"/>
                <a:gd name="connsiteX4" fmla="*/ 486136 w 2144910"/>
                <a:gd name="connsiteY4" fmla="*/ 0 h 703594"/>
                <a:gd name="connsiteX0" fmla="*/ 474561 w 2144910"/>
                <a:gd name="connsiteY0" fmla="*/ 231492 h 703593"/>
                <a:gd name="connsiteX1" fmla="*/ 1577750 w 2144910"/>
                <a:gd name="connsiteY1" fmla="*/ 0 h 703593"/>
                <a:gd name="connsiteX2" fmla="*/ 2144910 w 2144910"/>
                <a:gd name="connsiteY2" fmla="*/ 703593 h 703593"/>
                <a:gd name="connsiteX3" fmla="*/ 0 w 2144910"/>
                <a:gd name="connsiteY3" fmla="*/ 703593 h 703593"/>
                <a:gd name="connsiteX4" fmla="*/ 474561 w 2144910"/>
                <a:gd name="connsiteY4" fmla="*/ 231492 h 703593"/>
                <a:gd name="connsiteX0" fmla="*/ 474561 w 2144910"/>
                <a:gd name="connsiteY0" fmla="*/ 11573 h 483674"/>
                <a:gd name="connsiteX1" fmla="*/ 1612474 w 2144910"/>
                <a:gd name="connsiteY1" fmla="*/ 0 h 483674"/>
                <a:gd name="connsiteX2" fmla="*/ 2144910 w 2144910"/>
                <a:gd name="connsiteY2" fmla="*/ 483674 h 483674"/>
                <a:gd name="connsiteX3" fmla="*/ 0 w 2144910"/>
                <a:gd name="connsiteY3" fmla="*/ 483674 h 483674"/>
                <a:gd name="connsiteX4" fmla="*/ 474561 w 2144910"/>
                <a:gd name="connsiteY4" fmla="*/ 11573 h 483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4910" h="483674">
                  <a:moveTo>
                    <a:pt x="474561" y="11573"/>
                  </a:moveTo>
                  <a:lnTo>
                    <a:pt x="1612474" y="0"/>
                  </a:lnTo>
                  <a:lnTo>
                    <a:pt x="2144910" y="483674"/>
                  </a:lnTo>
                  <a:lnTo>
                    <a:pt x="0" y="483674"/>
                  </a:lnTo>
                  <a:lnTo>
                    <a:pt x="474561" y="11573"/>
                  </a:lnTo>
                  <a:close/>
                </a:path>
              </a:pathLst>
            </a:custGeom>
            <a:gradFill>
              <a:gsLst>
                <a:gs pos="100000">
                  <a:srgbClr val="4472C4">
                    <a:alpha val="80000"/>
                  </a:srgbClr>
                </a:gs>
                <a:gs pos="0">
                  <a:srgbClr val="4472C4">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矩形 1">
              <a:extLst>
                <a:ext uri="{FF2B5EF4-FFF2-40B4-BE49-F238E27FC236}">
                  <a16:creationId xmlns="" xmlns:a16="http://schemas.microsoft.com/office/drawing/2014/main" id="{68B54501-0869-49F5-A6AC-E8CE32FD49E9}"/>
                </a:ext>
              </a:extLst>
            </p:cNvPr>
            <p:cNvSpPr/>
            <p:nvPr/>
          </p:nvSpPr>
          <p:spPr>
            <a:xfrm>
              <a:off x="969888" y="4034780"/>
              <a:ext cx="1985768" cy="447787"/>
            </a:xfrm>
            <a:custGeom>
              <a:avLst/>
              <a:gdLst>
                <a:gd name="connsiteX0" fmla="*/ 0 w 2144910"/>
                <a:gd name="connsiteY0" fmla="*/ 0 h 715168"/>
                <a:gd name="connsiteX1" fmla="*/ 2144910 w 2144910"/>
                <a:gd name="connsiteY1" fmla="*/ 0 h 715168"/>
                <a:gd name="connsiteX2" fmla="*/ 2144910 w 2144910"/>
                <a:gd name="connsiteY2" fmla="*/ 715168 h 715168"/>
                <a:gd name="connsiteX3" fmla="*/ 0 w 2144910"/>
                <a:gd name="connsiteY3" fmla="*/ 715168 h 715168"/>
                <a:gd name="connsiteX4" fmla="*/ 0 w 2144910"/>
                <a:gd name="connsiteY4" fmla="*/ 0 h 715168"/>
                <a:gd name="connsiteX0" fmla="*/ 486136 w 2144910"/>
                <a:gd name="connsiteY0" fmla="*/ 11574 h 715168"/>
                <a:gd name="connsiteX1" fmla="*/ 2144910 w 2144910"/>
                <a:gd name="connsiteY1" fmla="*/ 0 h 715168"/>
                <a:gd name="connsiteX2" fmla="*/ 2144910 w 2144910"/>
                <a:gd name="connsiteY2" fmla="*/ 715168 h 715168"/>
                <a:gd name="connsiteX3" fmla="*/ 0 w 2144910"/>
                <a:gd name="connsiteY3" fmla="*/ 715168 h 715168"/>
                <a:gd name="connsiteX4" fmla="*/ 486136 w 2144910"/>
                <a:gd name="connsiteY4" fmla="*/ 11574 h 715168"/>
                <a:gd name="connsiteX0" fmla="*/ 486136 w 2144910"/>
                <a:gd name="connsiteY0" fmla="*/ 0 h 703594"/>
                <a:gd name="connsiteX1" fmla="*/ 1577750 w 2144910"/>
                <a:gd name="connsiteY1" fmla="*/ 1 h 703594"/>
                <a:gd name="connsiteX2" fmla="*/ 2144910 w 2144910"/>
                <a:gd name="connsiteY2" fmla="*/ 703594 h 703594"/>
                <a:gd name="connsiteX3" fmla="*/ 0 w 2144910"/>
                <a:gd name="connsiteY3" fmla="*/ 703594 h 703594"/>
                <a:gd name="connsiteX4" fmla="*/ 486136 w 2144910"/>
                <a:gd name="connsiteY4" fmla="*/ 0 h 703594"/>
                <a:gd name="connsiteX0" fmla="*/ 474561 w 2144910"/>
                <a:gd name="connsiteY0" fmla="*/ 231492 h 703593"/>
                <a:gd name="connsiteX1" fmla="*/ 1577750 w 2144910"/>
                <a:gd name="connsiteY1" fmla="*/ 0 h 703593"/>
                <a:gd name="connsiteX2" fmla="*/ 2144910 w 2144910"/>
                <a:gd name="connsiteY2" fmla="*/ 703593 h 703593"/>
                <a:gd name="connsiteX3" fmla="*/ 0 w 2144910"/>
                <a:gd name="connsiteY3" fmla="*/ 703593 h 703593"/>
                <a:gd name="connsiteX4" fmla="*/ 474561 w 2144910"/>
                <a:gd name="connsiteY4" fmla="*/ 231492 h 703593"/>
                <a:gd name="connsiteX0" fmla="*/ 474561 w 2144910"/>
                <a:gd name="connsiteY0" fmla="*/ 11573 h 483674"/>
                <a:gd name="connsiteX1" fmla="*/ 1612474 w 2144910"/>
                <a:gd name="connsiteY1" fmla="*/ 0 h 483674"/>
                <a:gd name="connsiteX2" fmla="*/ 2144910 w 2144910"/>
                <a:gd name="connsiteY2" fmla="*/ 483674 h 483674"/>
                <a:gd name="connsiteX3" fmla="*/ 0 w 2144910"/>
                <a:gd name="connsiteY3" fmla="*/ 483674 h 483674"/>
                <a:gd name="connsiteX4" fmla="*/ 474561 w 2144910"/>
                <a:gd name="connsiteY4" fmla="*/ 11573 h 483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4910" h="483674">
                  <a:moveTo>
                    <a:pt x="474561" y="11573"/>
                  </a:moveTo>
                  <a:lnTo>
                    <a:pt x="1612474" y="0"/>
                  </a:lnTo>
                  <a:lnTo>
                    <a:pt x="2144910" y="483674"/>
                  </a:lnTo>
                  <a:lnTo>
                    <a:pt x="0" y="483674"/>
                  </a:lnTo>
                  <a:lnTo>
                    <a:pt x="474561" y="11573"/>
                  </a:lnTo>
                  <a:close/>
                </a:path>
              </a:pathLst>
            </a:custGeom>
            <a:gradFill>
              <a:gsLst>
                <a:gs pos="100000">
                  <a:srgbClr val="4472C4">
                    <a:alpha val="80000"/>
                  </a:srgbClr>
                </a:gs>
                <a:gs pos="0">
                  <a:srgbClr val="4472C4">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94" name="组合 93">
            <a:extLst>
              <a:ext uri="{FF2B5EF4-FFF2-40B4-BE49-F238E27FC236}">
                <a16:creationId xmlns="" xmlns:a16="http://schemas.microsoft.com/office/drawing/2014/main" id="{F17CC123-C041-4686-98E8-1116E7A13923}"/>
              </a:ext>
            </a:extLst>
          </p:cNvPr>
          <p:cNvGrpSpPr/>
          <p:nvPr/>
        </p:nvGrpSpPr>
        <p:grpSpPr>
          <a:xfrm>
            <a:off x="6521889" y="3890235"/>
            <a:ext cx="1985768" cy="592332"/>
            <a:chOff x="969888" y="3890235"/>
            <a:chExt cx="1985768" cy="592332"/>
          </a:xfrm>
        </p:grpSpPr>
        <p:sp>
          <p:nvSpPr>
            <p:cNvPr id="96" name="矩形 1">
              <a:extLst>
                <a:ext uri="{FF2B5EF4-FFF2-40B4-BE49-F238E27FC236}">
                  <a16:creationId xmlns="" xmlns:a16="http://schemas.microsoft.com/office/drawing/2014/main" id="{80CCC05E-D116-4538-9AC9-8882448C4E4C}"/>
                </a:ext>
              </a:extLst>
            </p:cNvPr>
            <p:cNvSpPr/>
            <p:nvPr/>
          </p:nvSpPr>
          <p:spPr>
            <a:xfrm>
              <a:off x="969888" y="3890235"/>
              <a:ext cx="1985768" cy="447787"/>
            </a:xfrm>
            <a:custGeom>
              <a:avLst/>
              <a:gdLst>
                <a:gd name="connsiteX0" fmla="*/ 0 w 2144910"/>
                <a:gd name="connsiteY0" fmla="*/ 0 h 715168"/>
                <a:gd name="connsiteX1" fmla="*/ 2144910 w 2144910"/>
                <a:gd name="connsiteY1" fmla="*/ 0 h 715168"/>
                <a:gd name="connsiteX2" fmla="*/ 2144910 w 2144910"/>
                <a:gd name="connsiteY2" fmla="*/ 715168 h 715168"/>
                <a:gd name="connsiteX3" fmla="*/ 0 w 2144910"/>
                <a:gd name="connsiteY3" fmla="*/ 715168 h 715168"/>
                <a:gd name="connsiteX4" fmla="*/ 0 w 2144910"/>
                <a:gd name="connsiteY4" fmla="*/ 0 h 715168"/>
                <a:gd name="connsiteX0" fmla="*/ 486136 w 2144910"/>
                <a:gd name="connsiteY0" fmla="*/ 11574 h 715168"/>
                <a:gd name="connsiteX1" fmla="*/ 2144910 w 2144910"/>
                <a:gd name="connsiteY1" fmla="*/ 0 h 715168"/>
                <a:gd name="connsiteX2" fmla="*/ 2144910 w 2144910"/>
                <a:gd name="connsiteY2" fmla="*/ 715168 h 715168"/>
                <a:gd name="connsiteX3" fmla="*/ 0 w 2144910"/>
                <a:gd name="connsiteY3" fmla="*/ 715168 h 715168"/>
                <a:gd name="connsiteX4" fmla="*/ 486136 w 2144910"/>
                <a:gd name="connsiteY4" fmla="*/ 11574 h 715168"/>
                <a:gd name="connsiteX0" fmla="*/ 486136 w 2144910"/>
                <a:gd name="connsiteY0" fmla="*/ 0 h 703594"/>
                <a:gd name="connsiteX1" fmla="*/ 1577750 w 2144910"/>
                <a:gd name="connsiteY1" fmla="*/ 1 h 703594"/>
                <a:gd name="connsiteX2" fmla="*/ 2144910 w 2144910"/>
                <a:gd name="connsiteY2" fmla="*/ 703594 h 703594"/>
                <a:gd name="connsiteX3" fmla="*/ 0 w 2144910"/>
                <a:gd name="connsiteY3" fmla="*/ 703594 h 703594"/>
                <a:gd name="connsiteX4" fmla="*/ 486136 w 2144910"/>
                <a:gd name="connsiteY4" fmla="*/ 0 h 703594"/>
                <a:gd name="connsiteX0" fmla="*/ 474561 w 2144910"/>
                <a:gd name="connsiteY0" fmla="*/ 231492 h 703593"/>
                <a:gd name="connsiteX1" fmla="*/ 1577750 w 2144910"/>
                <a:gd name="connsiteY1" fmla="*/ 0 h 703593"/>
                <a:gd name="connsiteX2" fmla="*/ 2144910 w 2144910"/>
                <a:gd name="connsiteY2" fmla="*/ 703593 h 703593"/>
                <a:gd name="connsiteX3" fmla="*/ 0 w 2144910"/>
                <a:gd name="connsiteY3" fmla="*/ 703593 h 703593"/>
                <a:gd name="connsiteX4" fmla="*/ 474561 w 2144910"/>
                <a:gd name="connsiteY4" fmla="*/ 231492 h 703593"/>
                <a:gd name="connsiteX0" fmla="*/ 474561 w 2144910"/>
                <a:gd name="connsiteY0" fmla="*/ 11573 h 483674"/>
                <a:gd name="connsiteX1" fmla="*/ 1612474 w 2144910"/>
                <a:gd name="connsiteY1" fmla="*/ 0 h 483674"/>
                <a:gd name="connsiteX2" fmla="*/ 2144910 w 2144910"/>
                <a:gd name="connsiteY2" fmla="*/ 483674 h 483674"/>
                <a:gd name="connsiteX3" fmla="*/ 0 w 2144910"/>
                <a:gd name="connsiteY3" fmla="*/ 483674 h 483674"/>
                <a:gd name="connsiteX4" fmla="*/ 474561 w 2144910"/>
                <a:gd name="connsiteY4" fmla="*/ 11573 h 483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4910" h="483674">
                  <a:moveTo>
                    <a:pt x="474561" y="11573"/>
                  </a:moveTo>
                  <a:lnTo>
                    <a:pt x="1612474" y="0"/>
                  </a:lnTo>
                  <a:lnTo>
                    <a:pt x="2144910" y="483674"/>
                  </a:lnTo>
                  <a:lnTo>
                    <a:pt x="0" y="483674"/>
                  </a:lnTo>
                  <a:lnTo>
                    <a:pt x="474561" y="11573"/>
                  </a:lnTo>
                  <a:close/>
                </a:path>
              </a:pathLst>
            </a:custGeom>
            <a:gradFill>
              <a:gsLst>
                <a:gs pos="100000">
                  <a:srgbClr val="4472C4">
                    <a:alpha val="80000"/>
                  </a:srgbClr>
                </a:gs>
                <a:gs pos="0">
                  <a:srgbClr val="4472C4">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8" name="矩形 1">
              <a:extLst>
                <a:ext uri="{FF2B5EF4-FFF2-40B4-BE49-F238E27FC236}">
                  <a16:creationId xmlns="" xmlns:a16="http://schemas.microsoft.com/office/drawing/2014/main" id="{1F26768A-D2CB-4418-B60B-3ED84AB776F6}"/>
                </a:ext>
              </a:extLst>
            </p:cNvPr>
            <p:cNvSpPr/>
            <p:nvPr/>
          </p:nvSpPr>
          <p:spPr>
            <a:xfrm>
              <a:off x="969888" y="4034780"/>
              <a:ext cx="1985768" cy="447787"/>
            </a:xfrm>
            <a:custGeom>
              <a:avLst/>
              <a:gdLst>
                <a:gd name="connsiteX0" fmla="*/ 0 w 2144910"/>
                <a:gd name="connsiteY0" fmla="*/ 0 h 715168"/>
                <a:gd name="connsiteX1" fmla="*/ 2144910 w 2144910"/>
                <a:gd name="connsiteY1" fmla="*/ 0 h 715168"/>
                <a:gd name="connsiteX2" fmla="*/ 2144910 w 2144910"/>
                <a:gd name="connsiteY2" fmla="*/ 715168 h 715168"/>
                <a:gd name="connsiteX3" fmla="*/ 0 w 2144910"/>
                <a:gd name="connsiteY3" fmla="*/ 715168 h 715168"/>
                <a:gd name="connsiteX4" fmla="*/ 0 w 2144910"/>
                <a:gd name="connsiteY4" fmla="*/ 0 h 715168"/>
                <a:gd name="connsiteX0" fmla="*/ 486136 w 2144910"/>
                <a:gd name="connsiteY0" fmla="*/ 11574 h 715168"/>
                <a:gd name="connsiteX1" fmla="*/ 2144910 w 2144910"/>
                <a:gd name="connsiteY1" fmla="*/ 0 h 715168"/>
                <a:gd name="connsiteX2" fmla="*/ 2144910 w 2144910"/>
                <a:gd name="connsiteY2" fmla="*/ 715168 h 715168"/>
                <a:gd name="connsiteX3" fmla="*/ 0 w 2144910"/>
                <a:gd name="connsiteY3" fmla="*/ 715168 h 715168"/>
                <a:gd name="connsiteX4" fmla="*/ 486136 w 2144910"/>
                <a:gd name="connsiteY4" fmla="*/ 11574 h 715168"/>
                <a:gd name="connsiteX0" fmla="*/ 486136 w 2144910"/>
                <a:gd name="connsiteY0" fmla="*/ 0 h 703594"/>
                <a:gd name="connsiteX1" fmla="*/ 1577750 w 2144910"/>
                <a:gd name="connsiteY1" fmla="*/ 1 h 703594"/>
                <a:gd name="connsiteX2" fmla="*/ 2144910 w 2144910"/>
                <a:gd name="connsiteY2" fmla="*/ 703594 h 703594"/>
                <a:gd name="connsiteX3" fmla="*/ 0 w 2144910"/>
                <a:gd name="connsiteY3" fmla="*/ 703594 h 703594"/>
                <a:gd name="connsiteX4" fmla="*/ 486136 w 2144910"/>
                <a:gd name="connsiteY4" fmla="*/ 0 h 703594"/>
                <a:gd name="connsiteX0" fmla="*/ 474561 w 2144910"/>
                <a:gd name="connsiteY0" fmla="*/ 231492 h 703593"/>
                <a:gd name="connsiteX1" fmla="*/ 1577750 w 2144910"/>
                <a:gd name="connsiteY1" fmla="*/ 0 h 703593"/>
                <a:gd name="connsiteX2" fmla="*/ 2144910 w 2144910"/>
                <a:gd name="connsiteY2" fmla="*/ 703593 h 703593"/>
                <a:gd name="connsiteX3" fmla="*/ 0 w 2144910"/>
                <a:gd name="connsiteY3" fmla="*/ 703593 h 703593"/>
                <a:gd name="connsiteX4" fmla="*/ 474561 w 2144910"/>
                <a:gd name="connsiteY4" fmla="*/ 231492 h 703593"/>
                <a:gd name="connsiteX0" fmla="*/ 474561 w 2144910"/>
                <a:gd name="connsiteY0" fmla="*/ 11573 h 483674"/>
                <a:gd name="connsiteX1" fmla="*/ 1612474 w 2144910"/>
                <a:gd name="connsiteY1" fmla="*/ 0 h 483674"/>
                <a:gd name="connsiteX2" fmla="*/ 2144910 w 2144910"/>
                <a:gd name="connsiteY2" fmla="*/ 483674 h 483674"/>
                <a:gd name="connsiteX3" fmla="*/ 0 w 2144910"/>
                <a:gd name="connsiteY3" fmla="*/ 483674 h 483674"/>
                <a:gd name="connsiteX4" fmla="*/ 474561 w 2144910"/>
                <a:gd name="connsiteY4" fmla="*/ 11573 h 483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4910" h="483674">
                  <a:moveTo>
                    <a:pt x="474561" y="11573"/>
                  </a:moveTo>
                  <a:lnTo>
                    <a:pt x="1612474" y="0"/>
                  </a:lnTo>
                  <a:lnTo>
                    <a:pt x="2144910" y="483674"/>
                  </a:lnTo>
                  <a:lnTo>
                    <a:pt x="0" y="483674"/>
                  </a:lnTo>
                  <a:lnTo>
                    <a:pt x="474561" y="11573"/>
                  </a:lnTo>
                  <a:close/>
                </a:path>
              </a:pathLst>
            </a:custGeom>
            <a:gradFill>
              <a:gsLst>
                <a:gs pos="100000">
                  <a:srgbClr val="4472C4">
                    <a:alpha val="80000"/>
                  </a:srgbClr>
                </a:gs>
                <a:gs pos="0">
                  <a:srgbClr val="4472C4">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100" name="组合 99">
            <a:extLst>
              <a:ext uri="{FF2B5EF4-FFF2-40B4-BE49-F238E27FC236}">
                <a16:creationId xmlns="" xmlns:a16="http://schemas.microsoft.com/office/drawing/2014/main" id="{82CD7A98-EAD9-4287-89C7-1550797ADC58}"/>
              </a:ext>
            </a:extLst>
          </p:cNvPr>
          <p:cNvGrpSpPr/>
          <p:nvPr/>
        </p:nvGrpSpPr>
        <p:grpSpPr>
          <a:xfrm>
            <a:off x="9261396" y="3890235"/>
            <a:ext cx="1985768" cy="592332"/>
            <a:chOff x="969888" y="3890235"/>
            <a:chExt cx="1985768" cy="592332"/>
          </a:xfrm>
        </p:grpSpPr>
        <p:sp>
          <p:nvSpPr>
            <p:cNvPr id="102" name="矩形 1">
              <a:extLst>
                <a:ext uri="{FF2B5EF4-FFF2-40B4-BE49-F238E27FC236}">
                  <a16:creationId xmlns="" xmlns:a16="http://schemas.microsoft.com/office/drawing/2014/main" id="{F9E6D635-37DE-422D-9104-06DC3AA45103}"/>
                </a:ext>
              </a:extLst>
            </p:cNvPr>
            <p:cNvSpPr/>
            <p:nvPr/>
          </p:nvSpPr>
          <p:spPr>
            <a:xfrm>
              <a:off x="969888" y="3890235"/>
              <a:ext cx="1985768" cy="447787"/>
            </a:xfrm>
            <a:custGeom>
              <a:avLst/>
              <a:gdLst>
                <a:gd name="connsiteX0" fmla="*/ 0 w 2144910"/>
                <a:gd name="connsiteY0" fmla="*/ 0 h 715168"/>
                <a:gd name="connsiteX1" fmla="*/ 2144910 w 2144910"/>
                <a:gd name="connsiteY1" fmla="*/ 0 h 715168"/>
                <a:gd name="connsiteX2" fmla="*/ 2144910 w 2144910"/>
                <a:gd name="connsiteY2" fmla="*/ 715168 h 715168"/>
                <a:gd name="connsiteX3" fmla="*/ 0 w 2144910"/>
                <a:gd name="connsiteY3" fmla="*/ 715168 h 715168"/>
                <a:gd name="connsiteX4" fmla="*/ 0 w 2144910"/>
                <a:gd name="connsiteY4" fmla="*/ 0 h 715168"/>
                <a:gd name="connsiteX0" fmla="*/ 486136 w 2144910"/>
                <a:gd name="connsiteY0" fmla="*/ 11574 h 715168"/>
                <a:gd name="connsiteX1" fmla="*/ 2144910 w 2144910"/>
                <a:gd name="connsiteY1" fmla="*/ 0 h 715168"/>
                <a:gd name="connsiteX2" fmla="*/ 2144910 w 2144910"/>
                <a:gd name="connsiteY2" fmla="*/ 715168 h 715168"/>
                <a:gd name="connsiteX3" fmla="*/ 0 w 2144910"/>
                <a:gd name="connsiteY3" fmla="*/ 715168 h 715168"/>
                <a:gd name="connsiteX4" fmla="*/ 486136 w 2144910"/>
                <a:gd name="connsiteY4" fmla="*/ 11574 h 715168"/>
                <a:gd name="connsiteX0" fmla="*/ 486136 w 2144910"/>
                <a:gd name="connsiteY0" fmla="*/ 0 h 703594"/>
                <a:gd name="connsiteX1" fmla="*/ 1577750 w 2144910"/>
                <a:gd name="connsiteY1" fmla="*/ 1 h 703594"/>
                <a:gd name="connsiteX2" fmla="*/ 2144910 w 2144910"/>
                <a:gd name="connsiteY2" fmla="*/ 703594 h 703594"/>
                <a:gd name="connsiteX3" fmla="*/ 0 w 2144910"/>
                <a:gd name="connsiteY3" fmla="*/ 703594 h 703594"/>
                <a:gd name="connsiteX4" fmla="*/ 486136 w 2144910"/>
                <a:gd name="connsiteY4" fmla="*/ 0 h 703594"/>
                <a:gd name="connsiteX0" fmla="*/ 474561 w 2144910"/>
                <a:gd name="connsiteY0" fmla="*/ 231492 h 703593"/>
                <a:gd name="connsiteX1" fmla="*/ 1577750 w 2144910"/>
                <a:gd name="connsiteY1" fmla="*/ 0 h 703593"/>
                <a:gd name="connsiteX2" fmla="*/ 2144910 w 2144910"/>
                <a:gd name="connsiteY2" fmla="*/ 703593 h 703593"/>
                <a:gd name="connsiteX3" fmla="*/ 0 w 2144910"/>
                <a:gd name="connsiteY3" fmla="*/ 703593 h 703593"/>
                <a:gd name="connsiteX4" fmla="*/ 474561 w 2144910"/>
                <a:gd name="connsiteY4" fmla="*/ 231492 h 703593"/>
                <a:gd name="connsiteX0" fmla="*/ 474561 w 2144910"/>
                <a:gd name="connsiteY0" fmla="*/ 11573 h 483674"/>
                <a:gd name="connsiteX1" fmla="*/ 1612474 w 2144910"/>
                <a:gd name="connsiteY1" fmla="*/ 0 h 483674"/>
                <a:gd name="connsiteX2" fmla="*/ 2144910 w 2144910"/>
                <a:gd name="connsiteY2" fmla="*/ 483674 h 483674"/>
                <a:gd name="connsiteX3" fmla="*/ 0 w 2144910"/>
                <a:gd name="connsiteY3" fmla="*/ 483674 h 483674"/>
                <a:gd name="connsiteX4" fmla="*/ 474561 w 2144910"/>
                <a:gd name="connsiteY4" fmla="*/ 11573 h 483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4910" h="483674">
                  <a:moveTo>
                    <a:pt x="474561" y="11573"/>
                  </a:moveTo>
                  <a:lnTo>
                    <a:pt x="1612474" y="0"/>
                  </a:lnTo>
                  <a:lnTo>
                    <a:pt x="2144910" y="483674"/>
                  </a:lnTo>
                  <a:lnTo>
                    <a:pt x="0" y="483674"/>
                  </a:lnTo>
                  <a:lnTo>
                    <a:pt x="474561" y="11573"/>
                  </a:lnTo>
                  <a:close/>
                </a:path>
              </a:pathLst>
            </a:custGeom>
            <a:gradFill>
              <a:gsLst>
                <a:gs pos="100000">
                  <a:srgbClr val="4472C4">
                    <a:alpha val="80000"/>
                  </a:srgbClr>
                </a:gs>
                <a:gs pos="0">
                  <a:srgbClr val="4472C4">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4" name="矩形 1">
              <a:extLst>
                <a:ext uri="{FF2B5EF4-FFF2-40B4-BE49-F238E27FC236}">
                  <a16:creationId xmlns="" xmlns:a16="http://schemas.microsoft.com/office/drawing/2014/main" id="{90F4DCC6-48AA-49BA-9DBA-AABC4CD8AD33}"/>
                </a:ext>
              </a:extLst>
            </p:cNvPr>
            <p:cNvSpPr/>
            <p:nvPr/>
          </p:nvSpPr>
          <p:spPr>
            <a:xfrm>
              <a:off x="969888" y="4034780"/>
              <a:ext cx="1985768" cy="447787"/>
            </a:xfrm>
            <a:custGeom>
              <a:avLst/>
              <a:gdLst>
                <a:gd name="connsiteX0" fmla="*/ 0 w 2144910"/>
                <a:gd name="connsiteY0" fmla="*/ 0 h 715168"/>
                <a:gd name="connsiteX1" fmla="*/ 2144910 w 2144910"/>
                <a:gd name="connsiteY1" fmla="*/ 0 h 715168"/>
                <a:gd name="connsiteX2" fmla="*/ 2144910 w 2144910"/>
                <a:gd name="connsiteY2" fmla="*/ 715168 h 715168"/>
                <a:gd name="connsiteX3" fmla="*/ 0 w 2144910"/>
                <a:gd name="connsiteY3" fmla="*/ 715168 h 715168"/>
                <a:gd name="connsiteX4" fmla="*/ 0 w 2144910"/>
                <a:gd name="connsiteY4" fmla="*/ 0 h 715168"/>
                <a:gd name="connsiteX0" fmla="*/ 486136 w 2144910"/>
                <a:gd name="connsiteY0" fmla="*/ 11574 h 715168"/>
                <a:gd name="connsiteX1" fmla="*/ 2144910 w 2144910"/>
                <a:gd name="connsiteY1" fmla="*/ 0 h 715168"/>
                <a:gd name="connsiteX2" fmla="*/ 2144910 w 2144910"/>
                <a:gd name="connsiteY2" fmla="*/ 715168 h 715168"/>
                <a:gd name="connsiteX3" fmla="*/ 0 w 2144910"/>
                <a:gd name="connsiteY3" fmla="*/ 715168 h 715168"/>
                <a:gd name="connsiteX4" fmla="*/ 486136 w 2144910"/>
                <a:gd name="connsiteY4" fmla="*/ 11574 h 715168"/>
                <a:gd name="connsiteX0" fmla="*/ 486136 w 2144910"/>
                <a:gd name="connsiteY0" fmla="*/ 0 h 703594"/>
                <a:gd name="connsiteX1" fmla="*/ 1577750 w 2144910"/>
                <a:gd name="connsiteY1" fmla="*/ 1 h 703594"/>
                <a:gd name="connsiteX2" fmla="*/ 2144910 w 2144910"/>
                <a:gd name="connsiteY2" fmla="*/ 703594 h 703594"/>
                <a:gd name="connsiteX3" fmla="*/ 0 w 2144910"/>
                <a:gd name="connsiteY3" fmla="*/ 703594 h 703594"/>
                <a:gd name="connsiteX4" fmla="*/ 486136 w 2144910"/>
                <a:gd name="connsiteY4" fmla="*/ 0 h 703594"/>
                <a:gd name="connsiteX0" fmla="*/ 474561 w 2144910"/>
                <a:gd name="connsiteY0" fmla="*/ 231492 h 703593"/>
                <a:gd name="connsiteX1" fmla="*/ 1577750 w 2144910"/>
                <a:gd name="connsiteY1" fmla="*/ 0 h 703593"/>
                <a:gd name="connsiteX2" fmla="*/ 2144910 w 2144910"/>
                <a:gd name="connsiteY2" fmla="*/ 703593 h 703593"/>
                <a:gd name="connsiteX3" fmla="*/ 0 w 2144910"/>
                <a:gd name="connsiteY3" fmla="*/ 703593 h 703593"/>
                <a:gd name="connsiteX4" fmla="*/ 474561 w 2144910"/>
                <a:gd name="connsiteY4" fmla="*/ 231492 h 703593"/>
                <a:gd name="connsiteX0" fmla="*/ 474561 w 2144910"/>
                <a:gd name="connsiteY0" fmla="*/ 11573 h 483674"/>
                <a:gd name="connsiteX1" fmla="*/ 1612474 w 2144910"/>
                <a:gd name="connsiteY1" fmla="*/ 0 h 483674"/>
                <a:gd name="connsiteX2" fmla="*/ 2144910 w 2144910"/>
                <a:gd name="connsiteY2" fmla="*/ 483674 h 483674"/>
                <a:gd name="connsiteX3" fmla="*/ 0 w 2144910"/>
                <a:gd name="connsiteY3" fmla="*/ 483674 h 483674"/>
                <a:gd name="connsiteX4" fmla="*/ 474561 w 2144910"/>
                <a:gd name="connsiteY4" fmla="*/ 11573 h 483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4910" h="483674">
                  <a:moveTo>
                    <a:pt x="474561" y="11573"/>
                  </a:moveTo>
                  <a:lnTo>
                    <a:pt x="1612474" y="0"/>
                  </a:lnTo>
                  <a:lnTo>
                    <a:pt x="2144910" y="483674"/>
                  </a:lnTo>
                  <a:lnTo>
                    <a:pt x="0" y="483674"/>
                  </a:lnTo>
                  <a:lnTo>
                    <a:pt x="474561" y="11573"/>
                  </a:lnTo>
                  <a:close/>
                </a:path>
              </a:pathLst>
            </a:custGeom>
            <a:gradFill>
              <a:gsLst>
                <a:gs pos="100000">
                  <a:srgbClr val="4472C4">
                    <a:alpha val="80000"/>
                  </a:srgbClr>
                </a:gs>
                <a:gs pos="0">
                  <a:srgbClr val="4472C4">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79" name="文本框 78">
            <a:extLst>
              <a:ext uri="{FF2B5EF4-FFF2-40B4-BE49-F238E27FC236}">
                <a16:creationId xmlns="" xmlns:a16="http://schemas.microsoft.com/office/drawing/2014/main" id="{9B02CF45-6231-4EF5-AC42-0A6F63563D64}"/>
              </a:ext>
            </a:extLst>
          </p:cNvPr>
          <p:cNvSpPr txBox="1"/>
          <p:nvPr/>
        </p:nvSpPr>
        <p:spPr>
          <a:xfrm>
            <a:off x="1441841" y="3331819"/>
            <a:ext cx="1194262" cy="295466"/>
          </a:xfrm>
          <a:prstGeom prst="rect">
            <a:avLst/>
          </a:prstGeom>
          <a:noFill/>
        </p:spPr>
        <p:txBody>
          <a:bodyPr wrap="square" rtlCol="0">
            <a:spAutoFit/>
          </a:bodyPr>
          <a:lstStyle/>
          <a:p>
            <a:r>
              <a:rPr lang="zh-CN" altLang="en-US" sz="1320" dirty="0">
                <a:solidFill>
                  <a:schemeClr val="bg1">
                    <a:lumMod val="95000"/>
                  </a:schemeClr>
                </a:solidFill>
                <a:cs typeface="+mn-ea"/>
                <a:sym typeface="+mn-lt"/>
              </a:rPr>
              <a:t>安全，易集成</a:t>
            </a:r>
          </a:p>
        </p:txBody>
      </p:sp>
      <p:sp>
        <p:nvSpPr>
          <p:cNvPr id="89" name="文本框 88">
            <a:extLst>
              <a:ext uri="{FF2B5EF4-FFF2-40B4-BE49-F238E27FC236}">
                <a16:creationId xmlns="" xmlns:a16="http://schemas.microsoft.com/office/drawing/2014/main" id="{17D5F091-0EAA-4031-A450-EFE011B85636}"/>
              </a:ext>
            </a:extLst>
          </p:cNvPr>
          <p:cNvSpPr txBox="1"/>
          <p:nvPr/>
        </p:nvSpPr>
        <p:spPr>
          <a:xfrm>
            <a:off x="4353511" y="3331819"/>
            <a:ext cx="695166" cy="295466"/>
          </a:xfrm>
          <a:prstGeom prst="rect">
            <a:avLst/>
          </a:prstGeom>
          <a:noFill/>
        </p:spPr>
        <p:txBody>
          <a:bodyPr wrap="square" rtlCol="0">
            <a:spAutoFit/>
          </a:bodyPr>
          <a:lstStyle/>
          <a:p>
            <a:r>
              <a:rPr lang="zh-CN" altLang="en-US" sz="1320" dirty="0">
                <a:solidFill>
                  <a:schemeClr val="bg1">
                    <a:lumMod val="95000"/>
                  </a:schemeClr>
                </a:solidFill>
                <a:cs typeface="+mn-ea"/>
                <a:sym typeface="+mn-lt"/>
              </a:rPr>
              <a:t>易通信</a:t>
            </a:r>
          </a:p>
        </p:txBody>
      </p:sp>
      <p:sp>
        <p:nvSpPr>
          <p:cNvPr id="95" name="文本框 94">
            <a:extLst>
              <a:ext uri="{FF2B5EF4-FFF2-40B4-BE49-F238E27FC236}">
                <a16:creationId xmlns="" xmlns:a16="http://schemas.microsoft.com/office/drawing/2014/main" id="{4F158B4C-2A23-4BA9-B36B-19320933CE4A}"/>
              </a:ext>
            </a:extLst>
          </p:cNvPr>
          <p:cNvSpPr txBox="1"/>
          <p:nvPr/>
        </p:nvSpPr>
        <p:spPr>
          <a:xfrm>
            <a:off x="7079999" y="3331819"/>
            <a:ext cx="869548" cy="295466"/>
          </a:xfrm>
          <a:prstGeom prst="rect">
            <a:avLst/>
          </a:prstGeom>
          <a:noFill/>
        </p:spPr>
        <p:txBody>
          <a:bodyPr wrap="square" rtlCol="0">
            <a:spAutoFit/>
          </a:bodyPr>
          <a:lstStyle/>
          <a:p>
            <a:r>
              <a:rPr lang="zh-CN" altLang="en-US" sz="1320" dirty="0">
                <a:solidFill>
                  <a:schemeClr val="bg1">
                    <a:lumMod val="95000"/>
                  </a:schemeClr>
                </a:solidFill>
                <a:cs typeface="+mn-ea"/>
                <a:sym typeface="+mn-lt"/>
              </a:rPr>
              <a:t>高效便捷</a:t>
            </a:r>
          </a:p>
        </p:txBody>
      </p:sp>
      <p:sp>
        <p:nvSpPr>
          <p:cNvPr id="105" name="文本框 104">
            <a:extLst>
              <a:ext uri="{FF2B5EF4-FFF2-40B4-BE49-F238E27FC236}">
                <a16:creationId xmlns="" xmlns:a16="http://schemas.microsoft.com/office/drawing/2014/main" id="{F3E7843C-5E70-4A90-BAEC-2810EE961F8C}"/>
              </a:ext>
            </a:extLst>
          </p:cNvPr>
          <p:cNvSpPr txBox="1"/>
          <p:nvPr/>
        </p:nvSpPr>
        <p:spPr>
          <a:xfrm>
            <a:off x="9550561" y="3331819"/>
            <a:ext cx="1407438" cy="295466"/>
          </a:xfrm>
          <a:prstGeom prst="rect">
            <a:avLst/>
          </a:prstGeom>
          <a:noFill/>
        </p:spPr>
        <p:txBody>
          <a:bodyPr wrap="square" rtlCol="0">
            <a:spAutoFit/>
          </a:bodyPr>
          <a:lstStyle/>
          <a:p>
            <a:r>
              <a:rPr lang="zh-CN" altLang="en-US" sz="1320" dirty="0">
                <a:solidFill>
                  <a:schemeClr val="bg1">
                    <a:lumMod val="95000"/>
                  </a:schemeClr>
                </a:solidFill>
                <a:cs typeface="+mn-ea"/>
                <a:sym typeface="+mn-lt"/>
              </a:rPr>
              <a:t>开发运营一体化</a:t>
            </a:r>
          </a:p>
        </p:txBody>
      </p:sp>
      <p:sp>
        <p:nvSpPr>
          <p:cNvPr id="77" name="文本框 76">
            <a:extLst>
              <a:ext uri="{FF2B5EF4-FFF2-40B4-BE49-F238E27FC236}">
                <a16:creationId xmlns="" xmlns:a16="http://schemas.microsoft.com/office/drawing/2014/main" id="{34B29AFC-1EEE-4D82-AAA5-6FB50C22B23B}"/>
              </a:ext>
            </a:extLst>
          </p:cNvPr>
          <p:cNvSpPr txBox="1"/>
          <p:nvPr/>
        </p:nvSpPr>
        <p:spPr>
          <a:xfrm>
            <a:off x="1691389" y="2924429"/>
            <a:ext cx="695166" cy="295466"/>
          </a:xfrm>
          <a:prstGeom prst="rect">
            <a:avLst/>
          </a:prstGeom>
          <a:noFill/>
        </p:spPr>
        <p:txBody>
          <a:bodyPr wrap="square" rtlCol="0">
            <a:spAutoFit/>
          </a:bodyPr>
          <a:lstStyle/>
          <a:p>
            <a:r>
              <a:rPr lang="zh-CN" altLang="en-US" sz="1320" dirty="0">
                <a:solidFill>
                  <a:schemeClr val="bg1">
                    <a:lumMod val="95000"/>
                  </a:schemeClr>
                </a:solidFill>
                <a:cs typeface="+mn-ea"/>
                <a:sym typeface="+mn-lt"/>
              </a:rPr>
              <a:t>易伸缩</a:t>
            </a:r>
          </a:p>
        </p:txBody>
      </p:sp>
      <p:sp>
        <p:nvSpPr>
          <p:cNvPr id="91" name="文本框 90">
            <a:extLst>
              <a:ext uri="{FF2B5EF4-FFF2-40B4-BE49-F238E27FC236}">
                <a16:creationId xmlns="" xmlns:a16="http://schemas.microsoft.com/office/drawing/2014/main" id="{5677598A-BD12-4946-ADEF-D3DD318C3220}"/>
              </a:ext>
            </a:extLst>
          </p:cNvPr>
          <p:cNvSpPr txBox="1"/>
          <p:nvPr/>
        </p:nvSpPr>
        <p:spPr>
          <a:xfrm>
            <a:off x="4353511" y="2924429"/>
            <a:ext cx="695166" cy="295466"/>
          </a:xfrm>
          <a:prstGeom prst="rect">
            <a:avLst/>
          </a:prstGeom>
          <a:noFill/>
        </p:spPr>
        <p:txBody>
          <a:bodyPr wrap="square" rtlCol="0">
            <a:spAutoFit/>
          </a:bodyPr>
          <a:lstStyle/>
          <a:p>
            <a:r>
              <a:rPr lang="zh-CN" altLang="en-US" sz="1320" dirty="0">
                <a:solidFill>
                  <a:schemeClr val="bg1">
                    <a:lumMod val="95000"/>
                  </a:schemeClr>
                </a:solidFill>
                <a:cs typeface="+mn-ea"/>
                <a:sym typeface="+mn-lt"/>
              </a:rPr>
              <a:t>标准化</a:t>
            </a:r>
          </a:p>
        </p:txBody>
      </p:sp>
      <p:sp>
        <p:nvSpPr>
          <p:cNvPr id="93" name="文本框 92">
            <a:extLst>
              <a:ext uri="{FF2B5EF4-FFF2-40B4-BE49-F238E27FC236}">
                <a16:creationId xmlns="" xmlns:a16="http://schemas.microsoft.com/office/drawing/2014/main" id="{FF139544-F6F0-4E61-917B-DA1DBCF98ACC}"/>
              </a:ext>
            </a:extLst>
          </p:cNvPr>
          <p:cNvSpPr txBox="1"/>
          <p:nvPr/>
        </p:nvSpPr>
        <p:spPr>
          <a:xfrm>
            <a:off x="7167190" y="2924429"/>
            <a:ext cx="695166" cy="295466"/>
          </a:xfrm>
          <a:prstGeom prst="rect">
            <a:avLst/>
          </a:prstGeom>
          <a:noFill/>
        </p:spPr>
        <p:txBody>
          <a:bodyPr wrap="square" rtlCol="0">
            <a:spAutoFit/>
          </a:bodyPr>
          <a:lstStyle/>
          <a:p>
            <a:r>
              <a:rPr lang="zh-CN" altLang="en-US" sz="1320" dirty="0">
                <a:solidFill>
                  <a:schemeClr val="bg1">
                    <a:lumMod val="95000"/>
                  </a:schemeClr>
                </a:solidFill>
                <a:cs typeface="+mn-ea"/>
                <a:sym typeface="+mn-lt"/>
              </a:rPr>
              <a:t>轻量级</a:t>
            </a:r>
          </a:p>
        </p:txBody>
      </p:sp>
      <p:sp>
        <p:nvSpPr>
          <p:cNvPr id="107" name="文本框 106">
            <a:extLst>
              <a:ext uri="{FF2B5EF4-FFF2-40B4-BE49-F238E27FC236}">
                <a16:creationId xmlns="" xmlns:a16="http://schemas.microsoft.com/office/drawing/2014/main" id="{AAA8A969-C98B-4BCC-BA59-C699EC0BF3CE}"/>
              </a:ext>
            </a:extLst>
          </p:cNvPr>
          <p:cNvSpPr txBox="1"/>
          <p:nvPr/>
        </p:nvSpPr>
        <p:spPr>
          <a:xfrm>
            <a:off x="9993905" y="2924429"/>
            <a:ext cx="520751" cy="295466"/>
          </a:xfrm>
          <a:prstGeom prst="rect">
            <a:avLst/>
          </a:prstGeom>
          <a:noFill/>
        </p:spPr>
        <p:txBody>
          <a:bodyPr wrap="square" rtlCol="0">
            <a:spAutoFit/>
          </a:bodyPr>
          <a:lstStyle/>
          <a:p>
            <a:r>
              <a:rPr lang="zh-CN" altLang="en-US" sz="1320" dirty="0">
                <a:solidFill>
                  <a:schemeClr val="bg1">
                    <a:lumMod val="95000"/>
                  </a:schemeClr>
                </a:solidFill>
                <a:cs typeface="+mn-ea"/>
                <a:sym typeface="+mn-lt"/>
              </a:rPr>
              <a:t>敏捷</a:t>
            </a:r>
          </a:p>
        </p:txBody>
      </p:sp>
      <p:sp>
        <p:nvSpPr>
          <p:cNvPr id="109" name="椭圆 108">
            <a:extLst>
              <a:ext uri="{FF2B5EF4-FFF2-40B4-BE49-F238E27FC236}">
                <a16:creationId xmlns="" xmlns:a16="http://schemas.microsoft.com/office/drawing/2014/main" id="{1EA0B826-863C-413E-AE77-7E0A7F7AFF55}"/>
              </a:ext>
            </a:extLst>
          </p:cNvPr>
          <p:cNvSpPr/>
          <p:nvPr/>
        </p:nvSpPr>
        <p:spPr>
          <a:xfrm>
            <a:off x="513013" y="3480641"/>
            <a:ext cx="2946884" cy="1127324"/>
          </a:xfrm>
          <a:prstGeom prst="ellipse">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728" tIns="54864" rIns="109728" bIns="54864" numCol="1" spcCol="0" rtlCol="0" fromWordArt="0" anchor="ctr" anchorCtr="0" forceAA="0" compatLnSpc="1">
            <a:prstTxWarp prst="textNoShape">
              <a:avLst/>
            </a:prstTxWarp>
            <a:noAutofit/>
          </a:bodyPr>
          <a:lstStyle/>
          <a:p>
            <a:pPr algn="ctr"/>
            <a:r>
              <a:rPr lang="zh-CN" altLang="en-US" sz="2000" b="1" dirty="0">
                <a:solidFill>
                  <a:schemeClr val="bg1">
                    <a:lumMod val="95000"/>
                  </a:schemeClr>
                </a:solidFill>
                <a:cs typeface="+mn-ea"/>
                <a:sym typeface="+mn-lt"/>
              </a:rPr>
              <a:t>开发技术</a:t>
            </a:r>
          </a:p>
        </p:txBody>
      </p:sp>
      <p:sp>
        <p:nvSpPr>
          <p:cNvPr id="110" name="椭圆 109">
            <a:extLst>
              <a:ext uri="{FF2B5EF4-FFF2-40B4-BE49-F238E27FC236}">
                <a16:creationId xmlns="" xmlns:a16="http://schemas.microsoft.com/office/drawing/2014/main" id="{C31D0A0D-1E61-4F99-8C9D-45EE9841BE82}"/>
              </a:ext>
            </a:extLst>
          </p:cNvPr>
          <p:cNvSpPr/>
          <p:nvPr/>
        </p:nvSpPr>
        <p:spPr>
          <a:xfrm>
            <a:off x="3708210" y="3480641"/>
            <a:ext cx="1985768" cy="1127324"/>
          </a:xfrm>
          <a:prstGeom prst="ellipse">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728" tIns="54864" rIns="109728" bIns="54864" numCol="1" spcCol="0" rtlCol="0" fromWordArt="0" anchor="ctr" anchorCtr="0" forceAA="0" compatLnSpc="1">
            <a:prstTxWarp prst="textNoShape">
              <a:avLst/>
            </a:prstTxWarp>
            <a:noAutofit/>
          </a:bodyPr>
          <a:lstStyle/>
          <a:p>
            <a:pPr algn="ctr"/>
            <a:r>
              <a:rPr lang="zh-CN" altLang="en-US" sz="2000" b="1" dirty="0">
                <a:solidFill>
                  <a:schemeClr val="bg1">
                    <a:lumMod val="95000"/>
                  </a:schemeClr>
                </a:solidFill>
                <a:cs typeface="+mn-ea"/>
                <a:sym typeface="+mn-lt"/>
              </a:rPr>
              <a:t>模型标准</a:t>
            </a:r>
          </a:p>
        </p:txBody>
      </p:sp>
      <p:sp>
        <p:nvSpPr>
          <p:cNvPr id="111" name="椭圆 110">
            <a:extLst>
              <a:ext uri="{FF2B5EF4-FFF2-40B4-BE49-F238E27FC236}">
                <a16:creationId xmlns="" xmlns:a16="http://schemas.microsoft.com/office/drawing/2014/main" id="{E87D05E1-6888-49BD-A530-7B427B0464F4}"/>
              </a:ext>
            </a:extLst>
          </p:cNvPr>
          <p:cNvSpPr/>
          <p:nvPr/>
        </p:nvSpPr>
        <p:spPr>
          <a:xfrm>
            <a:off x="6521889" y="3480641"/>
            <a:ext cx="1985768" cy="1127324"/>
          </a:xfrm>
          <a:prstGeom prst="ellipse">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728" tIns="54864" rIns="109728" bIns="54864" numCol="1" spcCol="0" rtlCol="0" fromWordArt="0" anchor="ctr" anchorCtr="0" forceAA="0" compatLnSpc="1">
            <a:prstTxWarp prst="textNoShape">
              <a:avLst/>
            </a:prstTxWarp>
            <a:noAutofit/>
          </a:bodyPr>
          <a:lstStyle/>
          <a:p>
            <a:pPr algn="ctr"/>
            <a:r>
              <a:rPr lang="zh-CN" altLang="en-US" sz="2000" b="1" dirty="0">
                <a:solidFill>
                  <a:schemeClr val="bg1">
                    <a:lumMod val="95000"/>
                  </a:schemeClr>
                </a:solidFill>
                <a:cs typeface="+mn-ea"/>
                <a:sym typeface="+mn-lt"/>
              </a:rPr>
              <a:t>运行环境</a:t>
            </a:r>
          </a:p>
        </p:txBody>
      </p:sp>
      <p:sp>
        <p:nvSpPr>
          <p:cNvPr id="112" name="椭圆 111">
            <a:extLst>
              <a:ext uri="{FF2B5EF4-FFF2-40B4-BE49-F238E27FC236}">
                <a16:creationId xmlns="" xmlns:a16="http://schemas.microsoft.com/office/drawing/2014/main" id="{FC8F4A08-8357-4A8A-BD51-ACC895D67CC5}"/>
              </a:ext>
            </a:extLst>
          </p:cNvPr>
          <p:cNvSpPr/>
          <p:nvPr/>
        </p:nvSpPr>
        <p:spPr>
          <a:xfrm>
            <a:off x="9261396" y="3480641"/>
            <a:ext cx="1985768" cy="1127324"/>
          </a:xfrm>
          <a:prstGeom prst="ellipse">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728" tIns="54864" rIns="109728" bIns="54864" numCol="1" spcCol="0" rtlCol="0" fromWordArt="0" anchor="ctr" anchorCtr="0" forceAA="0" compatLnSpc="1">
            <a:prstTxWarp prst="textNoShape">
              <a:avLst/>
            </a:prstTxWarp>
            <a:noAutofit/>
          </a:bodyPr>
          <a:lstStyle/>
          <a:p>
            <a:pPr algn="ctr"/>
            <a:r>
              <a:rPr lang="zh-CN" altLang="en-US" sz="2000" b="1" dirty="0">
                <a:solidFill>
                  <a:schemeClr val="bg1">
                    <a:lumMod val="95000"/>
                  </a:schemeClr>
                </a:solidFill>
                <a:cs typeface="+mn-ea"/>
                <a:sym typeface="+mn-lt"/>
              </a:rPr>
              <a:t>开发管理</a:t>
            </a:r>
          </a:p>
        </p:txBody>
      </p:sp>
      <p:cxnSp>
        <p:nvCxnSpPr>
          <p:cNvPr id="59" name="直接连接符 58">
            <a:extLst>
              <a:ext uri="{FF2B5EF4-FFF2-40B4-BE49-F238E27FC236}">
                <a16:creationId xmlns="" xmlns:a16="http://schemas.microsoft.com/office/drawing/2014/main" id="{DF7C9C5A-A6A5-47AF-91EE-DBAB3F2C0839}"/>
              </a:ext>
            </a:extLst>
          </p:cNvPr>
          <p:cNvCxnSpPr>
            <a:cxnSpLocks/>
          </p:cNvCxnSpPr>
          <p:nvPr/>
        </p:nvCxnSpPr>
        <p:spPr>
          <a:xfrm>
            <a:off x="5066648" y="795387"/>
            <a:ext cx="2058704" cy="0"/>
          </a:xfrm>
          <a:prstGeom prst="line">
            <a:avLst/>
          </a:prstGeom>
          <a:ln w="19050">
            <a:gradFill>
              <a:gsLst>
                <a:gs pos="58000">
                  <a:schemeClr val="accent5">
                    <a:lumMod val="40000"/>
                    <a:lumOff val="60000"/>
                  </a:schemeClr>
                </a:gs>
                <a:gs pos="0">
                  <a:schemeClr val="accent1">
                    <a:lumMod val="45000"/>
                    <a:lumOff val="55000"/>
                    <a:alpha val="0"/>
                  </a:schemeClr>
                </a:gs>
                <a:gs pos="100000">
                  <a:schemeClr val="accent1">
                    <a:lumMod val="30000"/>
                    <a:lumOff val="70000"/>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60" name="文本框 59">
            <a:extLst>
              <a:ext uri="{FF2B5EF4-FFF2-40B4-BE49-F238E27FC236}">
                <a16:creationId xmlns="" xmlns:a16="http://schemas.microsoft.com/office/drawing/2014/main" id="{9C36D9FF-6DE3-453D-8018-72AEF1CA6668}"/>
              </a:ext>
            </a:extLst>
          </p:cNvPr>
          <p:cNvSpPr txBox="1"/>
          <p:nvPr/>
        </p:nvSpPr>
        <p:spPr>
          <a:xfrm>
            <a:off x="5367254" y="302647"/>
            <a:ext cx="1457492" cy="461665"/>
          </a:xfrm>
          <a:prstGeom prst="rect">
            <a:avLst/>
          </a:prstGeom>
          <a:noFill/>
        </p:spPr>
        <p:txBody>
          <a:bodyPr wrap="square" rtlCol="0">
            <a:spAutoFit/>
          </a:bodyPr>
          <a:lstStyle/>
          <a:p>
            <a:pPr algn="ctr"/>
            <a:r>
              <a:rPr lang="zh-CN" altLang="en-US" sz="2400" b="1" dirty="0">
                <a:solidFill>
                  <a:schemeClr val="bg1">
                    <a:lumMod val="95000"/>
                  </a:schemeClr>
                </a:solidFill>
                <a:latin typeface="+mj-ea"/>
                <a:ea typeface="+mj-ea"/>
                <a:cs typeface="+mn-ea"/>
                <a:sym typeface="+mn-lt"/>
              </a:rPr>
              <a:t>技术路线</a:t>
            </a:r>
          </a:p>
        </p:txBody>
      </p:sp>
      <p:grpSp>
        <p:nvGrpSpPr>
          <p:cNvPr id="125" name="组合 124">
            <a:extLst>
              <a:ext uri="{FF2B5EF4-FFF2-40B4-BE49-F238E27FC236}">
                <a16:creationId xmlns="" xmlns:a16="http://schemas.microsoft.com/office/drawing/2014/main" id="{79B1633F-822B-461B-AC98-073972178580}"/>
              </a:ext>
            </a:extLst>
          </p:cNvPr>
          <p:cNvGrpSpPr/>
          <p:nvPr/>
        </p:nvGrpSpPr>
        <p:grpSpPr>
          <a:xfrm>
            <a:off x="747522" y="1846169"/>
            <a:ext cx="82192" cy="4423186"/>
            <a:chOff x="904597" y="2596489"/>
            <a:chExt cx="82192" cy="2534311"/>
          </a:xfrm>
        </p:grpSpPr>
        <p:cxnSp>
          <p:nvCxnSpPr>
            <p:cNvPr id="126" name="直接连接符 125">
              <a:extLst>
                <a:ext uri="{FF2B5EF4-FFF2-40B4-BE49-F238E27FC236}">
                  <a16:creationId xmlns="" xmlns:a16="http://schemas.microsoft.com/office/drawing/2014/main" id="{EC09D2D5-1B96-43D0-B78A-36A6BB30DA27}"/>
                </a:ext>
              </a:extLst>
            </p:cNvPr>
            <p:cNvCxnSpPr>
              <a:cxnSpLocks/>
            </p:cNvCxnSpPr>
            <p:nvPr/>
          </p:nvCxnSpPr>
          <p:spPr>
            <a:xfrm flipV="1">
              <a:off x="944979" y="2650556"/>
              <a:ext cx="0" cy="2480244"/>
            </a:xfrm>
            <a:prstGeom prst="line">
              <a:avLst/>
            </a:prstGeom>
            <a:ln>
              <a:gradFill>
                <a:gsLst>
                  <a:gs pos="0">
                    <a:schemeClr val="bg1">
                      <a:alpha val="0"/>
                    </a:schemeClr>
                  </a:gs>
                  <a:gs pos="100000">
                    <a:schemeClr val="accent1">
                      <a:lumMod val="60000"/>
                      <a:lumOff val="40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27" name="椭圆 126">
              <a:extLst>
                <a:ext uri="{FF2B5EF4-FFF2-40B4-BE49-F238E27FC236}">
                  <a16:creationId xmlns="" xmlns:a16="http://schemas.microsoft.com/office/drawing/2014/main" id="{389AD192-4730-4230-A78D-4D341D4B6F52}"/>
                </a:ext>
              </a:extLst>
            </p:cNvPr>
            <p:cNvSpPr/>
            <p:nvPr/>
          </p:nvSpPr>
          <p:spPr>
            <a:xfrm>
              <a:off x="904597" y="2596489"/>
              <a:ext cx="82192" cy="105526"/>
            </a:xfrm>
            <a:prstGeom prst="ellipse">
              <a:avLst/>
            </a:prstGeom>
            <a:gradFill flip="none" rotWithShape="1">
              <a:gsLst>
                <a:gs pos="100000">
                  <a:schemeClr val="bg1">
                    <a:alpha val="0"/>
                    <a:lumMod val="0"/>
                  </a:schemeClr>
                </a:gs>
                <a:gs pos="34000">
                  <a:schemeClr val="accent1">
                    <a:lumMod val="60000"/>
                    <a:lumOff val="4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grpSp>
        <p:nvGrpSpPr>
          <p:cNvPr id="131" name="组合 130">
            <a:extLst>
              <a:ext uri="{FF2B5EF4-FFF2-40B4-BE49-F238E27FC236}">
                <a16:creationId xmlns="" xmlns:a16="http://schemas.microsoft.com/office/drawing/2014/main" id="{146257B6-428B-4B0D-92F7-1D43A7598E70}"/>
              </a:ext>
            </a:extLst>
          </p:cNvPr>
          <p:cNvGrpSpPr/>
          <p:nvPr/>
        </p:nvGrpSpPr>
        <p:grpSpPr>
          <a:xfrm rot="10800000">
            <a:off x="3231562" y="1846169"/>
            <a:ext cx="82192" cy="4423186"/>
            <a:chOff x="904597" y="2596489"/>
            <a:chExt cx="82192" cy="2534311"/>
          </a:xfrm>
        </p:grpSpPr>
        <p:cxnSp>
          <p:nvCxnSpPr>
            <p:cNvPr id="132" name="直接连接符 131">
              <a:extLst>
                <a:ext uri="{FF2B5EF4-FFF2-40B4-BE49-F238E27FC236}">
                  <a16:creationId xmlns="" xmlns:a16="http://schemas.microsoft.com/office/drawing/2014/main" id="{964B2092-9B9D-4C3A-A992-BA5925113363}"/>
                </a:ext>
              </a:extLst>
            </p:cNvPr>
            <p:cNvCxnSpPr>
              <a:cxnSpLocks/>
            </p:cNvCxnSpPr>
            <p:nvPr/>
          </p:nvCxnSpPr>
          <p:spPr>
            <a:xfrm flipV="1">
              <a:off x="944979" y="2650556"/>
              <a:ext cx="0" cy="2480244"/>
            </a:xfrm>
            <a:prstGeom prst="line">
              <a:avLst/>
            </a:prstGeom>
            <a:ln>
              <a:gradFill>
                <a:gsLst>
                  <a:gs pos="0">
                    <a:schemeClr val="bg1">
                      <a:alpha val="0"/>
                    </a:schemeClr>
                  </a:gs>
                  <a:gs pos="100000">
                    <a:schemeClr val="accent1">
                      <a:lumMod val="60000"/>
                      <a:lumOff val="40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33" name="椭圆 132">
              <a:extLst>
                <a:ext uri="{FF2B5EF4-FFF2-40B4-BE49-F238E27FC236}">
                  <a16:creationId xmlns="" xmlns:a16="http://schemas.microsoft.com/office/drawing/2014/main" id="{11BFCD38-3F93-4F26-BCA5-66D403EEE2F9}"/>
                </a:ext>
              </a:extLst>
            </p:cNvPr>
            <p:cNvSpPr/>
            <p:nvPr/>
          </p:nvSpPr>
          <p:spPr>
            <a:xfrm>
              <a:off x="904597" y="2596489"/>
              <a:ext cx="82192" cy="105526"/>
            </a:xfrm>
            <a:prstGeom prst="ellipse">
              <a:avLst/>
            </a:prstGeom>
            <a:gradFill flip="none" rotWithShape="1">
              <a:gsLst>
                <a:gs pos="100000">
                  <a:schemeClr val="bg1">
                    <a:alpha val="0"/>
                    <a:lumMod val="0"/>
                  </a:schemeClr>
                </a:gs>
                <a:gs pos="34000">
                  <a:schemeClr val="accent1">
                    <a:lumMod val="60000"/>
                    <a:lumOff val="4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grpSp>
        <p:nvGrpSpPr>
          <p:cNvPr id="134" name="组合 133">
            <a:extLst>
              <a:ext uri="{FF2B5EF4-FFF2-40B4-BE49-F238E27FC236}">
                <a16:creationId xmlns="" xmlns:a16="http://schemas.microsoft.com/office/drawing/2014/main" id="{A618003E-B404-4B46-B334-F4BE7C4CBA82}"/>
              </a:ext>
            </a:extLst>
          </p:cNvPr>
          <p:cNvGrpSpPr/>
          <p:nvPr/>
        </p:nvGrpSpPr>
        <p:grpSpPr>
          <a:xfrm>
            <a:off x="6097660" y="1846169"/>
            <a:ext cx="82192" cy="4423186"/>
            <a:chOff x="904597" y="2596489"/>
            <a:chExt cx="82192" cy="2534311"/>
          </a:xfrm>
        </p:grpSpPr>
        <p:cxnSp>
          <p:nvCxnSpPr>
            <p:cNvPr id="135" name="直接连接符 134">
              <a:extLst>
                <a:ext uri="{FF2B5EF4-FFF2-40B4-BE49-F238E27FC236}">
                  <a16:creationId xmlns="" xmlns:a16="http://schemas.microsoft.com/office/drawing/2014/main" id="{29637B8A-1834-4FA8-9CDB-E4BAC5B9382E}"/>
                </a:ext>
              </a:extLst>
            </p:cNvPr>
            <p:cNvCxnSpPr>
              <a:cxnSpLocks/>
            </p:cNvCxnSpPr>
            <p:nvPr/>
          </p:nvCxnSpPr>
          <p:spPr>
            <a:xfrm flipV="1">
              <a:off x="944979" y="2650556"/>
              <a:ext cx="0" cy="2480244"/>
            </a:xfrm>
            <a:prstGeom prst="line">
              <a:avLst/>
            </a:prstGeom>
            <a:ln>
              <a:gradFill>
                <a:gsLst>
                  <a:gs pos="0">
                    <a:schemeClr val="bg1">
                      <a:alpha val="0"/>
                    </a:schemeClr>
                  </a:gs>
                  <a:gs pos="100000">
                    <a:schemeClr val="accent1">
                      <a:lumMod val="60000"/>
                      <a:lumOff val="40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36" name="椭圆 135">
              <a:extLst>
                <a:ext uri="{FF2B5EF4-FFF2-40B4-BE49-F238E27FC236}">
                  <a16:creationId xmlns="" xmlns:a16="http://schemas.microsoft.com/office/drawing/2014/main" id="{75771B58-9ADF-4DC5-83DC-14BC595B7683}"/>
                </a:ext>
              </a:extLst>
            </p:cNvPr>
            <p:cNvSpPr/>
            <p:nvPr/>
          </p:nvSpPr>
          <p:spPr>
            <a:xfrm>
              <a:off x="904597" y="2596489"/>
              <a:ext cx="82192" cy="105526"/>
            </a:xfrm>
            <a:prstGeom prst="ellipse">
              <a:avLst/>
            </a:prstGeom>
            <a:gradFill flip="none" rotWithShape="1">
              <a:gsLst>
                <a:gs pos="100000">
                  <a:schemeClr val="bg1">
                    <a:alpha val="0"/>
                    <a:lumMod val="0"/>
                  </a:schemeClr>
                </a:gs>
                <a:gs pos="34000">
                  <a:schemeClr val="accent1">
                    <a:lumMod val="60000"/>
                    <a:lumOff val="4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grpSp>
        <p:nvGrpSpPr>
          <p:cNvPr id="137" name="组合 136">
            <a:extLst>
              <a:ext uri="{FF2B5EF4-FFF2-40B4-BE49-F238E27FC236}">
                <a16:creationId xmlns="" xmlns:a16="http://schemas.microsoft.com/office/drawing/2014/main" id="{4449A317-E25A-41D7-A244-D2015C090546}"/>
              </a:ext>
            </a:extLst>
          </p:cNvPr>
          <p:cNvGrpSpPr/>
          <p:nvPr/>
        </p:nvGrpSpPr>
        <p:grpSpPr>
          <a:xfrm rot="10800000">
            <a:off x="8823957" y="1846169"/>
            <a:ext cx="82192" cy="4423186"/>
            <a:chOff x="904597" y="2596489"/>
            <a:chExt cx="82192" cy="2534311"/>
          </a:xfrm>
        </p:grpSpPr>
        <p:cxnSp>
          <p:nvCxnSpPr>
            <p:cNvPr id="138" name="直接连接符 137">
              <a:extLst>
                <a:ext uri="{FF2B5EF4-FFF2-40B4-BE49-F238E27FC236}">
                  <a16:creationId xmlns="" xmlns:a16="http://schemas.microsoft.com/office/drawing/2014/main" id="{493E1CCF-F1BD-446B-831A-C1FFCC7B9C9D}"/>
                </a:ext>
              </a:extLst>
            </p:cNvPr>
            <p:cNvCxnSpPr>
              <a:cxnSpLocks/>
            </p:cNvCxnSpPr>
            <p:nvPr/>
          </p:nvCxnSpPr>
          <p:spPr>
            <a:xfrm flipV="1">
              <a:off x="944979" y="2650556"/>
              <a:ext cx="0" cy="2480244"/>
            </a:xfrm>
            <a:prstGeom prst="line">
              <a:avLst/>
            </a:prstGeom>
            <a:ln>
              <a:gradFill>
                <a:gsLst>
                  <a:gs pos="0">
                    <a:schemeClr val="bg1">
                      <a:alpha val="0"/>
                    </a:schemeClr>
                  </a:gs>
                  <a:gs pos="100000">
                    <a:schemeClr val="accent1">
                      <a:lumMod val="60000"/>
                      <a:lumOff val="40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39" name="椭圆 138">
              <a:extLst>
                <a:ext uri="{FF2B5EF4-FFF2-40B4-BE49-F238E27FC236}">
                  <a16:creationId xmlns="" xmlns:a16="http://schemas.microsoft.com/office/drawing/2014/main" id="{FF2E2BEA-26F5-4589-AFD4-6D953A8FEA9F}"/>
                </a:ext>
              </a:extLst>
            </p:cNvPr>
            <p:cNvSpPr/>
            <p:nvPr/>
          </p:nvSpPr>
          <p:spPr>
            <a:xfrm>
              <a:off x="904597" y="2596489"/>
              <a:ext cx="82192" cy="105526"/>
            </a:xfrm>
            <a:prstGeom prst="ellipse">
              <a:avLst/>
            </a:prstGeom>
            <a:gradFill flip="none" rotWithShape="1">
              <a:gsLst>
                <a:gs pos="100000">
                  <a:schemeClr val="bg1">
                    <a:alpha val="0"/>
                    <a:lumMod val="0"/>
                  </a:schemeClr>
                </a:gs>
                <a:gs pos="34000">
                  <a:schemeClr val="accent1">
                    <a:lumMod val="60000"/>
                    <a:lumOff val="4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grpSp>
        <p:nvGrpSpPr>
          <p:cNvPr id="140" name="组合 139">
            <a:extLst>
              <a:ext uri="{FF2B5EF4-FFF2-40B4-BE49-F238E27FC236}">
                <a16:creationId xmlns="" xmlns:a16="http://schemas.microsoft.com/office/drawing/2014/main" id="{17E8895E-CA75-4DA5-9725-73767E528CEF}"/>
              </a:ext>
            </a:extLst>
          </p:cNvPr>
          <p:cNvGrpSpPr/>
          <p:nvPr/>
        </p:nvGrpSpPr>
        <p:grpSpPr>
          <a:xfrm>
            <a:off x="11554972" y="1846169"/>
            <a:ext cx="82192" cy="4423186"/>
            <a:chOff x="904597" y="2596489"/>
            <a:chExt cx="82192" cy="2534311"/>
          </a:xfrm>
        </p:grpSpPr>
        <p:cxnSp>
          <p:nvCxnSpPr>
            <p:cNvPr id="141" name="直接连接符 140">
              <a:extLst>
                <a:ext uri="{FF2B5EF4-FFF2-40B4-BE49-F238E27FC236}">
                  <a16:creationId xmlns="" xmlns:a16="http://schemas.microsoft.com/office/drawing/2014/main" id="{F43232F3-17A8-48A3-B32D-837555276198}"/>
                </a:ext>
              </a:extLst>
            </p:cNvPr>
            <p:cNvCxnSpPr>
              <a:cxnSpLocks/>
            </p:cNvCxnSpPr>
            <p:nvPr/>
          </p:nvCxnSpPr>
          <p:spPr>
            <a:xfrm flipV="1">
              <a:off x="944979" y="2650556"/>
              <a:ext cx="0" cy="2480244"/>
            </a:xfrm>
            <a:prstGeom prst="line">
              <a:avLst/>
            </a:prstGeom>
            <a:ln>
              <a:gradFill>
                <a:gsLst>
                  <a:gs pos="0">
                    <a:schemeClr val="bg1">
                      <a:alpha val="0"/>
                    </a:schemeClr>
                  </a:gs>
                  <a:gs pos="100000">
                    <a:schemeClr val="accent1">
                      <a:lumMod val="60000"/>
                      <a:lumOff val="40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42" name="椭圆 141">
              <a:extLst>
                <a:ext uri="{FF2B5EF4-FFF2-40B4-BE49-F238E27FC236}">
                  <a16:creationId xmlns="" xmlns:a16="http://schemas.microsoft.com/office/drawing/2014/main" id="{F414F1D5-90C8-46FD-9D53-1D57412F8F92}"/>
                </a:ext>
              </a:extLst>
            </p:cNvPr>
            <p:cNvSpPr/>
            <p:nvPr/>
          </p:nvSpPr>
          <p:spPr>
            <a:xfrm>
              <a:off x="904597" y="2596489"/>
              <a:ext cx="82192" cy="105526"/>
            </a:xfrm>
            <a:prstGeom prst="ellipse">
              <a:avLst/>
            </a:prstGeom>
            <a:gradFill flip="none" rotWithShape="1">
              <a:gsLst>
                <a:gs pos="100000">
                  <a:schemeClr val="bg1">
                    <a:alpha val="0"/>
                    <a:lumMod val="0"/>
                  </a:schemeClr>
                </a:gs>
                <a:gs pos="34000">
                  <a:schemeClr val="accent1">
                    <a:lumMod val="60000"/>
                    <a:lumOff val="4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sp>
        <p:nvSpPr>
          <p:cNvPr id="147" name="等腰三角形 146">
            <a:extLst>
              <a:ext uri="{FF2B5EF4-FFF2-40B4-BE49-F238E27FC236}">
                <a16:creationId xmlns="" xmlns:a16="http://schemas.microsoft.com/office/drawing/2014/main" id="{68645020-F7FF-4812-B78B-E7B9350AD389}"/>
              </a:ext>
            </a:extLst>
          </p:cNvPr>
          <p:cNvSpPr/>
          <p:nvPr/>
        </p:nvSpPr>
        <p:spPr>
          <a:xfrm>
            <a:off x="3246716" y="684939"/>
            <a:ext cx="430844" cy="642012"/>
          </a:xfrm>
          <a:prstGeom prst="triangle">
            <a:avLst/>
          </a:prstGeom>
          <a:gradFill>
            <a:gsLst>
              <a:gs pos="33000">
                <a:srgbClr val="4472C4">
                  <a:alpha val="0"/>
                </a:srgbClr>
              </a:gs>
              <a:gs pos="68000">
                <a:schemeClr val="accent1">
                  <a:lumMod val="7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 xmlns:a16="http://schemas.microsoft.com/office/drawing/2014/main" id="{38745816-0CA5-4267-B883-D6FF73B3EFB7}"/>
              </a:ext>
            </a:extLst>
          </p:cNvPr>
          <p:cNvSpPr/>
          <p:nvPr/>
        </p:nvSpPr>
        <p:spPr>
          <a:xfrm>
            <a:off x="1675402" y="2456808"/>
            <a:ext cx="727140" cy="369332"/>
          </a:xfrm>
          <a:prstGeom prst="rect">
            <a:avLst/>
          </a:prstGeom>
          <a:noFill/>
          <a:ln>
            <a:gradFill>
              <a:gsLst>
                <a:gs pos="73000">
                  <a:srgbClr val="BBCCE9">
                    <a:alpha val="0"/>
                  </a:srgbClr>
                </a:gs>
                <a:gs pos="28000">
                  <a:srgbClr val="B8CAE8">
                    <a:alpha val="0"/>
                  </a:srgbClr>
                </a:gs>
                <a:gs pos="0">
                  <a:schemeClr val="accent1">
                    <a:lumMod val="45000"/>
                    <a:lumOff val="55000"/>
                  </a:schemeClr>
                </a:gs>
                <a:gs pos="100000">
                  <a:schemeClr val="accent1">
                    <a:lumMod val="30000"/>
                    <a:lumOff val="7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2" name="矩形 151">
            <a:extLst>
              <a:ext uri="{FF2B5EF4-FFF2-40B4-BE49-F238E27FC236}">
                <a16:creationId xmlns="" xmlns:a16="http://schemas.microsoft.com/office/drawing/2014/main" id="{BDDC4375-01AC-49F0-87A4-86CE4A292145}"/>
              </a:ext>
            </a:extLst>
          </p:cNvPr>
          <p:cNvSpPr/>
          <p:nvPr/>
        </p:nvSpPr>
        <p:spPr>
          <a:xfrm>
            <a:off x="3946891" y="2456808"/>
            <a:ext cx="1508406" cy="369332"/>
          </a:xfrm>
          <a:prstGeom prst="rect">
            <a:avLst/>
          </a:prstGeom>
          <a:noFill/>
          <a:ln>
            <a:gradFill>
              <a:gsLst>
                <a:gs pos="73000">
                  <a:srgbClr val="BBCCE9">
                    <a:alpha val="0"/>
                  </a:srgbClr>
                </a:gs>
                <a:gs pos="28000">
                  <a:srgbClr val="B8CAE8">
                    <a:alpha val="0"/>
                  </a:srgbClr>
                </a:gs>
                <a:gs pos="0">
                  <a:schemeClr val="accent1">
                    <a:lumMod val="45000"/>
                    <a:lumOff val="55000"/>
                  </a:schemeClr>
                </a:gs>
                <a:gs pos="100000">
                  <a:schemeClr val="accent1">
                    <a:lumMod val="30000"/>
                    <a:lumOff val="7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3" name="矩形 152">
            <a:extLst>
              <a:ext uri="{FF2B5EF4-FFF2-40B4-BE49-F238E27FC236}">
                <a16:creationId xmlns="" xmlns:a16="http://schemas.microsoft.com/office/drawing/2014/main" id="{0739FF8C-C0D4-4613-B655-AAC6F83186FD}"/>
              </a:ext>
            </a:extLst>
          </p:cNvPr>
          <p:cNvSpPr/>
          <p:nvPr/>
        </p:nvSpPr>
        <p:spPr>
          <a:xfrm>
            <a:off x="6945654" y="2456808"/>
            <a:ext cx="1138238" cy="369332"/>
          </a:xfrm>
          <a:prstGeom prst="rect">
            <a:avLst/>
          </a:prstGeom>
          <a:noFill/>
          <a:ln>
            <a:gradFill>
              <a:gsLst>
                <a:gs pos="73000">
                  <a:srgbClr val="BBCCE9">
                    <a:alpha val="0"/>
                  </a:srgbClr>
                </a:gs>
                <a:gs pos="28000">
                  <a:srgbClr val="B8CAE8">
                    <a:alpha val="0"/>
                  </a:srgbClr>
                </a:gs>
                <a:gs pos="0">
                  <a:schemeClr val="accent1">
                    <a:lumMod val="45000"/>
                    <a:lumOff val="55000"/>
                  </a:schemeClr>
                </a:gs>
                <a:gs pos="100000">
                  <a:schemeClr val="accent1">
                    <a:lumMod val="30000"/>
                    <a:lumOff val="7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4" name="矩形 153">
            <a:extLst>
              <a:ext uri="{FF2B5EF4-FFF2-40B4-BE49-F238E27FC236}">
                <a16:creationId xmlns="" xmlns:a16="http://schemas.microsoft.com/office/drawing/2014/main" id="{2B4129AB-1BFB-46D4-8F0F-00F3EFBCC811}"/>
              </a:ext>
            </a:extLst>
          </p:cNvPr>
          <p:cNvSpPr/>
          <p:nvPr/>
        </p:nvSpPr>
        <p:spPr>
          <a:xfrm>
            <a:off x="9685161" y="2456808"/>
            <a:ext cx="1138238" cy="369332"/>
          </a:xfrm>
          <a:prstGeom prst="rect">
            <a:avLst/>
          </a:prstGeom>
          <a:noFill/>
          <a:ln>
            <a:gradFill>
              <a:gsLst>
                <a:gs pos="73000">
                  <a:srgbClr val="BBCCE9">
                    <a:alpha val="0"/>
                  </a:srgbClr>
                </a:gs>
                <a:gs pos="28000">
                  <a:srgbClr val="B8CAE8">
                    <a:alpha val="0"/>
                  </a:srgbClr>
                </a:gs>
                <a:gs pos="0">
                  <a:schemeClr val="accent1">
                    <a:lumMod val="45000"/>
                    <a:lumOff val="55000"/>
                  </a:schemeClr>
                </a:gs>
                <a:gs pos="100000">
                  <a:schemeClr val="accent1">
                    <a:lumMod val="30000"/>
                    <a:lumOff val="7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5" name="矩形 154">
            <a:extLst>
              <a:ext uri="{FF2B5EF4-FFF2-40B4-BE49-F238E27FC236}">
                <a16:creationId xmlns="" xmlns:a16="http://schemas.microsoft.com/office/drawing/2014/main" id="{BB6AE7AB-A5DD-438B-B0BE-B74CCB7C4C7C}"/>
              </a:ext>
            </a:extLst>
          </p:cNvPr>
          <p:cNvSpPr/>
          <p:nvPr/>
        </p:nvSpPr>
        <p:spPr>
          <a:xfrm>
            <a:off x="9414665" y="5619023"/>
            <a:ext cx="1679230" cy="445648"/>
          </a:xfrm>
          <a:prstGeom prst="rect">
            <a:avLst/>
          </a:prstGeom>
          <a:noFill/>
          <a:ln>
            <a:gradFill>
              <a:gsLst>
                <a:gs pos="73000">
                  <a:srgbClr val="BBCCE9">
                    <a:alpha val="0"/>
                  </a:srgbClr>
                </a:gs>
                <a:gs pos="28000">
                  <a:srgbClr val="B8CAE8">
                    <a:alpha val="0"/>
                  </a:srgbClr>
                </a:gs>
                <a:gs pos="0">
                  <a:schemeClr val="accent1">
                    <a:lumMod val="45000"/>
                    <a:lumOff val="55000"/>
                  </a:schemeClr>
                </a:gs>
                <a:gs pos="100000">
                  <a:schemeClr val="accent1">
                    <a:lumMod val="30000"/>
                    <a:lumOff val="7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6" name="矩形 155">
            <a:extLst>
              <a:ext uri="{FF2B5EF4-FFF2-40B4-BE49-F238E27FC236}">
                <a16:creationId xmlns="" xmlns:a16="http://schemas.microsoft.com/office/drawing/2014/main" id="{48C18D65-4322-4A0D-A1E1-7223A999007A}"/>
              </a:ext>
            </a:extLst>
          </p:cNvPr>
          <p:cNvSpPr/>
          <p:nvPr/>
        </p:nvSpPr>
        <p:spPr>
          <a:xfrm>
            <a:off x="6675158" y="5619023"/>
            <a:ext cx="1679230" cy="445648"/>
          </a:xfrm>
          <a:prstGeom prst="rect">
            <a:avLst/>
          </a:prstGeom>
          <a:noFill/>
          <a:ln>
            <a:gradFill>
              <a:gsLst>
                <a:gs pos="73000">
                  <a:srgbClr val="BBCCE9">
                    <a:alpha val="0"/>
                  </a:srgbClr>
                </a:gs>
                <a:gs pos="28000">
                  <a:srgbClr val="B8CAE8">
                    <a:alpha val="0"/>
                  </a:srgbClr>
                </a:gs>
                <a:gs pos="0">
                  <a:schemeClr val="accent1">
                    <a:lumMod val="45000"/>
                    <a:lumOff val="55000"/>
                  </a:schemeClr>
                </a:gs>
                <a:gs pos="100000">
                  <a:schemeClr val="accent1">
                    <a:lumMod val="30000"/>
                    <a:lumOff val="7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7" name="矩形 156">
            <a:extLst>
              <a:ext uri="{FF2B5EF4-FFF2-40B4-BE49-F238E27FC236}">
                <a16:creationId xmlns="" xmlns:a16="http://schemas.microsoft.com/office/drawing/2014/main" id="{BC7A4832-5175-44A9-893A-CF65F1CDE881}"/>
              </a:ext>
            </a:extLst>
          </p:cNvPr>
          <p:cNvSpPr/>
          <p:nvPr/>
        </p:nvSpPr>
        <p:spPr>
          <a:xfrm>
            <a:off x="3861479" y="5619023"/>
            <a:ext cx="1679230" cy="445648"/>
          </a:xfrm>
          <a:prstGeom prst="rect">
            <a:avLst/>
          </a:prstGeom>
          <a:noFill/>
          <a:ln>
            <a:gradFill>
              <a:gsLst>
                <a:gs pos="73000">
                  <a:srgbClr val="BBCCE9">
                    <a:alpha val="0"/>
                  </a:srgbClr>
                </a:gs>
                <a:gs pos="28000">
                  <a:srgbClr val="B8CAE8">
                    <a:alpha val="0"/>
                  </a:srgbClr>
                </a:gs>
                <a:gs pos="0">
                  <a:schemeClr val="accent1">
                    <a:lumMod val="45000"/>
                    <a:lumOff val="55000"/>
                  </a:schemeClr>
                </a:gs>
                <a:gs pos="100000">
                  <a:schemeClr val="accent1">
                    <a:lumMod val="30000"/>
                    <a:lumOff val="7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8" name="矩形 157">
            <a:extLst>
              <a:ext uri="{FF2B5EF4-FFF2-40B4-BE49-F238E27FC236}">
                <a16:creationId xmlns="" xmlns:a16="http://schemas.microsoft.com/office/drawing/2014/main" id="{8EDE9760-2AB7-4819-819B-456CFA93B6AF}"/>
              </a:ext>
            </a:extLst>
          </p:cNvPr>
          <p:cNvSpPr/>
          <p:nvPr/>
        </p:nvSpPr>
        <p:spPr>
          <a:xfrm>
            <a:off x="1597879" y="5626386"/>
            <a:ext cx="882186" cy="445648"/>
          </a:xfrm>
          <a:prstGeom prst="rect">
            <a:avLst/>
          </a:prstGeom>
          <a:noFill/>
          <a:ln>
            <a:gradFill>
              <a:gsLst>
                <a:gs pos="73000">
                  <a:srgbClr val="BBCCE9">
                    <a:alpha val="0"/>
                  </a:srgbClr>
                </a:gs>
                <a:gs pos="28000">
                  <a:srgbClr val="B8CAE8">
                    <a:alpha val="0"/>
                  </a:srgbClr>
                </a:gs>
                <a:gs pos="0">
                  <a:schemeClr val="accent1">
                    <a:lumMod val="45000"/>
                    <a:lumOff val="55000"/>
                  </a:schemeClr>
                </a:gs>
                <a:gs pos="100000">
                  <a:schemeClr val="accent1">
                    <a:lumMod val="30000"/>
                    <a:lumOff val="7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2" name="等腰三角形 81">
            <a:extLst>
              <a:ext uri="{FF2B5EF4-FFF2-40B4-BE49-F238E27FC236}">
                <a16:creationId xmlns="" xmlns:a16="http://schemas.microsoft.com/office/drawing/2014/main" id="{9592C367-6271-443E-9B2F-C67054C6623D}"/>
              </a:ext>
            </a:extLst>
          </p:cNvPr>
          <p:cNvSpPr/>
          <p:nvPr/>
        </p:nvSpPr>
        <p:spPr>
          <a:xfrm>
            <a:off x="5666266" y="1376930"/>
            <a:ext cx="314899" cy="469239"/>
          </a:xfrm>
          <a:prstGeom prst="triangle">
            <a:avLst/>
          </a:prstGeom>
          <a:gradFill>
            <a:gsLst>
              <a:gs pos="33000">
                <a:srgbClr val="4472C4">
                  <a:alpha val="0"/>
                </a:srgbClr>
              </a:gs>
              <a:gs pos="68000">
                <a:schemeClr val="accent1">
                  <a:lumMod val="7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等腰三角形 83">
            <a:extLst>
              <a:ext uri="{FF2B5EF4-FFF2-40B4-BE49-F238E27FC236}">
                <a16:creationId xmlns="" xmlns:a16="http://schemas.microsoft.com/office/drawing/2014/main" id="{EC4772E2-C7F6-4F45-AD35-0D79BE94FAD5}"/>
              </a:ext>
            </a:extLst>
          </p:cNvPr>
          <p:cNvSpPr/>
          <p:nvPr/>
        </p:nvSpPr>
        <p:spPr>
          <a:xfrm>
            <a:off x="11132277" y="1272929"/>
            <a:ext cx="314899" cy="469239"/>
          </a:xfrm>
          <a:prstGeom prst="triangle">
            <a:avLst/>
          </a:prstGeom>
          <a:gradFill>
            <a:gsLst>
              <a:gs pos="33000">
                <a:srgbClr val="4472C4">
                  <a:alpha val="0"/>
                </a:srgbClr>
              </a:gs>
              <a:gs pos="68000">
                <a:schemeClr val="accent1">
                  <a:lumMod val="7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2108768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户外&#10;&#10;已生成高可信度的说明">
            <a:extLst>
              <a:ext uri="{FF2B5EF4-FFF2-40B4-BE49-F238E27FC236}">
                <a16:creationId xmlns="" xmlns:a16="http://schemas.microsoft.com/office/drawing/2014/main" id="{4B84D445-9237-4934-9F46-C831B0B04FD6}"/>
              </a:ext>
            </a:extLst>
          </p:cNvPr>
          <p:cNvPicPr>
            <a:picLocks noChangeAspect="1"/>
          </p:cNvPicPr>
          <p:nvPr/>
        </p:nvPicPr>
        <p:blipFill rotWithShape="1">
          <a:blip r:embed="rId2">
            <a:extLst>
              <a:ext uri="{28A0092B-C50C-407E-A947-70E740481C1C}">
                <a14:useLocalDpi xmlns:a14="http://schemas.microsoft.com/office/drawing/2010/main" val="0"/>
              </a:ext>
            </a:extLst>
          </a:blip>
          <a:srcRect l="10000" r="10000"/>
          <a:stretch/>
        </p:blipFill>
        <p:spPr>
          <a:xfrm>
            <a:off x="-1615" y="-9866"/>
            <a:ext cx="12209536" cy="6867864"/>
          </a:xfrm>
          <a:prstGeom prst="rect">
            <a:avLst/>
          </a:prstGeom>
        </p:spPr>
      </p:pic>
      <p:sp>
        <p:nvSpPr>
          <p:cNvPr id="103" name="矩形 102">
            <a:extLst>
              <a:ext uri="{FF2B5EF4-FFF2-40B4-BE49-F238E27FC236}">
                <a16:creationId xmlns="" xmlns:a16="http://schemas.microsoft.com/office/drawing/2014/main" id="{9E72163C-C927-4D57-882E-BC8989DDFB93}"/>
              </a:ext>
            </a:extLst>
          </p:cNvPr>
          <p:cNvSpPr/>
          <p:nvPr/>
        </p:nvSpPr>
        <p:spPr>
          <a:xfrm>
            <a:off x="464344" y="2005667"/>
            <a:ext cx="1523537" cy="873557"/>
          </a:xfrm>
          <a:prstGeom prst="rect">
            <a:avLst/>
          </a:prstGeom>
          <a:gradFill flip="none" rotWithShape="1">
            <a:gsLst>
              <a:gs pos="0">
                <a:schemeClr val="accent5">
                  <a:lumMod val="0"/>
                  <a:lumOff val="100000"/>
                  <a:alpha val="0"/>
                </a:schemeClr>
              </a:gs>
              <a:gs pos="100000">
                <a:schemeClr val="accent5">
                  <a:lumMod val="100000"/>
                  <a:alpha val="50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13" name="矩形 112">
            <a:extLst>
              <a:ext uri="{FF2B5EF4-FFF2-40B4-BE49-F238E27FC236}">
                <a16:creationId xmlns="" xmlns:a16="http://schemas.microsoft.com/office/drawing/2014/main" id="{1165DCB0-C9DC-44B1-A1AD-77FFC135B5A4}"/>
              </a:ext>
            </a:extLst>
          </p:cNvPr>
          <p:cNvSpPr/>
          <p:nvPr/>
        </p:nvSpPr>
        <p:spPr>
          <a:xfrm>
            <a:off x="3045031" y="2005667"/>
            <a:ext cx="1523537" cy="873557"/>
          </a:xfrm>
          <a:prstGeom prst="rect">
            <a:avLst/>
          </a:prstGeom>
          <a:gradFill flip="none" rotWithShape="1">
            <a:gsLst>
              <a:gs pos="0">
                <a:schemeClr val="accent5">
                  <a:lumMod val="0"/>
                  <a:lumOff val="100000"/>
                  <a:alpha val="0"/>
                </a:schemeClr>
              </a:gs>
              <a:gs pos="100000">
                <a:schemeClr val="accent5">
                  <a:lumMod val="100000"/>
                  <a:alpha val="50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14" name="矩形 113">
            <a:extLst>
              <a:ext uri="{FF2B5EF4-FFF2-40B4-BE49-F238E27FC236}">
                <a16:creationId xmlns="" xmlns:a16="http://schemas.microsoft.com/office/drawing/2014/main" id="{27994B27-FB83-4DF7-99A3-4025302EA73B}"/>
              </a:ext>
            </a:extLst>
          </p:cNvPr>
          <p:cNvSpPr/>
          <p:nvPr/>
        </p:nvSpPr>
        <p:spPr>
          <a:xfrm>
            <a:off x="5768015" y="2005667"/>
            <a:ext cx="1523537" cy="873557"/>
          </a:xfrm>
          <a:prstGeom prst="rect">
            <a:avLst/>
          </a:prstGeom>
          <a:gradFill flip="none" rotWithShape="1">
            <a:gsLst>
              <a:gs pos="0">
                <a:schemeClr val="accent5">
                  <a:lumMod val="0"/>
                  <a:lumOff val="100000"/>
                  <a:alpha val="0"/>
                </a:schemeClr>
              </a:gs>
              <a:gs pos="100000">
                <a:schemeClr val="accent5">
                  <a:lumMod val="100000"/>
                  <a:alpha val="50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15" name="矩形 114">
            <a:extLst>
              <a:ext uri="{FF2B5EF4-FFF2-40B4-BE49-F238E27FC236}">
                <a16:creationId xmlns="" xmlns:a16="http://schemas.microsoft.com/office/drawing/2014/main" id="{AE782B90-1DEB-4B05-92EB-FE2D1570382F}"/>
              </a:ext>
            </a:extLst>
          </p:cNvPr>
          <p:cNvSpPr/>
          <p:nvPr/>
        </p:nvSpPr>
        <p:spPr>
          <a:xfrm>
            <a:off x="464344" y="3367994"/>
            <a:ext cx="1523537" cy="873557"/>
          </a:xfrm>
          <a:prstGeom prst="rect">
            <a:avLst/>
          </a:prstGeom>
          <a:gradFill flip="none" rotWithShape="1">
            <a:gsLst>
              <a:gs pos="0">
                <a:schemeClr val="accent5">
                  <a:lumMod val="0"/>
                  <a:lumOff val="100000"/>
                  <a:alpha val="0"/>
                </a:schemeClr>
              </a:gs>
              <a:gs pos="100000">
                <a:schemeClr val="accent5">
                  <a:lumMod val="100000"/>
                  <a:alpha val="50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16" name="矩形 115">
            <a:extLst>
              <a:ext uri="{FF2B5EF4-FFF2-40B4-BE49-F238E27FC236}">
                <a16:creationId xmlns="" xmlns:a16="http://schemas.microsoft.com/office/drawing/2014/main" id="{42379C68-2519-4FCC-ABF2-3BA9380C2CB5}"/>
              </a:ext>
            </a:extLst>
          </p:cNvPr>
          <p:cNvSpPr/>
          <p:nvPr/>
        </p:nvSpPr>
        <p:spPr>
          <a:xfrm>
            <a:off x="3045031" y="3367994"/>
            <a:ext cx="1523537" cy="873557"/>
          </a:xfrm>
          <a:prstGeom prst="rect">
            <a:avLst/>
          </a:prstGeom>
          <a:gradFill flip="none" rotWithShape="1">
            <a:gsLst>
              <a:gs pos="0">
                <a:schemeClr val="accent5">
                  <a:lumMod val="0"/>
                  <a:lumOff val="100000"/>
                  <a:alpha val="0"/>
                </a:schemeClr>
              </a:gs>
              <a:gs pos="100000">
                <a:schemeClr val="accent5">
                  <a:lumMod val="100000"/>
                  <a:alpha val="50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17" name="矩形 116">
            <a:extLst>
              <a:ext uri="{FF2B5EF4-FFF2-40B4-BE49-F238E27FC236}">
                <a16:creationId xmlns="" xmlns:a16="http://schemas.microsoft.com/office/drawing/2014/main" id="{5A66D7DC-056C-47FA-BB24-F1052FEC1F0F}"/>
              </a:ext>
            </a:extLst>
          </p:cNvPr>
          <p:cNvSpPr/>
          <p:nvPr/>
        </p:nvSpPr>
        <p:spPr>
          <a:xfrm>
            <a:off x="5768015" y="3367994"/>
            <a:ext cx="1523537" cy="873557"/>
          </a:xfrm>
          <a:prstGeom prst="rect">
            <a:avLst/>
          </a:prstGeom>
          <a:gradFill flip="none" rotWithShape="1">
            <a:gsLst>
              <a:gs pos="0">
                <a:schemeClr val="accent5">
                  <a:lumMod val="0"/>
                  <a:lumOff val="100000"/>
                  <a:alpha val="0"/>
                </a:schemeClr>
              </a:gs>
              <a:gs pos="100000">
                <a:schemeClr val="accent5">
                  <a:lumMod val="100000"/>
                  <a:alpha val="50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18" name="矩形 117">
            <a:extLst>
              <a:ext uri="{FF2B5EF4-FFF2-40B4-BE49-F238E27FC236}">
                <a16:creationId xmlns="" xmlns:a16="http://schemas.microsoft.com/office/drawing/2014/main" id="{57114E98-B65C-43E9-B92C-A54617D072B7}"/>
              </a:ext>
            </a:extLst>
          </p:cNvPr>
          <p:cNvSpPr/>
          <p:nvPr/>
        </p:nvSpPr>
        <p:spPr>
          <a:xfrm>
            <a:off x="464344" y="4817710"/>
            <a:ext cx="1523537" cy="873557"/>
          </a:xfrm>
          <a:prstGeom prst="rect">
            <a:avLst/>
          </a:prstGeom>
          <a:gradFill flip="none" rotWithShape="1">
            <a:gsLst>
              <a:gs pos="0">
                <a:schemeClr val="accent5">
                  <a:lumMod val="0"/>
                  <a:lumOff val="100000"/>
                  <a:alpha val="0"/>
                </a:schemeClr>
              </a:gs>
              <a:gs pos="100000">
                <a:schemeClr val="accent5">
                  <a:lumMod val="100000"/>
                  <a:alpha val="50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19" name="矩形 118">
            <a:extLst>
              <a:ext uri="{FF2B5EF4-FFF2-40B4-BE49-F238E27FC236}">
                <a16:creationId xmlns="" xmlns:a16="http://schemas.microsoft.com/office/drawing/2014/main" id="{4E4947EE-09F7-4D97-8595-A22D72C6E5A2}"/>
              </a:ext>
            </a:extLst>
          </p:cNvPr>
          <p:cNvSpPr/>
          <p:nvPr/>
        </p:nvSpPr>
        <p:spPr>
          <a:xfrm>
            <a:off x="3045031" y="4817710"/>
            <a:ext cx="1523537" cy="873557"/>
          </a:xfrm>
          <a:prstGeom prst="rect">
            <a:avLst/>
          </a:prstGeom>
          <a:gradFill flip="none" rotWithShape="1">
            <a:gsLst>
              <a:gs pos="0">
                <a:schemeClr val="accent5">
                  <a:lumMod val="0"/>
                  <a:lumOff val="100000"/>
                  <a:alpha val="0"/>
                </a:schemeClr>
              </a:gs>
              <a:gs pos="100000">
                <a:schemeClr val="accent5">
                  <a:lumMod val="100000"/>
                  <a:alpha val="50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20" name="矩形 119">
            <a:extLst>
              <a:ext uri="{FF2B5EF4-FFF2-40B4-BE49-F238E27FC236}">
                <a16:creationId xmlns="" xmlns:a16="http://schemas.microsoft.com/office/drawing/2014/main" id="{38E161EE-0821-4D49-9004-B2A92F1CDD19}"/>
              </a:ext>
            </a:extLst>
          </p:cNvPr>
          <p:cNvSpPr/>
          <p:nvPr/>
        </p:nvSpPr>
        <p:spPr>
          <a:xfrm>
            <a:off x="5768015" y="4817710"/>
            <a:ext cx="1523537" cy="873557"/>
          </a:xfrm>
          <a:prstGeom prst="rect">
            <a:avLst/>
          </a:prstGeom>
          <a:gradFill flip="none" rotWithShape="1">
            <a:gsLst>
              <a:gs pos="0">
                <a:schemeClr val="accent5">
                  <a:lumMod val="0"/>
                  <a:lumOff val="100000"/>
                  <a:alpha val="0"/>
                </a:schemeClr>
              </a:gs>
              <a:gs pos="100000">
                <a:schemeClr val="accent5">
                  <a:lumMod val="100000"/>
                  <a:alpha val="50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pic>
        <p:nvPicPr>
          <p:cNvPr id="102" name="图片 101">
            <a:extLst>
              <a:ext uri="{FF2B5EF4-FFF2-40B4-BE49-F238E27FC236}">
                <a16:creationId xmlns="" xmlns:a16="http://schemas.microsoft.com/office/drawing/2014/main" id="{F3581353-AA25-4EC9-8A9E-5DFA8E3F01E6}"/>
              </a:ext>
            </a:extLst>
          </p:cNvPr>
          <p:cNvPicPr>
            <a:picLocks noChangeAspect="1"/>
          </p:cNvPicPr>
          <p:nvPr/>
        </p:nvPicPr>
        <p:blipFill>
          <a:blip r:embed="rId3">
            <a:extLst>
              <a:ext uri="{28A0092B-C50C-407E-A947-70E740481C1C}">
                <a14:useLocalDpi xmlns:a14="http://schemas.microsoft.com/office/drawing/2010/main" val="0"/>
              </a:ext>
            </a:extLst>
          </a:blip>
          <a:srcRect r="25373"/>
          <a:stretch>
            <a:fillRect/>
          </a:stretch>
        </p:blipFill>
        <p:spPr>
          <a:xfrm>
            <a:off x="7465249" y="1997509"/>
            <a:ext cx="4726751" cy="3890047"/>
          </a:xfrm>
          <a:custGeom>
            <a:avLst/>
            <a:gdLst>
              <a:gd name="connsiteX0" fmla="*/ 0 w 5555129"/>
              <a:gd name="connsiteY0" fmla="*/ 0 h 4571790"/>
              <a:gd name="connsiteX1" fmla="*/ 5555129 w 5555129"/>
              <a:gd name="connsiteY1" fmla="*/ 0 h 4571790"/>
              <a:gd name="connsiteX2" fmla="*/ 5555129 w 5555129"/>
              <a:gd name="connsiteY2" fmla="*/ 4571790 h 4571790"/>
              <a:gd name="connsiteX3" fmla="*/ 0 w 5555129"/>
              <a:gd name="connsiteY3" fmla="*/ 4571790 h 4571790"/>
            </a:gdLst>
            <a:ahLst/>
            <a:cxnLst>
              <a:cxn ang="0">
                <a:pos x="connsiteX0" y="connsiteY0"/>
              </a:cxn>
              <a:cxn ang="0">
                <a:pos x="connsiteX1" y="connsiteY1"/>
              </a:cxn>
              <a:cxn ang="0">
                <a:pos x="connsiteX2" y="connsiteY2"/>
              </a:cxn>
              <a:cxn ang="0">
                <a:pos x="connsiteX3" y="connsiteY3"/>
              </a:cxn>
            </a:cxnLst>
            <a:rect l="l" t="t" r="r" b="b"/>
            <a:pathLst>
              <a:path w="5555129" h="4571790">
                <a:moveTo>
                  <a:pt x="0" y="0"/>
                </a:moveTo>
                <a:lnTo>
                  <a:pt x="5555129" y="0"/>
                </a:lnTo>
                <a:lnTo>
                  <a:pt x="5555129" y="4571790"/>
                </a:lnTo>
                <a:lnTo>
                  <a:pt x="0" y="4571790"/>
                </a:lnTo>
                <a:close/>
              </a:path>
            </a:pathLst>
          </a:custGeom>
        </p:spPr>
      </p:pic>
      <p:sp>
        <p:nvSpPr>
          <p:cNvPr id="3" name="文本框 2">
            <a:extLst>
              <a:ext uri="{FF2B5EF4-FFF2-40B4-BE49-F238E27FC236}">
                <a16:creationId xmlns="" xmlns:a16="http://schemas.microsoft.com/office/drawing/2014/main" id="{80F161F6-2028-48AE-B2F8-3AB15DB2A27E}"/>
              </a:ext>
            </a:extLst>
          </p:cNvPr>
          <p:cNvSpPr txBox="1"/>
          <p:nvPr/>
        </p:nvSpPr>
        <p:spPr>
          <a:xfrm>
            <a:off x="3385740" y="944694"/>
            <a:ext cx="5234125" cy="338554"/>
          </a:xfrm>
          <a:prstGeom prst="rect">
            <a:avLst/>
          </a:prstGeom>
          <a:noFill/>
        </p:spPr>
        <p:txBody>
          <a:bodyPr wrap="none" rtlCol="0">
            <a:spAutoFit/>
          </a:bodyPr>
          <a:lstStyle/>
          <a:p>
            <a:r>
              <a:rPr lang="zh-CN" altLang="en-US" sz="1600" dirty="0">
                <a:solidFill>
                  <a:schemeClr val="bg1"/>
                </a:solidFill>
                <a:cs typeface="+mn-ea"/>
                <a:sym typeface="+mn-lt"/>
              </a:rPr>
              <a:t>提供安全保障，保证</a:t>
            </a:r>
            <a:r>
              <a:rPr lang="en-US" altLang="zh-CN" sz="1600" dirty="0">
                <a:solidFill>
                  <a:schemeClr val="bg1"/>
                </a:solidFill>
                <a:cs typeface="+mn-ea"/>
                <a:sym typeface="+mn-lt"/>
              </a:rPr>
              <a:t>API</a:t>
            </a:r>
            <a:r>
              <a:rPr lang="zh-CN" altLang="en-US" sz="1600" dirty="0">
                <a:solidFill>
                  <a:schemeClr val="bg1"/>
                </a:solidFill>
                <a:cs typeface="+mn-ea"/>
                <a:sym typeface="+mn-lt"/>
              </a:rPr>
              <a:t>网关提供的服务是安全、可靠的</a:t>
            </a:r>
          </a:p>
        </p:txBody>
      </p:sp>
      <p:sp>
        <p:nvSpPr>
          <p:cNvPr id="13" name="文本框 12">
            <a:extLst>
              <a:ext uri="{FF2B5EF4-FFF2-40B4-BE49-F238E27FC236}">
                <a16:creationId xmlns="" xmlns:a16="http://schemas.microsoft.com/office/drawing/2014/main" id="{3A79D79E-7536-418F-9DA6-2394EED69EDD}"/>
              </a:ext>
            </a:extLst>
          </p:cNvPr>
          <p:cNvSpPr txBox="1"/>
          <p:nvPr/>
        </p:nvSpPr>
        <p:spPr>
          <a:xfrm>
            <a:off x="540096" y="2089193"/>
            <a:ext cx="1415772" cy="751872"/>
          </a:xfrm>
          <a:prstGeom prst="rect">
            <a:avLst/>
          </a:prstGeom>
          <a:noFill/>
        </p:spPr>
        <p:txBody>
          <a:bodyPr wrap="none" rtlCol="0">
            <a:spAutoFit/>
          </a:bodyPr>
          <a:lstStyle/>
          <a:p>
            <a:pPr algn="ctr">
              <a:lnSpc>
                <a:spcPct val="150000"/>
              </a:lnSpc>
            </a:pPr>
            <a:r>
              <a:rPr lang="zh-CN" altLang="en-US" b="1" dirty="0">
                <a:solidFill>
                  <a:schemeClr val="bg1"/>
                </a:solidFill>
                <a:cs typeface="+mn-ea"/>
                <a:sym typeface="+mn-lt"/>
              </a:rPr>
              <a:t>跨域访问</a:t>
            </a:r>
            <a:endParaRPr lang="en-US" altLang="zh-CN" b="1" dirty="0">
              <a:solidFill>
                <a:schemeClr val="bg1"/>
              </a:solidFill>
              <a:cs typeface="+mn-ea"/>
              <a:sym typeface="+mn-lt"/>
            </a:endParaRPr>
          </a:p>
          <a:p>
            <a:pPr algn="ctr">
              <a:lnSpc>
                <a:spcPct val="150000"/>
              </a:lnSpc>
            </a:pPr>
            <a:r>
              <a:rPr lang="zh-CN" altLang="en-US" sz="1200" dirty="0">
                <a:solidFill>
                  <a:schemeClr val="bg1"/>
                </a:solidFill>
                <a:cs typeface="+mn-ea"/>
                <a:sym typeface="+mn-lt"/>
              </a:rPr>
              <a:t>支持跨域访问接入</a:t>
            </a:r>
          </a:p>
        </p:txBody>
      </p:sp>
      <p:sp>
        <p:nvSpPr>
          <p:cNvPr id="14" name="文本框 13">
            <a:extLst>
              <a:ext uri="{FF2B5EF4-FFF2-40B4-BE49-F238E27FC236}">
                <a16:creationId xmlns="" xmlns:a16="http://schemas.microsoft.com/office/drawing/2014/main" id="{ABD258FA-2BEE-46B4-83B3-6E695F14E6B6}"/>
              </a:ext>
            </a:extLst>
          </p:cNvPr>
          <p:cNvSpPr txBox="1"/>
          <p:nvPr/>
        </p:nvSpPr>
        <p:spPr>
          <a:xfrm>
            <a:off x="2688671" y="2089193"/>
            <a:ext cx="2185214" cy="751872"/>
          </a:xfrm>
          <a:prstGeom prst="rect">
            <a:avLst/>
          </a:prstGeom>
          <a:noFill/>
        </p:spPr>
        <p:txBody>
          <a:bodyPr wrap="none" rtlCol="0">
            <a:spAutoFit/>
          </a:bodyPr>
          <a:lstStyle/>
          <a:p>
            <a:pPr algn="ctr">
              <a:lnSpc>
                <a:spcPct val="150000"/>
              </a:lnSpc>
            </a:pPr>
            <a:r>
              <a:rPr lang="zh-CN" altLang="en-US" b="1" dirty="0">
                <a:solidFill>
                  <a:schemeClr val="bg1"/>
                </a:solidFill>
                <a:cs typeface="+mn-ea"/>
                <a:sym typeface="+mn-lt"/>
              </a:rPr>
              <a:t>异常处理</a:t>
            </a:r>
            <a:endParaRPr lang="en-US" altLang="zh-CN" b="1" dirty="0">
              <a:solidFill>
                <a:schemeClr val="bg1"/>
              </a:solidFill>
              <a:cs typeface="+mn-ea"/>
              <a:sym typeface="+mn-lt"/>
            </a:endParaRPr>
          </a:p>
          <a:p>
            <a:pPr algn="ctr">
              <a:lnSpc>
                <a:spcPct val="150000"/>
              </a:lnSpc>
            </a:pPr>
            <a:r>
              <a:rPr lang="zh-CN" altLang="en-US" sz="1200" dirty="0">
                <a:solidFill>
                  <a:schemeClr val="bg1"/>
                </a:solidFill>
                <a:cs typeface="+mn-ea"/>
                <a:sym typeface="+mn-lt"/>
              </a:rPr>
              <a:t>提供统一的异常拦截处理机制</a:t>
            </a:r>
          </a:p>
        </p:txBody>
      </p:sp>
      <p:sp>
        <p:nvSpPr>
          <p:cNvPr id="15" name="文本框 14">
            <a:extLst>
              <a:ext uri="{FF2B5EF4-FFF2-40B4-BE49-F238E27FC236}">
                <a16:creationId xmlns="" xmlns:a16="http://schemas.microsoft.com/office/drawing/2014/main" id="{41233521-182F-4AB5-A7AA-9894AFACE8FE}"/>
              </a:ext>
            </a:extLst>
          </p:cNvPr>
          <p:cNvSpPr txBox="1"/>
          <p:nvPr/>
        </p:nvSpPr>
        <p:spPr>
          <a:xfrm>
            <a:off x="5172259" y="2089193"/>
            <a:ext cx="2645275" cy="751872"/>
          </a:xfrm>
          <a:prstGeom prst="rect">
            <a:avLst/>
          </a:prstGeom>
          <a:noFill/>
        </p:spPr>
        <p:txBody>
          <a:bodyPr wrap="none" rtlCol="0">
            <a:spAutoFit/>
          </a:bodyPr>
          <a:lstStyle/>
          <a:p>
            <a:pPr algn="ctr">
              <a:lnSpc>
                <a:spcPct val="150000"/>
              </a:lnSpc>
            </a:pPr>
            <a:r>
              <a:rPr lang="zh-CN" altLang="en-US" b="1" dirty="0">
                <a:solidFill>
                  <a:schemeClr val="bg1"/>
                </a:solidFill>
                <a:cs typeface="+mn-ea"/>
                <a:sym typeface="+mn-lt"/>
              </a:rPr>
              <a:t>限流</a:t>
            </a:r>
            <a:endParaRPr lang="en-US" altLang="zh-CN" b="1" dirty="0">
              <a:solidFill>
                <a:schemeClr val="bg1"/>
              </a:solidFill>
              <a:cs typeface="+mn-ea"/>
              <a:sym typeface="+mn-lt"/>
            </a:endParaRPr>
          </a:p>
          <a:p>
            <a:pPr algn="ctr">
              <a:lnSpc>
                <a:spcPct val="150000"/>
              </a:lnSpc>
            </a:pPr>
            <a:r>
              <a:rPr lang="zh-CN" altLang="en-US" sz="1200" dirty="0">
                <a:solidFill>
                  <a:schemeClr val="bg1"/>
                </a:solidFill>
                <a:cs typeface="+mn-ea"/>
                <a:sym typeface="+mn-lt"/>
              </a:rPr>
              <a:t>提供面向</a:t>
            </a:r>
            <a:r>
              <a:rPr lang="en-US" altLang="zh-CN" sz="1200" dirty="0">
                <a:solidFill>
                  <a:schemeClr val="bg1"/>
                </a:solidFill>
                <a:cs typeface="+mn-ea"/>
                <a:sym typeface="+mn-lt"/>
              </a:rPr>
              <a:t>URL</a:t>
            </a:r>
            <a:r>
              <a:rPr lang="zh-CN" altLang="en-US" sz="1200" dirty="0">
                <a:solidFill>
                  <a:schemeClr val="bg1"/>
                </a:solidFill>
                <a:cs typeface="+mn-ea"/>
                <a:sym typeface="+mn-lt"/>
              </a:rPr>
              <a:t>和用户的限流访问控制</a:t>
            </a:r>
          </a:p>
        </p:txBody>
      </p:sp>
      <p:sp>
        <p:nvSpPr>
          <p:cNvPr id="16" name="文本框 15">
            <a:extLst>
              <a:ext uri="{FF2B5EF4-FFF2-40B4-BE49-F238E27FC236}">
                <a16:creationId xmlns="" xmlns:a16="http://schemas.microsoft.com/office/drawing/2014/main" id="{6A3400F6-F740-4C98-9E95-23C01885710F}"/>
              </a:ext>
            </a:extLst>
          </p:cNvPr>
          <p:cNvSpPr txBox="1"/>
          <p:nvPr/>
        </p:nvSpPr>
        <p:spPr>
          <a:xfrm>
            <a:off x="309263" y="3453679"/>
            <a:ext cx="1877437" cy="751872"/>
          </a:xfrm>
          <a:prstGeom prst="rect">
            <a:avLst/>
          </a:prstGeom>
          <a:noFill/>
        </p:spPr>
        <p:txBody>
          <a:bodyPr wrap="none" rtlCol="0">
            <a:spAutoFit/>
          </a:bodyPr>
          <a:lstStyle/>
          <a:p>
            <a:pPr algn="ctr">
              <a:lnSpc>
                <a:spcPct val="150000"/>
              </a:lnSpc>
            </a:pPr>
            <a:r>
              <a:rPr lang="zh-CN" altLang="en-US" b="1" dirty="0">
                <a:solidFill>
                  <a:schemeClr val="bg1"/>
                </a:solidFill>
                <a:cs typeface="+mn-ea"/>
                <a:sym typeface="+mn-lt"/>
              </a:rPr>
              <a:t>防重放攻击</a:t>
            </a:r>
            <a:endParaRPr lang="en-US" altLang="zh-CN" b="1" dirty="0">
              <a:solidFill>
                <a:schemeClr val="bg1"/>
              </a:solidFill>
              <a:cs typeface="+mn-ea"/>
              <a:sym typeface="+mn-lt"/>
            </a:endParaRPr>
          </a:p>
          <a:p>
            <a:pPr algn="ctr">
              <a:lnSpc>
                <a:spcPct val="150000"/>
              </a:lnSpc>
            </a:pPr>
            <a:r>
              <a:rPr lang="zh-CN" altLang="en-US" sz="1200" dirty="0">
                <a:solidFill>
                  <a:schemeClr val="bg1"/>
                </a:solidFill>
                <a:cs typeface="+mn-ea"/>
                <a:sym typeface="+mn-lt"/>
              </a:rPr>
              <a:t>提供防止重放攻击的功能</a:t>
            </a:r>
          </a:p>
        </p:txBody>
      </p:sp>
      <p:sp>
        <p:nvSpPr>
          <p:cNvPr id="17" name="文本框 16">
            <a:extLst>
              <a:ext uri="{FF2B5EF4-FFF2-40B4-BE49-F238E27FC236}">
                <a16:creationId xmlns="" xmlns:a16="http://schemas.microsoft.com/office/drawing/2014/main" id="{6EB980F3-4189-4D7D-8B2D-A40EE2DF2627}"/>
              </a:ext>
            </a:extLst>
          </p:cNvPr>
          <p:cNvSpPr txBox="1"/>
          <p:nvPr/>
        </p:nvSpPr>
        <p:spPr>
          <a:xfrm>
            <a:off x="2842559" y="3453679"/>
            <a:ext cx="1877437" cy="751872"/>
          </a:xfrm>
          <a:prstGeom prst="rect">
            <a:avLst/>
          </a:prstGeom>
          <a:noFill/>
        </p:spPr>
        <p:txBody>
          <a:bodyPr wrap="none" rtlCol="0">
            <a:spAutoFit/>
          </a:bodyPr>
          <a:lstStyle/>
          <a:p>
            <a:pPr algn="ctr">
              <a:lnSpc>
                <a:spcPct val="150000"/>
              </a:lnSpc>
            </a:pPr>
            <a:r>
              <a:rPr lang="zh-CN" altLang="en-US" b="1" dirty="0">
                <a:solidFill>
                  <a:schemeClr val="bg1"/>
                </a:solidFill>
                <a:cs typeface="+mn-ea"/>
                <a:sym typeface="+mn-lt"/>
              </a:rPr>
              <a:t>防重复提交</a:t>
            </a:r>
            <a:endParaRPr lang="en-US" altLang="zh-CN" b="1" dirty="0">
              <a:solidFill>
                <a:schemeClr val="bg1"/>
              </a:solidFill>
              <a:cs typeface="+mn-ea"/>
              <a:sym typeface="+mn-lt"/>
            </a:endParaRPr>
          </a:p>
          <a:p>
            <a:pPr algn="ctr">
              <a:lnSpc>
                <a:spcPct val="150000"/>
              </a:lnSpc>
            </a:pPr>
            <a:r>
              <a:rPr lang="zh-CN" altLang="en-US" sz="1200" dirty="0">
                <a:solidFill>
                  <a:schemeClr val="bg1"/>
                </a:solidFill>
                <a:cs typeface="+mn-ea"/>
                <a:sym typeface="+mn-lt"/>
              </a:rPr>
              <a:t>提供防止重复提交的功能</a:t>
            </a:r>
          </a:p>
        </p:txBody>
      </p:sp>
      <p:sp>
        <p:nvSpPr>
          <p:cNvPr id="18" name="文本框 17">
            <a:extLst>
              <a:ext uri="{FF2B5EF4-FFF2-40B4-BE49-F238E27FC236}">
                <a16:creationId xmlns="" xmlns:a16="http://schemas.microsoft.com/office/drawing/2014/main" id="{46790EF4-4ED2-4267-93E6-C7829108C055}"/>
              </a:ext>
            </a:extLst>
          </p:cNvPr>
          <p:cNvSpPr txBox="1"/>
          <p:nvPr/>
        </p:nvSpPr>
        <p:spPr>
          <a:xfrm>
            <a:off x="5787008" y="3453679"/>
            <a:ext cx="1415772" cy="751872"/>
          </a:xfrm>
          <a:prstGeom prst="rect">
            <a:avLst/>
          </a:prstGeom>
          <a:noFill/>
        </p:spPr>
        <p:txBody>
          <a:bodyPr wrap="none" rtlCol="0">
            <a:spAutoFit/>
          </a:bodyPr>
          <a:lstStyle/>
          <a:p>
            <a:pPr algn="ctr">
              <a:lnSpc>
                <a:spcPct val="150000"/>
              </a:lnSpc>
            </a:pPr>
            <a:r>
              <a:rPr lang="zh-CN" altLang="en-US" b="1" dirty="0">
                <a:solidFill>
                  <a:schemeClr val="bg1"/>
                </a:solidFill>
                <a:cs typeface="+mn-ea"/>
                <a:sym typeface="+mn-lt"/>
              </a:rPr>
              <a:t>数字签名</a:t>
            </a:r>
            <a:endParaRPr lang="en-US" altLang="zh-CN" b="1" dirty="0">
              <a:solidFill>
                <a:schemeClr val="bg1"/>
              </a:solidFill>
              <a:cs typeface="+mn-ea"/>
              <a:sym typeface="+mn-lt"/>
            </a:endParaRPr>
          </a:p>
          <a:p>
            <a:pPr algn="ctr">
              <a:lnSpc>
                <a:spcPct val="150000"/>
              </a:lnSpc>
            </a:pPr>
            <a:r>
              <a:rPr lang="zh-CN" altLang="en-US" sz="1200" b="1" dirty="0">
                <a:solidFill>
                  <a:schemeClr val="bg1"/>
                </a:solidFill>
                <a:cs typeface="+mn-ea"/>
                <a:sym typeface="+mn-lt"/>
              </a:rPr>
              <a:t>提供数字签名功能</a:t>
            </a:r>
          </a:p>
        </p:txBody>
      </p:sp>
      <p:sp>
        <p:nvSpPr>
          <p:cNvPr id="19" name="文本框 18">
            <a:extLst>
              <a:ext uri="{FF2B5EF4-FFF2-40B4-BE49-F238E27FC236}">
                <a16:creationId xmlns="" xmlns:a16="http://schemas.microsoft.com/office/drawing/2014/main" id="{8487A2ED-D1AF-4CCC-9A5C-EC181CAA5E20}"/>
              </a:ext>
            </a:extLst>
          </p:cNvPr>
          <p:cNvSpPr txBox="1"/>
          <p:nvPr/>
        </p:nvSpPr>
        <p:spPr>
          <a:xfrm>
            <a:off x="185030" y="4908392"/>
            <a:ext cx="2125903" cy="751872"/>
          </a:xfrm>
          <a:prstGeom prst="rect">
            <a:avLst/>
          </a:prstGeom>
          <a:noFill/>
        </p:spPr>
        <p:txBody>
          <a:bodyPr wrap="none" rtlCol="0">
            <a:spAutoFit/>
          </a:bodyPr>
          <a:lstStyle/>
          <a:p>
            <a:pPr algn="ctr">
              <a:lnSpc>
                <a:spcPct val="150000"/>
              </a:lnSpc>
            </a:pPr>
            <a:r>
              <a:rPr lang="en-US" altLang="zh-CN" b="1" dirty="0">
                <a:solidFill>
                  <a:schemeClr val="bg1"/>
                </a:solidFill>
                <a:cs typeface="+mn-ea"/>
                <a:sym typeface="+mn-lt"/>
              </a:rPr>
              <a:t>WEBService</a:t>
            </a:r>
          </a:p>
          <a:p>
            <a:pPr algn="ctr">
              <a:lnSpc>
                <a:spcPct val="150000"/>
              </a:lnSpc>
            </a:pPr>
            <a:r>
              <a:rPr lang="zh-CN" altLang="en-US" sz="1200" dirty="0">
                <a:solidFill>
                  <a:schemeClr val="bg1"/>
                </a:solidFill>
                <a:cs typeface="+mn-ea"/>
                <a:sym typeface="+mn-lt"/>
              </a:rPr>
              <a:t>提供面向平台</a:t>
            </a:r>
            <a:r>
              <a:rPr lang="en-US" altLang="zh-CN" sz="1200" dirty="0">
                <a:solidFill>
                  <a:schemeClr val="bg1"/>
                </a:solidFill>
                <a:cs typeface="+mn-ea"/>
                <a:sym typeface="+mn-lt"/>
              </a:rPr>
              <a:t>WS</a:t>
            </a:r>
            <a:r>
              <a:rPr lang="zh-CN" altLang="en-US" sz="1200" dirty="0">
                <a:solidFill>
                  <a:schemeClr val="bg1"/>
                </a:solidFill>
                <a:cs typeface="+mn-ea"/>
                <a:sym typeface="+mn-lt"/>
              </a:rPr>
              <a:t>的认证控制</a:t>
            </a:r>
          </a:p>
        </p:txBody>
      </p:sp>
      <p:sp>
        <p:nvSpPr>
          <p:cNvPr id="20" name="文本框 19">
            <a:extLst>
              <a:ext uri="{FF2B5EF4-FFF2-40B4-BE49-F238E27FC236}">
                <a16:creationId xmlns="" xmlns:a16="http://schemas.microsoft.com/office/drawing/2014/main" id="{916BE742-AB27-4F1F-996F-D055CBA1C9A2}"/>
              </a:ext>
            </a:extLst>
          </p:cNvPr>
          <p:cNvSpPr txBox="1"/>
          <p:nvPr/>
        </p:nvSpPr>
        <p:spPr>
          <a:xfrm>
            <a:off x="2406543" y="4908392"/>
            <a:ext cx="2749471" cy="751872"/>
          </a:xfrm>
          <a:prstGeom prst="rect">
            <a:avLst/>
          </a:prstGeom>
          <a:noFill/>
        </p:spPr>
        <p:txBody>
          <a:bodyPr wrap="none" rtlCol="0">
            <a:spAutoFit/>
          </a:bodyPr>
          <a:lstStyle/>
          <a:p>
            <a:pPr algn="ctr">
              <a:lnSpc>
                <a:spcPct val="150000"/>
              </a:lnSpc>
            </a:pPr>
            <a:r>
              <a:rPr lang="zh-CN" altLang="en-US" b="1" dirty="0">
                <a:solidFill>
                  <a:schemeClr val="bg1"/>
                </a:solidFill>
                <a:cs typeface="+mn-ea"/>
                <a:sym typeface="+mn-lt"/>
              </a:rPr>
              <a:t>服务鉴权</a:t>
            </a:r>
            <a:endParaRPr lang="en-US" altLang="zh-CN" b="1" dirty="0">
              <a:solidFill>
                <a:schemeClr val="bg1"/>
              </a:solidFill>
              <a:cs typeface="+mn-ea"/>
              <a:sym typeface="+mn-lt"/>
            </a:endParaRPr>
          </a:p>
          <a:p>
            <a:pPr algn="ctr">
              <a:lnSpc>
                <a:spcPct val="150000"/>
              </a:lnSpc>
            </a:pPr>
            <a:r>
              <a:rPr lang="zh-CN" altLang="en-US" sz="1200" dirty="0">
                <a:solidFill>
                  <a:schemeClr val="bg1"/>
                </a:solidFill>
                <a:cs typeface="+mn-ea"/>
                <a:sym typeface="+mn-lt"/>
              </a:rPr>
              <a:t>提供基于菜单和</a:t>
            </a:r>
            <a:r>
              <a:rPr lang="en-US" altLang="zh-CN" sz="1200" dirty="0">
                <a:solidFill>
                  <a:schemeClr val="bg1"/>
                </a:solidFill>
                <a:cs typeface="+mn-ea"/>
                <a:sym typeface="+mn-lt"/>
              </a:rPr>
              <a:t>REST</a:t>
            </a:r>
            <a:r>
              <a:rPr lang="zh-CN" altLang="en-US" sz="1200" dirty="0">
                <a:solidFill>
                  <a:schemeClr val="bg1"/>
                </a:solidFill>
                <a:cs typeface="+mn-ea"/>
                <a:sym typeface="+mn-lt"/>
              </a:rPr>
              <a:t>的服务鉴权功能</a:t>
            </a:r>
          </a:p>
        </p:txBody>
      </p:sp>
      <p:sp>
        <p:nvSpPr>
          <p:cNvPr id="21" name="文本框 20">
            <a:extLst>
              <a:ext uri="{FF2B5EF4-FFF2-40B4-BE49-F238E27FC236}">
                <a16:creationId xmlns="" xmlns:a16="http://schemas.microsoft.com/office/drawing/2014/main" id="{BAAF8789-A62C-46B9-AEEF-DA4888232154}"/>
              </a:ext>
            </a:extLst>
          </p:cNvPr>
          <p:cNvSpPr txBox="1"/>
          <p:nvPr/>
        </p:nvSpPr>
        <p:spPr>
          <a:xfrm>
            <a:off x="5539344" y="4908392"/>
            <a:ext cx="1911101" cy="751872"/>
          </a:xfrm>
          <a:prstGeom prst="rect">
            <a:avLst/>
          </a:prstGeom>
          <a:noFill/>
        </p:spPr>
        <p:txBody>
          <a:bodyPr wrap="none" rtlCol="0">
            <a:spAutoFit/>
          </a:bodyPr>
          <a:lstStyle/>
          <a:p>
            <a:pPr algn="ctr">
              <a:lnSpc>
                <a:spcPct val="150000"/>
              </a:lnSpc>
            </a:pPr>
            <a:r>
              <a:rPr lang="zh-CN" altLang="en-US" b="1" dirty="0">
                <a:solidFill>
                  <a:schemeClr val="bg1"/>
                </a:solidFill>
                <a:cs typeface="+mn-ea"/>
                <a:sym typeface="+mn-lt"/>
              </a:rPr>
              <a:t>扩展机制</a:t>
            </a:r>
            <a:endParaRPr lang="en-US" altLang="zh-CN" b="1" dirty="0">
              <a:solidFill>
                <a:schemeClr val="bg1"/>
              </a:solidFill>
              <a:cs typeface="+mn-ea"/>
              <a:sym typeface="+mn-lt"/>
            </a:endParaRPr>
          </a:p>
          <a:p>
            <a:pPr algn="ctr">
              <a:lnSpc>
                <a:spcPct val="150000"/>
              </a:lnSpc>
            </a:pPr>
            <a:r>
              <a:rPr lang="zh-CN" altLang="en-US" sz="1200" dirty="0">
                <a:solidFill>
                  <a:schemeClr val="bg1"/>
                </a:solidFill>
                <a:cs typeface="+mn-ea"/>
                <a:sym typeface="+mn-lt"/>
              </a:rPr>
              <a:t>提供基于</a:t>
            </a:r>
            <a:r>
              <a:rPr lang="en-US" altLang="zh-CN" sz="1200" dirty="0">
                <a:solidFill>
                  <a:schemeClr val="bg1"/>
                </a:solidFill>
                <a:cs typeface="+mn-ea"/>
                <a:sym typeface="+mn-lt"/>
              </a:rPr>
              <a:t>Filter</a:t>
            </a:r>
            <a:r>
              <a:rPr lang="zh-CN" altLang="en-US" sz="1200" dirty="0">
                <a:solidFill>
                  <a:schemeClr val="bg1"/>
                </a:solidFill>
                <a:cs typeface="+mn-ea"/>
                <a:sym typeface="+mn-lt"/>
              </a:rPr>
              <a:t>的扩展机制</a:t>
            </a:r>
          </a:p>
        </p:txBody>
      </p:sp>
      <p:sp>
        <p:nvSpPr>
          <p:cNvPr id="32" name="文本框 31">
            <a:extLst>
              <a:ext uri="{FF2B5EF4-FFF2-40B4-BE49-F238E27FC236}">
                <a16:creationId xmlns="" xmlns:a16="http://schemas.microsoft.com/office/drawing/2014/main" id="{C3DD5E1A-DD46-4A67-B661-E32F4B5F2E54}"/>
              </a:ext>
            </a:extLst>
          </p:cNvPr>
          <p:cNvSpPr txBox="1"/>
          <p:nvPr/>
        </p:nvSpPr>
        <p:spPr>
          <a:xfrm>
            <a:off x="3984196" y="302647"/>
            <a:ext cx="4037213" cy="461665"/>
          </a:xfrm>
          <a:prstGeom prst="rect">
            <a:avLst/>
          </a:prstGeom>
          <a:noFill/>
        </p:spPr>
        <p:txBody>
          <a:bodyPr wrap="square" rtlCol="0">
            <a:spAutoFit/>
          </a:bodyPr>
          <a:lstStyle/>
          <a:p>
            <a:pPr algn="ctr"/>
            <a:r>
              <a:rPr lang="en-US" altLang="zh-CN" sz="2400" b="1" dirty="0">
                <a:solidFill>
                  <a:schemeClr val="bg1"/>
                </a:solidFill>
                <a:latin typeface="+mj-ea"/>
                <a:ea typeface="+mj-ea"/>
                <a:cs typeface="+mn-ea"/>
                <a:sym typeface="+mn-lt"/>
              </a:rPr>
              <a:t>API</a:t>
            </a:r>
            <a:r>
              <a:rPr lang="zh-CN" altLang="en-US" sz="2400" b="1" dirty="0">
                <a:solidFill>
                  <a:schemeClr val="bg1"/>
                </a:solidFill>
                <a:latin typeface="+mj-ea"/>
                <a:ea typeface="+mj-ea"/>
                <a:cs typeface="+mn-ea"/>
                <a:sym typeface="+mn-lt"/>
              </a:rPr>
              <a:t>网关接入</a:t>
            </a:r>
            <a:r>
              <a:rPr lang="en-US" altLang="zh-CN" sz="2400" b="1" dirty="0">
                <a:solidFill>
                  <a:schemeClr val="bg1"/>
                </a:solidFill>
                <a:latin typeface="+mj-ea"/>
                <a:ea typeface="+mj-ea"/>
                <a:cs typeface="+mn-ea"/>
                <a:sym typeface="+mn-lt"/>
              </a:rPr>
              <a:t>-</a:t>
            </a:r>
            <a:r>
              <a:rPr lang="zh-CN" altLang="en-US" sz="2400" b="1" dirty="0">
                <a:solidFill>
                  <a:schemeClr val="bg1"/>
                </a:solidFill>
                <a:latin typeface="+mj-ea"/>
                <a:ea typeface="+mj-ea"/>
                <a:cs typeface="+mn-ea"/>
                <a:sym typeface="+mn-lt"/>
              </a:rPr>
              <a:t>安全</a:t>
            </a:r>
          </a:p>
        </p:txBody>
      </p:sp>
      <p:grpSp>
        <p:nvGrpSpPr>
          <p:cNvPr id="11" name="组合 10">
            <a:extLst>
              <a:ext uri="{FF2B5EF4-FFF2-40B4-BE49-F238E27FC236}">
                <a16:creationId xmlns="" xmlns:a16="http://schemas.microsoft.com/office/drawing/2014/main" id="{F8527585-3D21-4F0E-9B2E-7B10E836F278}"/>
              </a:ext>
            </a:extLst>
          </p:cNvPr>
          <p:cNvGrpSpPr/>
          <p:nvPr/>
        </p:nvGrpSpPr>
        <p:grpSpPr>
          <a:xfrm>
            <a:off x="347408" y="2822345"/>
            <a:ext cx="1767140" cy="112173"/>
            <a:chOff x="823658" y="3006495"/>
            <a:chExt cx="1767140" cy="112173"/>
          </a:xfrm>
        </p:grpSpPr>
        <p:cxnSp>
          <p:nvCxnSpPr>
            <p:cNvPr id="6" name="直接连接符 5">
              <a:extLst>
                <a:ext uri="{FF2B5EF4-FFF2-40B4-BE49-F238E27FC236}">
                  <a16:creationId xmlns="" xmlns:a16="http://schemas.microsoft.com/office/drawing/2014/main" id="{462025E2-E416-4A07-B38F-0B7E93840EB5}"/>
                </a:ext>
              </a:extLst>
            </p:cNvPr>
            <p:cNvCxnSpPr>
              <a:cxnSpLocks/>
            </p:cNvCxnSpPr>
            <p:nvPr/>
          </p:nvCxnSpPr>
          <p:spPr>
            <a:xfrm>
              <a:off x="913754" y="3062582"/>
              <a:ext cx="1620957" cy="0"/>
            </a:xfrm>
            <a:prstGeom prst="line">
              <a:avLst/>
            </a:prstGeom>
            <a:ln>
              <a:solidFill>
                <a:schemeClr val="accent5"/>
              </a:solidFill>
              <a:prstDash val="sysDash"/>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 xmlns:a16="http://schemas.microsoft.com/office/drawing/2014/main" id="{BE5BEA8C-836B-44E5-AD87-C9EDC1FD2686}"/>
                </a:ext>
              </a:extLst>
            </p:cNvPr>
            <p:cNvGrpSpPr/>
            <p:nvPr/>
          </p:nvGrpSpPr>
          <p:grpSpPr>
            <a:xfrm flipV="1">
              <a:off x="823658" y="3006495"/>
              <a:ext cx="112174" cy="112173"/>
              <a:chOff x="3640660" y="-695323"/>
              <a:chExt cx="388416" cy="388412"/>
            </a:xfrm>
          </p:grpSpPr>
          <p:sp>
            <p:nvSpPr>
              <p:cNvPr id="9" name="椭圆 8">
                <a:extLst>
                  <a:ext uri="{FF2B5EF4-FFF2-40B4-BE49-F238E27FC236}">
                    <a16:creationId xmlns="" xmlns:a16="http://schemas.microsoft.com/office/drawing/2014/main" id="{838CDB12-1748-4322-A197-B381AD12E1B3}"/>
                  </a:ext>
                </a:extLst>
              </p:cNvPr>
              <p:cNvSpPr/>
              <p:nvPr/>
            </p:nvSpPr>
            <p:spPr>
              <a:xfrm>
                <a:off x="3640660" y="-695323"/>
                <a:ext cx="388416" cy="388412"/>
              </a:xfrm>
              <a:prstGeom prst="ellipse">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34" name="椭圆 33">
                <a:extLst>
                  <a:ext uri="{FF2B5EF4-FFF2-40B4-BE49-F238E27FC236}">
                    <a16:creationId xmlns="" xmlns:a16="http://schemas.microsoft.com/office/drawing/2014/main" id="{7E3D823A-366D-470D-B829-CCD47AA2997C}"/>
                  </a:ext>
                </a:extLst>
              </p:cNvPr>
              <p:cNvSpPr/>
              <p:nvPr/>
            </p:nvSpPr>
            <p:spPr>
              <a:xfrm flipV="1">
                <a:off x="3707335" y="-628649"/>
                <a:ext cx="255066" cy="25506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grpSp>
          <p:nvGrpSpPr>
            <p:cNvPr id="35" name="组合 34">
              <a:extLst>
                <a:ext uri="{FF2B5EF4-FFF2-40B4-BE49-F238E27FC236}">
                  <a16:creationId xmlns="" xmlns:a16="http://schemas.microsoft.com/office/drawing/2014/main" id="{E40AF7BA-2C19-4A5F-9623-5E7096F29D9F}"/>
                </a:ext>
              </a:extLst>
            </p:cNvPr>
            <p:cNvGrpSpPr/>
            <p:nvPr/>
          </p:nvGrpSpPr>
          <p:grpSpPr>
            <a:xfrm flipV="1">
              <a:off x="2478624" y="3006495"/>
              <a:ext cx="112174" cy="112173"/>
              <a:chOff x="3640660" y="-695323"/>
              <a:chExt cx="388416" cy="388412"/>
            </a:xfrm>
          </p:grpSpPr>
          <p:sp>
            <p:nvSpPr>
              <p:cNvPr id="36" name="椭圆 35">
                <a:extLst>
                  <a:ext uri="{FF2B5EF4-FFF2-40B4-BE49-F238E27FC236}">
                    <a16:creationId xmlns="" xmlns:a16="http://schemas.microsoft.com/office/drawing/2014/main" id="{9E224E93-5C9F-4064-81EF-23269CA6A8A8}"/>
                  </a:ext>
                </a:extLst>
              </p:cNvPr>
              <p:cNvSpPr/>
              <p:nvPr/>
            </p:nvSpPr>
            <p:spPr>
              <a:xfrm>
                <a:off x="3640660" y="-695323"/>
                <a:ext cx="388416" cy="388412"/>
              </a:xfrm>
              <a:prstGeom prst="ellipse">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37" name="椭圆 36">
                <a:extLst>
                  <a:ext uri="{FF2B5EF4-FFF2-40B4-BE49-F238E27FC236}">
                    <a16:creationId xmlns="" xmlns:a16="http://schemas.microsoft.com/office/drawing/2014/main" id="{35F753CC-4061-468C-9159-CFD1E1042E0B}"/>
                  </a:ext>
                </a:extLst>
              </p:cNvPr>
              <p:cNvSpPr/>
              <p:nvPr/>
            </p:nvSpPr>
            <p:spPr>
              <a:xfrm flipV="1">
                <a:off x="3707335" y="-628649"/>
                <a:ext cx="255066" cy="25506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grpSp>
      <p:grpSp>
        <p:nvGrpSpPr>
          <p:cNvPr id="38" name="组合 37">
            <a:extLst>
              <a:ext uri="{FF2B5EF4-FFF2-40B4-BE49-F238E27FC236}">
                <a16:creationId xmlns="" xmlns:a16="http://schemas.microsoft.com/office/drawing/2014/main" id="{D1C43C24-901E-4E25-88A0-F44EFD16F908}"/>
              </a:ext>
            </a:extLst>
          </p:cNvPr>
          <p:cNvGrpSpPr/>
          <p:nvPr/>
        </p:nvGrpSpPr>
        <p:grpSpPr>
          <a:xfrm>
            <a:off x="347408" y="4181537"/>
            <a:ext cx="1767140" cy="112173"/>
            <a:chOff x="823658" y="3006495"/>
            <a:chExt cx="1767140" cy="112173"/>
          </a:xfrm>
        </p:grpSpPr>
        <p:cxnSp>
          <p:nvCxnSpPr>
            <p:cNvPr id="39" name="直接连接符 38">
              <a:extLst>
                <a:ext uri="{FF2B5EF4-FFF2-40B4-BE49-F238E27FC236}">
                  <a16:creationId xmlns="" xmlns:a16="http://schemas.microsoft.com/office/drawing/2014/main" id="{0098868E-C172-4925-9A39-DF9990F51880}"/>
                </a:ext>
              </a:extLst>
            </p:cNvPr>
            <p:cNvCxnSpPr>
              <a:cxnSpLocks/>
            </p:cNvCxnSpPr>
            <p:nvPr/>
          </p:nvCxnSpPr>
          <p:spPr>
            <a:xfrm>
              <a:off x="913754" y="3062582"/>
              <a:ext cx="1620957" cy="0"/>
            </a:xfrm>
            <a:prstGeom prst="line">
              <a:avLst/>
            </a:prstGeom>
            <a:ln>
              <a:solidFill>
                <a:schemeClr val="accent5"/>
              </a:solidFill>
              <a:prstDash val="sysDash"/>
            </a:ln>
          </p:spPr>
          <p:style>
            <a:lnRef idx="1">
              <a:schemeClr val="accent1"/>
            </a:lnRef>
            <a:fillRef idx="0">
              <a:schemeClr val="accent1"/>
            </a:fillRef>
            <a:effectRef idx="0">
              <a:schemeClr val="accent1"/>
            </a:effectRef>
            <a:fontRef idx="minor">
              <a:schemeClr val="tx1"/>
            </a:fontRef>
          </p:style>
        </p:cxnSp>
        <p:grpSp>
          <p:nvGrpSpPr>
            <p:cNvPr id="40" name="组合 39">
              <a:extLst>
                <a:ext uri="{FF2B5EF4-FFF2-40B4-BE49-F238E27FC236}">
                  <a16:creationId xmlns="" xmlns:a16="http://schemas.microsoft.com/office/drawing/2014/main" id="{834FDDAD-780F-4B0C-9BAF-E98BC76D1FE3}"/>
                </a:ext>
              </a:extLst>
            </p:cNvPr>
            <p:cNvGrpSpPr/>
            <p:nvPr/>
          </p:nvGrpSpPr>
          <p:grpSpPr>
            <a:xfrm flipV="1">
              <a:off x="823658" y="3006495"/>
              <a:ext cx="112174" cy="112173"/>
              <a:chOff x="3640660" y="-695323"/>
              <a:chExt cx="388416" cy="388412"/>
            </a:xfrm>
          </p:grpSpPr>
          <p:sp>
            <p:nvSpPr>
              <p:cNvPr id="44" name="椭圆 43">
                <a:extLst>
                  <a:ext uri="{FF2B5EF4-FFF2-40B4-BE49-F238E27FC236}">
                    <a16:creationId xmlns="" xmlns:a16="http://schemas.microsoft.com/office/drawing/2014/main" id="{7E808078-AC02-4D5E-BEF7-768699526477}"/>
                  </a:ext>
                </a:extLst>
              </p:cNvPr>
              <p:cNvSpPr/>
              <p:nvPr/>
            </p:nvSpPr>
            <p:spPr>
              <a:xfrm>
                <a:off x="3640660" y="-695323"/>
                <a:ext cx="388416" cy="388412"/>
              </a:xfrm>
              <a:prstGeom prst="ellipse">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45" name="椭圆 44">
                <a:extLst>
                  <a:ext uri="{FF2B5EF4-FFF2-40B4-BE49-F238E27FC236}">
                    <a16:creationId xmlns="" xmlns:a16="http://schemas.microsoft.com/office/drawing/2014/main" id="{CE6B8E0F-E829-4740-B9A8-A79857FC7154}"/>
                  </a:ext>
                </a:extLst>
              </p:cNvPr>
              <p:cNvSpPr/>
              <p:nvPr/>
            </p:nvSpPr>
            <p:spPr>
              <a:xfrm flipV="1">
                <a:off x="3707335" y="-628649"/>
                <a:ext cx="255066" cy="25506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grpSp>
          <p:nvGrpSpPr>
            <p:cNvPr id="41" name="组合 40">
              <a:extLst>
                <a:ext uri="{FF2B5EF4-FFF2-40B4-BE49-F238E27FC236}">
                  <a16:creationId xmlns="" xmlns:a16="http://schemas.microsoft.com/office/drawing/2014/main" id="{701F589B-CECE-4F71-A8A2-635707E6DF55}"/>
                </a:ext>
              </a:extLst>
            </p:cNvPr>
            <p:cNvGrpSpPr/>
            <p:nvPr/>
          </p:nvGrpSpPr>
          <p:grpSpPr>
            <a:xfrm flipV="1">
              <a:off x="2478624" y="3006495"/>
              <a:ext cx="112174" cy="112173"/>
              <a:chOff x="3640660" y="-695323"/>
              <a:chExt cx="388416" cy="388412"/>
            </a:xfrm>
          </p:grpSpPr>
          <p:sp>
            <p:nvSpPr>
              <p:cNvPr id="42" name="椭圆 41">
                <a:extLst>
                  <a:ext uri="{FF2B5EF4-FFF2-40B4-BE49-F238E27FC236}">
                    <a16:creationId xmlns="" xmlns:a16="http://schemas.microsoft.com/office/drawing/2014/main" id="{3C254F07-2C94-45DB-84C9-A050B8113F01}"/>
                  </a:ext>
                </a:extLst>
              </p:cNvPr>
              <p:cNvSpPr/>
              <p:nvPr/>
            </p:nvSpPr>
            <p:spPr>
              <a:xfrm>
                <a:off x="3640660" y="-695323"/>
                <a:ext cx="388416" cy="388412"/>
              </a:xfrm>
              <a:prstGeom prst="ellipse">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43" name="椭圆 42">
                <a:extLst>
                  <a:ext uri="{FF2B5EF4-FFF2-40B4-BE49-F238E27FC236}">
                    <a16:creationId xmlns="" xmlns:a16="http://schemas.microsoft.com/office/drawing/2014/main" id="{9C7F7D0B-20C0-489F-A741-90EA615371F5}"/>
                  </a:ext>
                </a:extLst>
              </p:cNvPr>
              <p:cNvSpPr/>
              <p:nvPr/>
            </p:nvSpPr>
            <p:spPr>
              <a:xfrm flipV="1">
                <a:off x="3707335" y="-628649"/>
                <a:ext cx="255066" cy="25506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grpSp>
      <p:grpSp>
        <p:nvGrpSpPr>
          <p:cNvPr id="46" name="组合 45">
            <a:extLst>
              <a:ext uri="{FF2B5EF4-FFF2-40B4-BE49-F238E27FC236}">
                <a16:creationId xmlns="" xmlns:a16="http://schemas.microsoft.com/office/drawing/2014/main" id="{A6C2D8BB-B411-4C11-8FA4-962766748565}"/>
              </a:ext>
            </a:extLst>
          </p:cNvPr>
          <p:cNvGrpSpPr/>
          <p:nvPr/>
        </p:nvGrpSpPr>
        <p:grpSpPr>
          <a:xfrm>
            <a:off x="347408" y="5636251"/>
            <a:ext cx="1767140" cy="112173"/>
            <a:chOff x="823658" y="3006495"/>
            <a:chExt cx="1767140" cy="112173"/>
          </a:xfrm>
        </p:grpSpPr>
        <p:cxnSp>
          <p:nvCxnSpPr>
            <p:cNvPr id="47" name="直接连接符 46">
              <a:extLst>
                <a:ext uri="{FF2B5EF4-FFF2-40B4-BE49-F238E27FC236}">
                  <a16:creationId xmlns="" xmlns:a16="http://schemas.microsoft.com/office/drawing/2014/main" id="{1BEC4E1F-ECF4-43CC-A93E-0A016335714B}"/>
                </a:ext>
              </a:extLst>
            </p:cNvPr>
            <p:cNvCxnSpPr>
              <a:cxnSpLocks/>
            </p:cNvCxnSpPr>
            <p:nvPr/>
          </p:nvCxnSpPr>
          <p:spPr>
            <a:xfrm>
              <a:off x="913754" y="3062582"/>
              <a:ext cx="1620957" cy="0"/>
            </a:xfrm>
            <a:prstGeom prst="line">
              <a:avLst/>
            </a:prstGeom>
            <a:ln>
              <a:solidFill>
                <a:schemeClr val="accent5"/>
              </a:solidFill>
              <a:prstDash val="sysDash"/>
            </a:ln>
          </p:spPr>
          <p:style>
            <a:lnRef idx="1">
              <a:schemeClr val="accent1"/>
            </a:lnRef>
            <a:fillRef idx="0">
              <a:schemeClr val="accent1"/>
            </a:fillRef>
            <a:effectRef idx="0">
              <a:schemeClr val="accent1"/>
            </a:effectRef>
            <a:fontRef idx="minor">
              <a:schemeClr val="tx1"/>
            </a:fontRef>
          </p:style>
        </p:cxnSp>
        <p:grpSp>
          <p:nvGrpSpPr>
            <p:cNvPr id="48" name="组合 47">
              <a:extLst>
                <a:ext uri="{FF2B5EF4-FFF2-40B4-BE49-F238E27FC236}">
                  <a16:creationId xmlns="" xmlns:a16="http://schemas.microsoft.com/office/drawing/2014/main" id="{614A1D95-6B95-44AE-8083-E11D1C187AAA}"/>
                </a:ext>
              </a:extLst>
            </p:cNvPr>
            <p:cNvGrpSpPr/>
            <p:nvPr/>
          </p:nvGrpSpPr>
          <p:grpSpPr>
            <a:xfrm flipV="1">
              <a:off x="823658" y="3006495"/>
              <a:ext cx="112174" cy="112173"/>
              <a:chOff x="3640660" y="-695323"/>
              <a:chExt cx="388416" cy="388412"/>
            </a:xfrm>
          </p:grpSpPr>
          <p:sp>
            <p:nvSpPr>
              <p:cNvPr id="52" name="椭圆 51">
                <a:extLst>
                  <a:ext uri="{FF2B5EF4-FFF2-40B4-BE49-F238E27FC236}">
                    <a16:creationId xmlns="" xmlns:a16="http://schemas.microsoft.com/office/drawing/2014/main" id="{97A9ADF1-D84F-4CCD-893C-189B803D227B}"/>
                  </a:ext>
                </a:extLst>
              </p:cNvPr>
              <p:cNvSpPr/>
              <p:nvPr/>
            </p:nvSpPr>
            <p:spPr>
              <a:xfrm>
                <a:off x="3640660" y="-695323"/>
                <a:ext cx="388416" cy="388412"/>
              </a:xfrm>
              <a:prstGeom prst="ellipse">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53" name="椭圆 52">
                <a:extLst>
                  <a:ext uri="{FF2B5EF4-FFF2-40B4-BE49-F238E27FC236}">
                    <a16:creationId xmlns="" xmlns:a16="http://schemas.microsoft.com/office/drawing/2014/main" id="{7747C7FE-626F-4BC5-A17F-91DF838CFDFE}"/>
                  </a:ext>
                </a:extLst>
              </p:cNvPr>
              <p:cNvSpPr/>
              <p:nvPr/>
            </p:nvSpPr>
            <p:spPr>
              <a:xfrm flipV="1">
                <a:off x="3707335" y="-628649"/>
                <a:ext cx="255066" cy="25506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grpSp>
          <p:nvGrpSpPr>
            <p:cNvPr id="49" name="组合 48">
              <a:extLst>
                <a:ext uri="{FF2B5EF4-FFF2-40B4-BE49-F238E27FC236}">
                  <a16:creationId xmlns="" xmlns:a16="http://schemas.microsoft.com/office/drawing/2014/main" id="{DF13BDC4-98D0-4365-818C-94FFD02F98D5}"/>
                </a:ext>
              </a:extLst>
            </p:cNvPr>
            <p:cNvGrpSpPr/>
            <p:nvPr/>
          </p:nvGrpSpPr>
          <p:grpSpPr>
            <a:xfrm flipV="1">
              <a:off x="2478624" y="3006495"/>
              <a:ext cx="112174" cy="112173"/>
              <a:chOff x="3640660" y="-695323"/>
              <a:chExt cx="388416" cy="388412"/>
            </a:xfrm>
          </p:grpSpPr>
          <p:sp>
            <p:nvSpPr>
              <p:cNvPr id="50" name="椭圆 49">
                <a:extLst>
                  <a:ext uri="{FF2B5EF4-FFF2-40B4-BE49-F238E27FC236}">
                    <a16:creationId xmlns="" xmlns:a16="http://schemas.microsoft.com/office/drawing/2014/main" id="{4824CF3A-7477-4A08-9229-C7EF6B8CE60D}"/>
                  </a:ext>
                </a:extLst>
              </p:cNvPr>
              <p:cNvSpPr/>
              <p:nvPr/>
            </p:nvSpPr>
            <p:spPr>
              <a:xfrm>
                <a:off x="3640660" y="-695323"/>
                <a:ext cx="388416" cy="388412"/>
              </a:xfrm>
              <a:prstGeom prst="ellipse">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51" name="椭圆 50">
                <a:extLst>
                  <a:ext uri="{FF2B5EF4-FFF2-40B4-BE49-F238E27FC236}">
                    <a16:creationId xmlns="" xmlns:a16="http://schemas.microsoft.com/office/drawing/2014/main" id="{7D40BB9B-CD57-4E75-B82D-B21ED5228544}"/>
                  </a:ext>
                </a:extLst>
              </p:cNvPr>
              <p:cNvSpPr/>
              <p:nvPr/>
            </p:nvSpPr>
            <p:spPr>
              <a:xfrm flipV="1">
                <a:off x="3707335" y="-628649"/>
                <a:ext cx="255066" cy="25506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grpSp>
      <p:grpSp>
        <p:nvGrpSpPr>
          <p:cNvPr id="54" name="组合 53">
            <a:extLst>
              <a:ext uri="{FF2B5EF4-FFF2-40B4-BE49-F238E27FC236}">
                <a16:creationId xmlns="" xmlns:a16="http://schemas.microsoft.com/office/drawing/2014/main" id="{DE46D214-D6E5-4C68-A397-74183A0F31EF}"/>
              </a:ext>
            </a:extLst>
          </p:cNvPr>
          <p:cNvGrpSpPr/>
          <p:nvPr/>
        </p:nvGrpSpPr>
        <p:grpSpPr>
          <a:xfrm>
            <a:off x="2913602" y="2822345"/>
            <a:ext cx="1767140" cy="112173"/>
            <a:chOff x="823658" y="3006495"/>
            <a:chExt cx="1767140" cy="112173"/>
          </a:xfrm>
        </p:grpSpPr>
        <p:cxnSp>
          <p:nvCxnSpPr>
            <p:cNvPr id="55" name="直接连接符 54">
              <a:extLst>
                <a:ext uri="{FF2B5EF4-FFF2-40B4-BE49-F238E27FC236}">
                  <a16:creationId xmlns="" xmlns:a16="http://schemas.microsoft.com/office/drawing/2014/main" id="{A75FB756-B0E4-4C42-98F3-E484F88E583D}"/>
                </a:ext>
              </a:extLst>
            </p:cNvPr>
            <p:cNvCxnSpPr>
              <a:cxnSpLocks/>
            </p:cNvCxnSpPr>
            <p:nvPr/>
          </p:nvCxnSpPr>
          <p:spPr>
            <a:xfrm>
              <a:off x="913754" y="3062582"/>
              <a:ext cx="1620957" cy="0"/>
            </a:xfrm>
            <a:prstGeom prst="line">
              <a:avLst/>
            </a:prstGeom>
            <a:ln>
              <a:solidFill>
                <a:schemeClr val="accent5"/>
              </a:solidFill>
              <a:prstDash val="sysDash"/>
            </a:ln>
          </p:spPr>
          <p:style>
            <a:lnRef idx="1">
              <a:schemeClr val="accent1"/>
            </a:lnRef>
            <a:fillRef idx="0">
              <a:schemeClr val="accent1"/>
            </a:fillRef>
            <a:effectRef idx="0">
              <a:schemeClr val="accent1"/>
            </a:effectRef>
            <a:fontRef idx="minor">
              <a:schemeClr val="tx1"/>
            </a:fontRef>
          </p:style>
        </p:cxnSp>
        <p:grpSp>
          <p:nvGrpSpPr>
            <p:cNvPr id="56" name="组合 55">
              <a:extLst>
                <a:ext uri="{FF2B5EF4-FFF2-40B4-BE49-F238E27FC236}">
                  <a16:creationId xmlns="" xmlns:a16="http://schemas.microsoft.com/office/drawing/2014/main" id="{66CD705C-D9D6-4173-B1E9-9CDF7A611467}"/>
                </a:ext>
              </a:extLst>
            </p:cNvPr>
            <p:cNvGrpSpPr/>
            <p:nvPr/>
          </p:nvGrpSpPr>
          <p:grpSpPr>
            <a:xfrm flipV="1">
              <a:off x="823658" y="3006495"/>
              <a:ext cx="112174" cy="112173"/>
              <a:chOff x="3640660" y="-695323"/>
              <a:chExt cx="388416" cy="388412"/>
            </a:xfrm>
          </p:grpSpPr>
          <p:sp>
            <p:nvSpPr>
              <p:cNvPr id="60" name="椭圆 59">
                <a:extLst>
                  <a:ext uri="{FF2B5EF4-FFF2-40B4-BE49-F238E27FC236}">
                    <a16:creationId xmlns="" xmlns:a16="http://schemas.microsoft.com/office/drawing/2014/main" id="{59900809-A285-4D61-B001-B12F8BDE292C}"/>
                  </a:ext>
                </a:extLst>
              </p:cNvPr>
              <p:cNvSpPr/>
              <p:nvPr/>
            </p:nvSpPr>
            <p:spPr>
              <a:xfrm>
                <a:off x="3640660" y="-695323"/>
                <a:ext cx="388416" cy="388412"/>
              </a:xfrm>
              <a:prstGeom prst="ellipse">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61" name="椭圆 60">
                <a:extLst>
                  <a:ext uri="{FF2B5EF4-FFF2-40B4-BE49-F238E27FC236}">
                    <a16:creationId xmlns="" xmlns:a16="http://schemas.microsoft.com/office/drawing/2014/main" id="{B77015FF-0E03-44F7-99D7-4D56FB900D6E}"/>
                  </a:ext>
                </a:extLst>
              </p:cNvPr>
              <p:cNvSpPr/>
              <p:nvPr/>
            </p:nvSpPr>
            <p:spPr>
              <a:xfrm flipV="1">
                <a:off x="3707335" y="-628649"/>
                <a:ext cx="255066" cy="25506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grpSp>
          <p:nvGrpSpPr>
            <p:cNvPr id="57" name="组合 56">
              <a:extLst>
                <a:ext uri="{FF2B5EF4-FFF2-40B4-BE49-F238E27FC236}">
                  <a16:creationId xmlns="" xmlns:a16="http://schemas.microsoft.com/office/drawing/2014/main" id="{E089BE92-6989-41F9-81EC-DAD0C9926747}"/>
                </a:ext>
              </a:extLst>
            </p:cNvPr>
            <p:cNvGrpSpPr/>
            <p:nvPr/>
          </p:nvGrpSpPr>
          <p:grpSpPr>
            <a:xfrm flipV="1">
              <a:off x="2478624" y="3006495"/>
              <a:ext cx="112174" cy="112173"/>
              <a:chOff x="3640660" y="-695323"/>
              <a:chExt cx="388416" cy="388412"/>
            </a:xfrm>
          </p:grpSpPr>
          <p:sp>
            <p:nvSpPr>
              <p:cNvPr id="58" name="椭圆 57">
                <a:extLst>
                  <a:ext uri="{FF2B5EF4-FFF2-40B4-BE49-F238E27FC236}">
                    <a16:creationId xmlns="" xmlns:a16="http://schemas.microsoft.com/office/drawing/2014/main" id="{48B93A90-7EF1-46B3-9D5A-69D5120655D7}"/>
                  </a:ext>
                </a:extLst>
              </p:cNvPr>
              <p:cNvSpPr/>
              <p:nvPr/>
            </p:nvSpPr>
            <p:spPr>
              <a:xfrm>
                <a:off x="3640660" y="-695323"/>
                <a:ext cx="388416" cy="388412"/>
              </a:xfrm>
              <a:prstGeom prst="ellipse">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59" name="椭圆 58">
                <a:extLst>
                  <a:ext uri="{FF2B5EF4-FFF2-40B4-BE49-F238E27FC236}">
                    <a16:creationId xmlns="" xmlns:a16="http://schemas.microsoft.com/office/drawing/2014/main" id="{25D23477-D6B7-4984-BE84-45E4CFACE1AA}"/>
                  </a:ext>
                </a:extLst>
              </p:cNvPr>
              <p:cNvSpPr/>
              <p:nvPr/>
            </p:nvSpPr>
            <p:spPr>
              <a:xfrm flipV="1">
                <a:off x="3707335" y="-628649"/>
                <a:ext cx="255066" cy="25506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grpSp>
      <p:grpSp>
        <p:nvGrpSpPr>
          <p:cNvPr id="62" name="组合 61">
            <a:extLst>
              <a:ext uri="{FF2B5EF4-FFF2-40B4-BE49-F238E27FC236}">
                <a16:creationId xmlns="" xmlns:a16="http://schemas.microsoft.com/office/drawing/2014/main" id="{BE4F0971-3097-4C73-BEF6-8028DD473ADC}"/>
              </a:ext>
            </a:extLst>
          </p:cNvPr>
          <p:cNvGrpSpPr/>
          <p:nvPr/>
        </p:nvGrpSpPr>
        <p:grpSpPr>
          <a:xfrm>
            <a:off x="2913602" y="4181537"/>
            <a:ext cx="1767140" cy="112173"/>
            <a:chOff x="823658" y="3006495"/>
            <a:chExt cx="1767140" cy="112173"/>
          </a:xfrm>
        </p:grpSpPr>
        <p:cxnSp>
          <p:nvCxnSpPr>
            <p:cNvPr id="63" name="直接连接符 62">
              <a:extLst>
                <a:ext uri="{FF2B5EF4-FFF2-40B4-BE49-F238E27FC236}">
                  <a16:creationId xmlns="" xmlns:a16="http://schemas.microsoft.com/office/drawing/2014/main" id="{A010ACCB-258F-4285-A8F7-191BC8F4141F}"/>
                </a:ext>
              </a:extLst>
            </p:cNvPr>
            <p:cNvCxnSpPr>
              <a:cxnSpLocks/>
            </p:cNvCxnSpPr>
            <p:nvPr/>
          </p:nvCxnSpPr>
          <p:spPr>
            <a:xfrm>
              <a:off x="913754" y="3062582"/>
              <a:ext cx="1620957" cy="0"/>
            </a:xfrm>
            <a:prstGeom prst="line">
              <a:avLst/>
            </a:prstGeom>
            <a:ln>
              <a:solidFill>
                <a:schemeClr val="accent5"/>
              </a:solidFill>
              <a:prstDash val="sysDash"/>
            </a:ln>
          </p:spPr>
          <p:style>
            <a:lnRef idx="1">
              <a:schemeClr val="accent1"/>
            </a:lnRef>
            <a:fillRef idx="0">
              <a:schemeClr val="accent1"/>
            </a:fillRef>
            <a:effectRef idx="0">
              <a:schemeClr val="accent1"/>
            </a:effectRef>
            <a:fontRef idx="minor">
              <a:schemeClr val="tx1"/>
            </a:fontRef>
          </p:style>
        </p:cxnSp>
        <p:grpSp>
          <p:nvGrpSpPr>
            <p:cNvPr id="64" name="组合 63">
              <a:extLst>
                <a:ext uri="{FF2B5EF4-FFF2-40B4-BE49-F238E27FC236}">
                  <a16:creationId xmlns="" xmlns:a16="http://schemas.microsoft.com/office/drawing/2014/main" id="{C9C7E3F3-229D-461B-8ADC-7BA2F4605139}"/>
                </a:ext>
              </a:extLst>
            </p:cNvPr>
            <p:cNvGrpSpPr/>
            <p:nvPr/>
          </p:nvGrpSpPr>
          <p:grpSpPr>
            <a:xfrm flipV="1">
              <a:off x="823658" y="3006495"/>
              <a:ext cx="112174" cy="112173"/>
              <a:chOff x="3640660" y="-695323"/>
              <a:chExt cx="388416" cy="388412"/>
            </a:xfrm>
          </p:grpSpPr>
          <p:sp>
            <p:nvSpPr>
              <p:cNvPr id="68" name="椭圆 67">
                <a:extLst>
                  <a:ext uri="{FF2B5EF4-FFF2-40B4-BE49-F238E27FC236}">
                    <a16:creationId xmlns="" xmlns:a16="http://schemas.microsoft.com/office/drawing/2014/main" id="{C71CAFF8-C703-4C78-9D72-9197DB5ADD64}"/>
                  </a:ext>
                </a:extLst>
              </p:cNvPr>
              <p:cNvSpPr/>
              <p:nvPr/>
            </p:nvSpPr>
            <p:spPr>
              <a:xfrm>
                <a:off x="3640660" y="-695323"/>
                <a:ext cx="388416" cy="388412"/>
              </a:xfrm>
              <a:prstGeom prst="ellipse">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69" name="椭圆 68">
                <a:extLst>
                  <a:ext uri="{FF2B5EF4-FFF2-40B4-BE49-F238E27FC236}">
                    <a16:creationId xmlns="" xmlns:a16="http://schemas.microsoft.com/office/drawing/2014/main" id="{8DB37166-05A0-4178-8A23-AC8CA3E13422}"/>
                  </a:ext>
                </a:extLst>
              </p:cNvPr>
              <p:cNvSpPr/>
              <p:nvPr/>
            </p:nvSpPr>
            <p:spPr>
              <a:xfrm flipV="1">
                <a:off x="3707335" y="-628649"/>
                <a:ext cx="255066" cy="25506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grpSp>
          <p:nvGrpSpPr>
            <p:cNvPr id="65" name="组合 64">
              <a:extLst>
                <a:ext uri="{FF2B5EF4-FFF2-40B4-BE49-F238E27FC236}">
                  <a16:creationId xmlns="" xmlns:a16="http://schemas.microsoft.com/office/drawing/2014/main" id="{C4CF66CB-919A-4865-8E8F-96C276525798}"/>
                </a:ext>
              </a:extLst>
            </p:cNvPr>
            <p:cNvGrpSpPr/>
            <p:nvPr/>
          </p:nvGrpSpPr>
          <p:grpSpPr>
            <a:xfrm flipV="1">
              <a:off x="2478624" y="3006495"/>
              <a:ext cx="112174" cy="112173"/>
              <a:chOff x="3640660" y="-695323"/>
              <a:chExt cx="388416" cy="388412"/>
            </a:xfrm>
          </p:grpSpPr>
          <p:sp>
            <p:nvSpPr>
              <p:cNvPr id="66" name="椭圆 65">
                <a:extLst>
                  <a:ext uri="{FF2B5EF4-FFF2-40B4-BE49-F238E27FC236}">
                    <a16:creationId xmlns="" xmlns:a16="http://schemas.microsoft.com/office/drawing/2014/main" id="{0E5DD032-9D2B-44C7-86CD-2C98BC5ABB8C}"/>
                  </a:ext>
                </a:extLst>
              </p:cNvPr>
              <p:cNvSpPr/>
              <p:nvPr/>
            </p:nvSpPr>
            <p:spPr>
              <a:xfrm>
                <a:off x="3640660" y="-695323"/>
                <a:ext cx="388416" cy="388412"/>
              </a:xfrm>
              <a:prstGeom prst="ellipse">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67" name="椭圆 66">
                <a:extLst>
                  <a:ext uri="{FF2B5EF4-FFF2-40B4-BE49-F238E27FC236}">
                    <a16:creationId xmlns="" xmlns:a16="http://schemas.microsoft.com/office/drawing/2014/main" id="{211144CA-82D4-43AB-8E9C-BAC4FCC646C3}"/>
                  </a:ext>
                </a:extLst>
              </p:cNvPr>
              <p:cNvSpPr/>
              <p:nvPr/>
            </p:nvSpPr>
            <p:spPr>
              <a:xfrm flipV="1">
                <a:off x="3707335" y="-628649"/>
                <a:ext cx="255066" cy="25506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grpSp>
      <p:grpSp>
        <p:nvGrpSpPr>
          <p:cNvPr id="70" name="组合 69">
            <a:extLst>
              <a:ext uri="{FF2B5EF4-FFF2-40B4-BE49-F238E27FC236}">
                <a16:creationId xmlns="" xmlns:a16="http://schemas.microsoft.com/office/drawing/2014/main" id="{6E6A1EAF-8F54-44C0-84F2-3970C8BC1254}"/>
              </a:ext>
            </a:extLst>
          </p:cNvPr>
          <p:cNvGrpSpPr/>
          <p:nvPr/>
        </p:nvGrpSpPr>
        <p:grpSpPr>
          <a:xfrm>
            <a:off x="2913602" y="5636251"/>
            <a:ext cx="1767140" cy="112173"/>
            <a:chOff x="823658" y="3006495"/>
            <a:chExt cx="1767140" cy="112173"/>
          </a:xfrm>
        </p:grpSpPr>
        <p:cxnSp>
          <p:nvCxnSpPr>
            <p:cNvPr id="71" name="直接连接符 70">
              <a:extLst>
                <a:ext uri="{FF2B5EF4-FFF2-40B4-BE49-F238E27FC236}">
                  <a16:creationId xmlns="" xmlns:a16="http://schemas.microsoft.com/office/drawing/2014/main" id="{CFC91CA9-99CB-493C-97DC-70BF2A24BDD1}"/>
                </a:ext>
              </a:extLst>
            </p:cNvPr>
            <p:cNvCxnSpPr>
              <a:cxnSpLocks/>
            </p:cNvCxnSpPr>
            <p:nvPr/>
          </p:nvCxnSpPr>
          <p:spPr>
            <a:xfrm>
              <a:off x="913754" y="3062582"/>
              <a:ext cx="1620957" cy="0"/>
            </a:xfrm>
            <a:prstGeom prst="line">
              <a:avLst/>
            </a:prstGeom>
            <a:ln>
              <a:solidFill>
                <a:schemeClr val="accent5"/>
              </a:solidFill>
              <a:prstDash val="sysDash"/>
            </a:ln>
          </p:spPr>
          <p:style>
            <a:lnRef idx="1">
              <a:schemeClr val="accent1"/>
            </a:lnRef>
            <a:fillRef idx="0">
              <a:schemeClr val="accent1"/>
            </a:fillRef>
            <a:effectRef idx="0">
              <a:schemeClr val="accent1"/>
            </a:effectRef>
            <a:fontRef idx="minor">
              <a:schemeClr val="tx1"/>
            </a:fontRef>
          </p:style>
        </p:cxnSp>
        <p:grpSp>
          <p:nvGrpSpPr>
            <p:cNvPr id="72" name="组合 71">
              <a:extLst>
                <a:ext uri="{FF2B5EF4-FFF2-40B4-BE49-F238E27FC236}">
                  <a16:creationId xmlns="" xmlns:a16="http://schemas.microsoft.com/office/drawing/2014/main" id="{EBC498E9-379D-4F07-88C0-57AFC27AA498}"/>
                </a:ext>
              </a:extLst>
            </p:cNvPr>
            <p:cNvGrpSpPr/>
            <p:nvPr/>
          </p:nvGrpSpPr>
          <p:grpSpPr>
            <a:xfrm flipV="1">
              <a:off x="823658" y="3006495"/>
              <a:ext cx="112174" cy="112173"/>
              <a:chOff x="3640660" y="-695323"/>
              <a:chExt cx="388416" cy="388412"/>
            </a:xfrm>
          </p:grpSpPr>
          <p:sp>
            <p:nvSpPr>
              <p:cNvPr id="76" name="椭圆 75">
                <a:extLst>
                  <a:ext uri="{FF2B5EF4-FFF2-40B4-BE49-F238E27FC236}">
                    <a16:creationId xmlns="" xmlns:a16="http://schemas.microsoft.com/office/drawing/2014/main" id="{B350A718-56D8-470C-9E22-70E01DE70F9A}"/>
                  </a:ext>
                </a:extLst>
              </p:cNvPr>
              <p:cNvSpPr/>
              <p:nvPr/>
            </p:nvSpPr>
            <p:spPr>
              <a:xfrm>
                <a:off x="3640660" y="-695323"/>
                <a:ext cx="388416" cy="388412"/>
              </a:xfrm>
              <a:prstGeom prst="ellipse">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77" name="椭圆 76">
                <a:extLst>
                  <a:ext uri="{FF2B5EF4-FFF2-40B4-BE49-F238E27FC236}">
                    <a16:creationId xmlns="" xmlns:a16="http://schemas.microsoft.com/office/drawing/2014/main" id="{3911C804-F2C0-41EB-8951-677EE8E9B8A5}"/>
                  </a:ext>
                </a:extLst>
              </p:cNvPr>
              <p:cNvSpPr/>
              <p:nvPr/>
            </p:nvSpPr>
            <p:spPr>
              <a:xfrm flipV="1">
                <a:off x="3707335" y="-628649"/>
                <a:ext cx="255066" cy="25506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grpSp>
          <p:nvGrpSpPr>
            <p:cNvPr id="73" name="组合 72">
              <a:extLst>
                <a:ext uri="{FF2B5EF4-FFF2-40B4-BE49-F238E27FC236}">
                  <a16:creationId xmlns="" xmlns:a16="http://schemas.microsoft.com/office/drawing/2014/main" id="{71B6DC0C-C4C6-4E1E-90AB-A0C7D9E7D4D9}"/>
                </a:ext>
              </a:extLst>
            </p:cNvPr>
            <p:cNvGrpSpPr/>
            <p:nvPr/>
          </p:nvGrpSpPr>
          <p:grpSpPr>
            <a:xfrm flipV="1">
              <a:off x="2478624" y="3006495"/>
              <a:ext cx="112174" cy="112173"/>
              <a:chOff x="3640660" y="-695323"/>
              <a:chExt cx="388416" cy="388412"/>
            </a:xfrm>
          </p:grpSpPr>
          <p:sp>
            <p:nvSpPr>
              <p:cNvPr id="74" name="椭圆 73">
                <a:extLst>
                  <a:ext uri="{FF2B5EF4-FFF2-40B4-BE49-F238E27FC236}">
                    <a16:creationId xmlns="" xmlns:a16="http://schemas.microsoft.com/office/drawing/2014/main" id="{272E10B1-4957-40AE-94B5-B7E6C3B55C2B}"/>
                  </a:ext>
                </a:extLst>
              </p:cNvPr>
              <p:cNvSpPr/>
              <p:nvPr/>
            </p:nvSpPr>
            <p:spPr>
              <a:xfrm>
                <a:off x="3640660" y="-695323"/>
                <a:ext cx="388416" cy="388412"/>
              </a:xfrm>
              <a:prstGeom prst="ellipse">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75" name="椭圆 74">
                <a:extLst>
                  <a:ext uri="{FF2B5EF4-FFF2-40B4-BE49-F238E27FC236}">
                    <a16:creationId xmlns="" xmlns:a16="http://schemas.microsoft.com/office/drawing/2014/main" id="{853F8366-2190-4035-9673-C3D979C56A96}"/>
                  </a:ext>
                </a:extLst>
              </p:cNvPr>
              <p:cNvSpPr/>
              <p:nvPr/>
            </p:nvSpPr>
            <p:spPr>
              <a:xfrm flipV="1">
                <a:off x="3707335" y="-628649"/>
                <a:ext cx="255066" cy="25506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grpSp>
      <p:grpSp>
        <p:nvGrpSpPr>
          <p:cNvPr id="78" name="组合 77">
            <a:extLst>
              <a:ext uri="{FF2B5EF4-FFF2-40B4-BE49-F238E27FC236}">
                <a16:creationId xmlns="" xmlns:a16="http://schemas.microsoft.com/office/drawing/2014/main" id="{FD21C651-364B-4680-84F1-4C1660F4E422}"/>
              </a:ext>
            </a:extLst>
          </p:cNvPr>
          <p:cNvGrpSpPr/>
          <p:nvPr/>
        </p:nvGrpSpPr>
        <p:grpSpPr>
          <a:xfrm>
            <a:off x="5655841" y="2822345"/>
            <a:ext cx="1767140" cy="112173"/>
            <a:chOff x="823658" y="3006495"/>
            <a:chExt cx="1767140" cy="112173"/>
          </a:xfrm>
        </p:grpSpPr>
        <p:cxnSp>
          <p:nvCxnSpPr>
            <p:cNvPr id="79" name="直接连接符 78">
              <a:extLst>
                <a:ext uri="{FF2B5EF4-FFF2-40B4-BE49-F238E27FC236}">
                  <a16:creationId xmlns="" xmlns:a16="http://schemas.microsoft.com/office/drawing/2014/main" id="{F4CE7D0C-85CD-434E-A116-B942B2AAC0AF}"/>
                </a:ext>
              </a:extLst>
            </p:cNvPr>
            <p:cNvCxnSpPr>
              <a:cxnSpLocks/>
            </p:cNvCxnSpPr>
            <p:nvPr/>
          </p:nvCxnSpPr>
          <p:spPr>
            <a:xfrm>
              <a:off x="913754" y="3062582"/>
              <a:ext cx="1620957" cy="0"/>
            </a:xfrm>
            <a:prstGeom prst="line">
              <a:avLst/>
            </a:prstGeom>
            <a:ln>
              <a:solidFill>
                <a:schemeClr val="accent5"/>
              </a:solidFill>
              <a:prstDash val="sysDash"/>
            </a:ln>
          </p:spPr>
          <p:style>
            <a:lnRef idx="1">
              <a:schemeClr val="accent1"/>
            </a:lnRef>
            <a:fillRef idx="0">
              <a:schemeClr val="accent1"/>
            </a:fillRef>
            <a:effectRef idx="0">
              <a:schemeClr val="accent1"/>
            </a:effectRef>
            <a:fontRef idx="minor">
              <a:schemeClr val="tx1"/>
            </a:fontRef>
          </p:style>
        </p:cxnSp>
        <p:grpSp>
          <p:nvGrpSpPr>
            <p:cNvPr id="80" name="组合 79">
              <a:extLst>
                <a:ext uri="{FF2B5EF4-FFF2-40B4-BE49-F238E27FC236}">
                  <a16:creationId xmlns="" xmlns:a16="http://schemas.microsoft.com/office/drawing/2014/main" id="{26C8EEB9-7D6B-4289-ABEA-AFBC9927F803}"/>
                </a:ext>
              </a:extLst>
            </p:cNvPr>
            <p:cNvGrpSpPr/>
            <p:nvPr/>
          </p:nvGrpSpPr>
          <p:grpSpPr>
            <a:xfrm flipV="1">
              <a:off x="823658" y="3006495"/>
              <a:ext cx="112174" cy="112173"/>
              <a:chOff x="3640660" y="-695323"/>
              <a:chExt cx="388416" cy="388412"/>
            </a:xfrm>
          </p:grpSpPr>
          <p:sp>
            <p:nvSpPr>
              <p:cNvPr id="84" name="椭圆 83">
                <a:extLst>
                  <a:ext uri="{FF2B5EF4-FFF2-40B4-BE49-F238E27FC236}">
                    <a16:creationId xmlns="" xmlns:a16="http://schemas.microsoft.com/office/drawing/2014/main" id="{11153EAE-EB71-44D9-8E2B-0DAD34CD7818}"/>
                  </a:ext>
                </a:extLst>
              </p:cNvPr>
              <p:cNvSpPr/>
              <p:nvPr/>
            </p:nvSpPr>
            <p:spPr>
              <a:xfrm>
                <a:off x="3640660" y="-695323"/>
                <a:ext cx="388416" cy="388412"/>
              </a:xfrm>
              <a:prstGeom prst="ellipse">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85" name="椭圆 84">
                <a:extLst>
                  <a:ext uri="{FF2B5EF4-FFF2-40B4-BE49-F238E27FC236}">
                    <a16:creationId xmlns="" xmlns:a16="http://schemas.microsoft.com/office/drawing/2014/main" id="{CA1A5198-53C1-4112-B576-285304BDB7A8}"/>
                  </a:ext>
                </a:extLst>
              </p:cNvPr>
              <p:cNvSpPr/>
              <p:nvPr/>
            </p:nvSpPr>
            <p:spPr>
              <a:xfrm flipV="1">
                <a:off x="3707335" y="-628649"/>
                <a:ext cx="255066" cy="25506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grpSp>
          <p:nvGrpSpPr>
            <p:cNvPr id="81" name="组合 80">
              <a:extLst>
                <a:ext uri="{FF2B5EF4-FFF2-40B4-BE49-F238E27FC236}">
                  <a16:creationId xmlns="" xmlns:a16="http://schemas.microsoft.com/office/drawing/2014/main" id="{6C2D8E81-3F93-43FB-AA4F-928651FBED89}"/>
                </a:ext>
              </a:extLst>
            </p:cNvPr>
            <p:cNvGrpSpPr/>
            <p:nvPr/>
          </p:nvGrpSpPr>
          <p:grpSpPr>
            <a:xfrm flipV="1">
              <a:off x="2478624" y="3006495"/>
              <a:ext cx="112174" cy="112173"/>
              <a:chOff x="3640660" y="-695323"/>
              <a:chExt cx="388416" cy="388412"/>
            </a:xfrm>
          </p:grpSpPr>
          <p:sp>
            <p:nvSpPr>
              <p:cNvPr id="82" name="椭圆 81">
                <a:extLst>
                  <a:ext uri="{FF2B5EF4-FFF2-40B4-BE49-F238E27FC236}">
                    <a16:creationId xmlns="" xmlns:a16="http://schemas.microsoft.com/office/drawing/2014/main" id="{7F275629-D0C8-4F4D-9356-21A48907F1E2}"/>
                  </a:ext>
                </a:extLst>
              </p:cNvPr>
              <p:cNvSpPr/>
              <p:nvPr/>
            </p:nvSpPr>
            <p:spPr>
              <a:xfrm>
                <a:off x="3640660" y="-695323"/>
                <a:ext cx="388416" cy="388412"/>
              </a:xfrm>
              <a:prstGeom prst="ellipse">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83" name="椭圆 82">
                <a:extLst>
                  <a:ext uri="{FF2B5EF4-FFF2-40B4-BE49-F238E27FC236}">
                    <a16:creationId xmlns="" xmlns:a16="http://schemas.microsoft.com/office/drawing/2014/main" id="{0B1B774B-0F38-462C-9638-3681701F9769}"/>
                  </a:ext>
                </a:extLst>
              </p:cNvPr>
              <p:cNvSpPr/>
              <p:nvPr/>
            </p:nvSpPr>
            <p:spPr>
              <a:xfrm flipV="1">
                <a:off x="3707335" y="-628649"/>
                <a:ext cx="255066" cy="25506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grpSp>
      <p:grpSp>
        <p:nvGrpSpPr>
          <p:cNvPr id="86" name="组合 85">
            <a:extLst>
              <a:ext uri="{FF2B5EF4-FFF2-40B4-BE49-F238E27FC236}">
                <a16:creationId xmlns="" xmlns:a16="http://schemas.microsoft.com/office/drawing/2014/main" id="{CDC1BE27-6227-4712-9DF8-3066D979ABFB}"/>
              </a:ext>
            </a:extLst>
          </p:cNvPr>
          <p:cNvGrpSpPr/>
          <p:nvPr/>
        </p:nvGrpSpPr>
        <p:grpSpPr>
          <a:xfrm>
            <a:off x="5655841" y="4181537"/>
            <a:ext cx="1767140" cy="112173"/>
            <a:chOff x="823658" y="3006495"/>
            <a:chExt cx="1767140" cy="112173"/>
          </a:xfrm>
        </p:grpSpPr>
        <p:cxnSp>
          <p:nvCxnSpPr>
            <p:cNvPr id="87" name="直接连接符 86">
              <a:extLst>
                <a:ext uri="{FF2B5EF4-FFF2-40B4-BE49-F238E27FC236}">
                  <a16:creationId xmlns="" xmlns:a16="http://schemas.microsoft.com/office/drawing/2014/main" id="{C80E7E09-1F4F-47C7-8F42-820E037E46C6}"/>
                </a:ext>
              </a:extLst>
            </p:cNvPr>
            <p:cNvCxnSpPr>
              <a:cxnSpLocks/>
            </p:cNvCxnSpPr>
            <p:nvPr/>
          </p:nvCxnSpPr>
          <p:spPr>
            <a:xfrm>
              <a:off x="913754" y="3062582"/>
              <a:ext cx="1620957" cy="0"/>
            </a:xfrm>
            <a:prstGeom prst="line">
              <a:avLst/>
            </a:prstGeom>
            <a:ln>
              <a:solidFill>
                <a:schemeClr val="accent5"/>
              </a:solidFill>
              <a:prstDash val="sysDash"/>
            </a:ln>
          </p:spPr>
          <p:style>
            <a:lnRef idx="1">
              <a:schemeClr val="accent1"/>
            </a:lnRef>
            <a:fillRef idx="0">
              <a:schemeClr val="accent1"/>
            </a:fillRef>
            <a:effectRef idx="0">
              <a:schemeClr val="accent1"/>
            </a:effectRef>
            <a:fontRef idx="minor">
              <a:schemeClr val="tx1"/>
            </a:fontRef>
          </p:style>
        </p:cxnSp>
        <p:grpSp>
          <p:nvGrpSpPr>
            <p:cNvPr id="88" name="组合 87">
              <a:extLst>
                <a:ext uri="{FF2B5EF4-FFF2-40B4-BE49-F238E27FC236}">
                  <a16:creationId xmlns="" xmlns:a16="http://schemas.microsoft.com/office/drawing/2014/main" id="{29E9DE76-4268-4EDB-A7CC-9B5648BDBA74}"/>
                </a:ext>
              </a:extLst>
            </p:cNvPr>
            <p:cNvGrpSpPr/>
            <p:nvPr/>
          </p:nvGrpSpPr>
          <p:grpSpPr>
            <a:xfrm flipV="1">
              <a:off x="823658" y="3006495"/>
              <a:ext cx="112174" cy="112173"/>
              <a:chOff x="3640660" y="-695323"/>
              <a:chExt cx="388416" cy="388412"/>
            </a:xfrm>
          </p:grpSpPr>
          <p:sp>
            <p:nvSpPr>
              <p:cNvPr id="92" name="椭圆 91">
                <a:extLst>
                  <a:ext uri="{FF2B5EF4-FFF2-40B4-BE49-F238E27FC236}">
                    <a16:creationId xmlns="" xmlns:a16="http://schemas.microsoft.com/office/drawing/2014/main" id="{DCCEAD32-E640-4DAC-9788-32211A631E86}"/>
                  </a:ext>
                </a:extLst>
              </p:cNvPr>
              <p:cNvSpPr/>
              <p:nvPr/>
            </p:nvSpPr>
            <p:spPr>
              <a:xfrm>
                <a:off x="3640660" y="-695323"/>
                <a:ext cx="388416" cy="388412"/>
              </a:xfrm>
              <a:prstGeom prst="ellipse">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93" name="椭圆 92">
                <a:extLst>
                  <a:ext uri="{FF2B5EF4-FFF2-40B4-BE49-F238E27FC236}">
                    <a16:creationId xmlns="" xmlns:a16="http://schemas.microsoft.com/office/drawing/2014/main" id="{84991DA9-E4AD-43A2-935C-26262414C282}"/>
                  </a:ext>
                </a:extLst>
              </p:cNvPr>
              <p:cNvSpPr/>
              <p:nvPr/>
            </p:nvSpPr>
            <p:spPr>
              <a:xfrm flipV="1">
                <a:off x="3707335" y="-628649"/>
                <a:ext cx="255066" cy="25506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grpSp>
          <p:nvGrpSpPr>
            <p:cNvPr id="89" name="组合 88">
              <a:extLst>
                <a:ext uri="{FF2B5EF4-FFF2-40B4-BE49-F238E27FC236}">
                  <a16:creationId xmlns="" xmlns:a16="http://schemas.microsoft.com/office/drawing/2014/main" id="{BE56AFFC-C82D-4939-99A7-CEE67A950F6D}"/>
                </a:ext>
              </a:extLst>
            </p:cNvPr>
            <p:cNvGrpSpPr/>
            <p:nvPr/>
          </p:nvGrpSpPr>
          <p:grpSpPr>
            <a:xfrm flipV="1">
              <a:off x="2478624" y="3006495"/>
              <a:ext cx="112174" cy="112173"/>
              <a:chOff x="3640660" y="-695323"/>
              <a:chExt cx="388416" cy="388412"/>
            </a:xfrm>
          </p:grpSpPr>
          <p:sp>
            <p:nvSpPr>
              <p:cNvPr id="90" name="椭圆 89">
                <a:extLst>
                  <a:ext uri="{FF2B5EF4-FFF2-40B4-BE49-F238E27FC236}">
                    <a16:creationId xmlns="" xmlns:a16="http://schemas.microsoft.com/office/drawing/2014/main" id="{F78FD467-842B-453D-8D9E-13EEBB05D049}"/>
                  </a:ext>
                </a:extLst>
              </p:cNvPr>
              <p:cNvSpPr/>
              <p:nvPr/>
            </p:nvSpPr>
            <p:spPr>
              <a:xfrm>
                <a:off x="3640660" y="-695323"/>
                <a:ext cx="388416" cy="388412"/>
              </a:xfrm>
              <a:prstGeom prst="ellipse">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91" name="椭圆 90">
                <a:extLst>
                  <a:ext uri="{FF2B5EF4-FFF2-40B4-BE49-F238E27FC236}">
                    <a16:creationId xmlns="" xmlns:a16="http://schemas.microsoft.com/office/drawing/2014/main" id="{63029096-5CF7-4743-9233-3156CDC4753C}"/>
                  </a:ext>
                </a:extLst>
              </p:cNvPr>
              <p:cNvSpPr/>
              <p:nvPr/>
            </p:nvSpPr>
            <p:spPr>
              <a:xfrm flipV="1">
                <a:off x="3707335" y="-628649"/>
                <a:ext cx="255066" cy="25506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grpSp>
      <p:grpSp>
        <p:nvGrpSpPr>
          <p:cNvPr id="94" name="组合 93">
            <a:extLst>
              <a:ext uri="{FF2B5EF4-FFF2-40B4-BE49-F238E27FC236}">
                <a16:creationId xmlns="" xmlns:a16="http://schemas.microsoft.com/office/drawing/2014/main" id="{F15D2037-D577-4388-A35D-3E23DD4EFF29}"/>
              </a:ext>
            </a:extLst>
          </p:cNvPr>
          <p:cNvGrpSpPr/>
          <p:nvPr/>
        </p:nvGrpSpPr>
        <p:grpSpPr>
          <a:xfrm>
            <a:off x="5655841" y="5636251"/>
            <a:ext cx="1767140" cy="112173"/>
            <a:chOff x="823658" y="3006495"/>
            <a:chExt cx="1767140" cy="112173"/>
          </a:xfrm>
        </p:grpSpPr>
        <p:cxnSp>
          <p:nvCxnSpPr>
            <p:cNvPr id="95" name="直接连接符 94">
              <a:extLst>
                <a:ext uri="{FF2B5EF4-FFF2-40B4-BE49-F238E27FC236}">
                  <a16:creationId xmlns="" xmlns:a16="http://schemas.microsoft.com/office/drawing/2014/main" id="{F6173BE1-FCD7-473A-AC3F-7C47E1B3638B}"/>
                </a:ext>
              </a:extLst>
            </p:cNvPr>
            <p:cNvCxnSpPr>
              <a:cxnSpLocks/>
            </p:cNvCxnSpPr>
            <p:nvPr/>
          </p:nvCxnSpPr>
          <p:spPr>
            <a:xfrm>
              <a:off x="913754" y="3062582"/>
              <a:ext cx="1620957" cy="0"/>
            </a:xfrm>
            <a:prstGeom prst="line">
              <a:avLst/>
            </a:prstGeom>
            <a:ln>
              <a:solidFill>
                <a:schemeClr val="accent5"/>
              </a:solidFill>
              <a:prstDash val="sysDash"/>
            </a:ln>
          </p:spPr>
          <p:style>
            <a:lnRef idx="1">
              <a:schemeClr val="accent1"/>
            </a:lnRef>
            <a:fillRef idx="0">
              <a:schemeClr val="accent1"/>
            </a:fillRef>
            <a:effectRef idx="0">
              <a:schemeClr val="accent1"/>
            </a:effectRef>
            <a:fontRef idx="minor">
              <a:schemeClr val="tx1"/>
            </a:fontRef>
          </p:style>
        </p:cxnSp>
        <p:grpSp>
          <p:nvGrpSpPr>
            <p:cNvPr id="96" name="组合 95">
              <a:extLst>
                <a:ext uri="{FF2B5EF4-FFF2-40B4-BE49-F238E27FC236}">
                  <a16:creationId xmlns="" xmlns:a16="http://schemas.microsoft.com/office/drawing/2014/main" id="{4C30DDD4-73A5-4BB5-BD91-506153F91239}"/>
                </a:ext>
              </a:extLst>
            </p:cNvPr>
            <p:cNvGrpSpPr/>
            <p:nvPr/>
          </p:nvGrpSpPr>
          <p:grpSpPr>
            <a:xfrm flipV="1">
              <a:off x="823658" y="3006495"/>
              <a:ext cx="112174" cy="112173"/>
              <a:chOff x="3640660" y="-695323"/>
              <a:chExt cx="388416" cy="388412"/>
            </a:xfrm>
          </p:grpSpPr>
          <p:sp>
            <p:nvSpPr>
              <p:cNvPr id="100" name="椭圆 99">
                <a:extLst>
                  <a:ext uri="{FF2B5EF4-FFF2-40B4-BE49-F238E27FC236}">
                    <a16:creationId xmlns="" xmlns:a16="http://schemas.microsoft.com/office/drawing/2014/main" id="{7298BE08-1895-4ABA-8E84-FB223657BFA4}"/>
                  </a:ext>
                </a:extLst>
              </p:cNvPr>
              <p:cNvSpPr/>
              <p:nvPr/>
            </p:nvSpPr>
            <p:spPr>
              <a:xfrm>
                <a:off x="3640660" y="-695323"/>
                <a:ext cx="388416" cy="388412"/>
              </a:xfrm>
              <a:prstGeom prst="ellipse">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01" name="椭圆 100">
                <a:extLst>
                  <a:ext uri="{FF2B5EF4-FFF2-40B4-BE49-F238E27FC236}">
                    <a16:creationId xmlns="" xmlns:a16="http://schemas.microsoft.com/office/drawing/2014/main" id="{91655C68-5720-433C-8E16-6CD4F00DCB62}"/>
                  </a:ext>
                </a:extLst>
              </p:cNvPr>
              <p:cNvSpPr/>
              <p:nvPr/>
            </p:nvSpPr>
            <p:spPr>
              <a:xfrm flipV="1">
                <a:off x="3707335" y="-628649"/>
                <a:ext cx="255066" cy="25506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grpSp>
          <p:nvGrpSpPr>
            <p:cNvPr id="97" name="组合 96">
              <a:extLst>
                <a:ext uri="{FF2B5EF4-FFF2-40B4-BE49-F238E27FC236}">
                  <a16:creationId xmlns="" xmlns:a16="http://schemas.microsoft.com/office/drawing/2014/main" id="{CDC1A804-02A5-4641-9E01-96F3F0414500}"/>
                </a:ext>
              </a:extLst>
            </p:cNvPr>
            <p:cNvGrpSpPr/>
            <p:nvPr/>
          </p:nvGrpSpPr>
          <p:grpSpPr>
            <a:xfrm flipV="1">
              <a:off x="2478624" y="3006495"/>
              <a:ext cx="112174" cy="112173"/>
              <a:chOff x="3640660" y="-695323"/>
              <a:chExt cx="388416" cy="388412"/>
            </a:xfrm>
          </p:grpSpPr>
          <p:sp>
            <p:nvSpPr>
              <p:cNvPr id="98" name="椭圆 97">
                <a:extLst>
                  <a:ext uri="{FF2B5EF4-FFF2-40B4-BE49-F238E27FC236}">
                    <a16:creationId xmlns="" xmlns:a16="http://schemas.microsoft.com/office/drawing/2014/main" id="{79B3B640-5894-4A81-9337-EACBFC721429}"/>
                  </a:ext>
                </a:extLst>
              </p:cNvPr>
              <p:cNvSpPr/>
              <p:nvPr/>
            </p:nvSpPr>
            <p:spPr>
              <a:xfrm>
                <a:off x="3640660" y="-695323"/>
                <a:ext cx="388416" cy="388412"/>
              </a:xfrm>
              <a:prstGeom prst="ellipse">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99" name="椭圆 98">
                <a:extLst>
                  <a:ext uri="{FF2B5EF4-FFF2-40B4-BE49-F238E27FC236}">
                    <a16:creationId xmlns="" xmlns:a16="http://schemas.microsoft.com/office/drawing/2014/main" id="{EF8295EE-6C6B-4C6C-B1EE-FBA9C34765FA}"/>
                  </a:ext>
                </a:extLst>
              </p:cNvPr>
              <p:cNvSpPr/>
              <p:nvPr/>
            </p:nvSpPr>
            <p:spPr>
              <a:xfrm flipV="1">
                <a:off x="3707335" y="-628649"/>
                <a:ext cx="255066" cy="25506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grpSp>
      <p:cxnSp>
        <p:nvCxnSpPr>
          <p:cNvPr id="5" name="直接连接符 4">
            <a:extLst>
              <a:ext uri="{FF2B5EF4-FFF2-40B4-BE49-F238E27FC236}">
                <a16:creationId xmlns="" xmlns:a16="http://schemas.microsoft.com/office/drawing/2014/main" id="{909E55AC-D3A7-4B4D-8E25-7CAF15632302}"/>
              </a:ext>
            </a:extLst>
          </p:cNvPr>
          <p:cNvCxnSpPr>
            <a:cxnSpLocks/>
          </p:cNvCxnSpPr>
          <p:nvPr/>
        </p:nvCxnSpPr>
        <p:spPr>
          <a:xfrm>
            <a:off x="4289599" y="866507"/>
            <a:ext cx="3426406" cy="0"/>
          </a:xfrm>
          <a:prstGeom prst="line">
            <a:avLst/>
          </a:prstGeom>
          <a:ln w="19050">
            <a:gradFill>
              <a:gsLst>
                <a:gs pos="58000">
                  <a:schemeClr val="accent5">
                    <a:lumMod val="75000"/>
                  </a:schemeClr>
                </a:gs>
                <a:gs pos="0">
                  <a:schemeClr val="accent1">
                    <a:lumMod val="45000"/>
                    <a:lumOff val="55000"/>
                    <a:alpha val="0"/>
                  </a:schemeClr>
                </a:gs>
                <a:gs pos="100000">
                  <a:schemeClr val="accent1">
                    <a:lumMod val="30000"/>
                    <a:lumOff val="70000"/>
                    <a:alpha val="0"/>
                  </a:schemeClr>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408980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1g2zz5pi">
      <a:majorFont>
        <a:latin typeface="Arial" panose="020F0302020204030204"/>
        <a:ea typeface="Microsoft YaHei"/>
        <a:cs typeface=""/>
      </a:majorFont>
      <a:minorFont>
        <a:latin typeface="Arial" panose="020F0502020204030204"/>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1369</TotalTime>
  <Words>2290</Words>
  <Application>Microsoft Office PowerPoint</Application>
  <PresentationFormat>宽屏</PresentationFormat>
  <Paragraphs>305</Paragraphs>
  <Slides>29</Slides>
  <Notes>1</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29</vt:i4>
      </vt:variant>
    </vt:vector>
  </HeadingPairs>
  <TitlesOfParts>
    <vt:vector size="49" baseType="lpstr">
      <vt:lpstr>Embassy BT</vt:lpstr>
      <vt:lpstr>Old English Text MT</vt:lpstr>
      <vt:lpstr>等线</vt:lpstr>
      <vt:lpstr>方正风雅宋简体</vt:lpstr>
      <vt:lpstr>方正硬笔楷书简体</vt:lpstr>
      <vt:lpstr>哥特式字体</vt:lpstr>
      <vt:lpstr>汉仪雅酷黑 45W</vt:lpstr>
      <vt:lpstr>庞门正道标题体</vt:lpstr>
      <vt:lpstr>苹方 常规</vt:lpstr>
      <vt:lpstr>苹方 粗体</vt:lpstr>
      <vt:lpstr>苹方 特粗</vt:lpstr>
      <vt:lpstr>苹方 细体</vt:lpstr>
      <vt:lpstr>苹方 中等</vt:lpstr>
      <vt:lpstr>思源宋体 CN</vt:lpstr>
      <vt:lpstr>Microsoft YaHei</vt:lpstr>
      <vt:lpstr>Microsoft YaHei</vt:lpstr>
      <vt:lpstr>禹卫书法行书简体
</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P界达人</dc:title>
  <dc:creator>刘锐</dc:creator>
  <cp:keywords>51PPT模板网</cp:keywords>
  <dc:description>www.51pptmoban.com</dc:description>
  <cp:lastModifiedBy>阳光 男孩</cp:lastModifiedBy>
  <cp:revision>205</cp:revision>
  <dcterms:created xsi:type="dcterms:W3CDTF">2018-09-11T10:17:59Z</dcterms:created>
  <dcterms:modified xsi:type="dcterms:W3CDTF">2020-04-02T11:51:12Z</dcterms:modified>
</cp:coreProperties>
</file>