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4" r:id="rId3"/>
    <p:sldId id="287" r:id="rId4"/>
    <p:sldId id="285" r:id="rId5"/>
    <p:sldId id="286" r:id="rId6"/>
    <p:sldId id="258" r:id="rId7"/>
    <p:sldId id="266" r:id="rId8"/>
    <p:sldId id="276" r:id="rId9"/>
    <p:sldId id="297" r:id="rId10"/>
    <p:sldId id="290" r:id="rId11"/>
    <p:sldId id="293" r:id="rId12"/>
    <p:sldId id="296" r:id="rId13"/>
    <p:sldId id="299" r:id="rId14"/>
    <p:sldId id="300" r:id="rId15"/>
    <p:sldId id="30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88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48" autoAdjust="0"/>
    <p:restoredTop sz="94660"/>
  </p:normalViewPr>
  <p:slideViewPr>
    <p:cSldViewPr snapToGrid="0">
      <p:cViewPr>
        <p:scale>
          <a:sx n="75" d="100"/>
          <a:sy n="75" d="100"/>
        </p:scale>
        <p:origin x="1284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D71D780-88EC-492D-BDC9-EC3791685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5103395-0455-4CE5-813E-3723B3C80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8B9FE17-86C7-4FF9-A41E-1E9AAF1D0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D463F5F-9EB6-47CD-B944-B6BA2FF91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E95BD5B-A38A-4ED4-A5B8-C6E184DE9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64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E42815-5D76-4B57-BB6A-E23AB2DE0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352D534-A751-49EF-8A37-9B0E588FF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0D445B7-FE76-4C32-B724-AEEA41B59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8385263-3E2C-44E8-81D9-303943793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625153-E26B-4D72-BA5F-2B56B5356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4DB67D8-6D9E-4229-89E3-E8B1793622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B56DFDE-DE85-43F7-8EE0-549353C72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AC4ADA2-0DCA-4025-9A0C-200A622DC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40DBE8B-6902-4D3E-BC0B-04A9F0711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7E5DFEA-DB23-4608-9745-48D0EE43A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7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C0C1E8-CE51-4170-8082-A2AF70F6B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78BCD2D-107D-4CAF-892B-D22EAFF02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BC0D0BC-DF18-4AA5-B4F2-F867B8498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2D010E4-71B1-4874-BFF8-5EBCCF37E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13935B-627F-4262-9F1C-D812B29CC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6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E26058-2E86-442E-90D7-BFD64114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EE2CCF-1C14-43B0-8E79-F08CA1289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6FF08A9-F95F-4ECD-901E-720DBBEB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2C74C1A-D4A1-4774-B511-623C45521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BCDE2F7-7FB8-4E0B-9CB5-236BF0834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568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32CCF4-CE25-4A9F-AD64-D6C9651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780A4CB-9AE5-4441-B1F5-4595BB0E22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45721D7-0A0E-40F8-872F-867063C30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4FBA1D2-60F5-409B-8CA9-5B736E220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AB6E8EF-6BC3-4266-BE4F-2DFAD0564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2D2FD1E-5A38-4EE0-A4E7-B4BD66FD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016969-7417-41D6-8145-303E7F3FD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74507C0-ABA7-48AE-AD8F-EC2C405BE8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E2E40B9-7995-49B4-938D-3845F8C47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DA4468F-B995-4343-98B3-576217CCB1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5828CB6-3F6A-4342-9E75-97999E73C5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9B407DCB-ECB6-432C-B77F-8B4F29B1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37FAB374-535C-4EE3-9819-090D8AEB6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B7EE2F5-4C2E-42A0-ADD6-1D2A829C2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268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BCF455-5E02-4D27-9F5A-6B833B378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FCDA791-DF5F-4CCD-AC63-B85AD9655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E6730FF-54FB-444A-8A78-B2B171D2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ADA2784-64FA-492C-A97B-D40A3C3DF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6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2CA0873-76BE-4662-9D40-A13A6EB6B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899187E-D010-41AD-AB18-32CC0994A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D10B98B-9183-47C2-9EEB-C3C5D5C7E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47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B236A9-27BF-405B-83F2-D20AB5B9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656D5E3-FA9C-42BD-AC76-F64F4576D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C21ABA1-918A-494C-B6C3-04BB60DBF1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3075218-E1A0-45EA-A8B2-473E7D2E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6320B5C-7831-48BD-80C6-FDEB5155D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693578C-5AE5-4E13-825B-364071B25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50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1F54C0-7D1D-410D-869E-DA7633FE8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4818080-36AB-4B97-AB53-6F89CBD7F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D296501-9696-4AF1-952B-B23FE4696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FCF10BF-4526-4BD1-9DD8-CBAB73B4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63472DD-99BD-439B-B9BC-22179EF39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A8E3E3C-DA8C-4320-B3CA-0136D5209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98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7D88487-AAE6-44A4-93EE-44E6A849B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D8F462B-4274-4988-82C6-1BCF4E726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EF0431-576A-40B1-A1D2-F79E6A78DF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010FD-A015-4D73-BA44-EA13CB331E2A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7B57D3C-9768-4314-9175-D2C8122D82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60F5D26-11E4-4496-B184-FC14A701A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7B5F3-5CB6-4F16-8825-D0A5E9B0D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5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3C8B1B3B-4B87-48DB-915F-52C9FE22BC8E}"/>
              </a:ext>
            </a:extLst>
          </p:cNvPr>
          <p:cNvSpPr/>
          <p:nvPr/>
        </p:nvSpPr>
        <p:spPr>
          <a:xfrm>
            <a:off x="-4368800" y="6858000"/>
            <a:ext cx="20929600" cy="20929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B4BAF12-4214-49F4-9AA9-095E0EC52E1A}"/>
              </a:ext>
            </a:extLst>
          </p:cNvPr>
          <p:cNvSpPr/>
          <p:nvPr/>
        </p:nvSpPr>
        <p:spPr>
          <a:xfrm>
            <a:off x="5651351" y="1066747"/>
            <a:ext cx="889298" cy="88929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CB7FA1E2-9711-4374-9804-1D6827C49AF4}"/>
              </a:ext>
            </a:extLst>
          </p:cNvPr>
          <p:cNvSpPr/>
          <p:nvPr/>
        </p:nvSpPr>
        <p:spPr>
          <a:xfrm>
            <a:off x="5674659" y="1113363"/>
            <a:ext cx="842682" cy="842682"/>
          </a:xfrm>
          <a:prstGeom prst="roundRect">
            <a:avLst>
              <a:gd name="adj" fmla="val 11439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EF2E3CDE-4AE5-47F8-AB2B-493E2E63100A}"/>
              </a:ext>
            </a:extLst>
          </p:cNvPr>
          <p:cNvSpPr/>
          <p:nvPr/>
        </p:nvSpPr>
        <p:spPr>
          <a:xfrm rot="10800000">
            <a:off x="5615779" y="1097412"/>
            <a:ext cx="960442" cy="82796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078B2B3B-7045-4F9C-B3F1-4DE69CA82F63}"/>
              </a:ext>
            </a:extLst>
          </p:cNvPr>
          <p:cNvGrpSpPr/>
          <p:nvPr/>
        </p:nvGrpSpPr>
        <p:grpSpPr>
          <a:xfrm>
            <a:off x="4827996" y="266701"/>
            <a:ext cx="2536008" cy="2536006"/>
            <a:chOff x="8188325" y="-346075"/>
            <a:chExt cx="2016125" cy="2016125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A93CEFE2-4580-484A-9382-64E21BF9A659}"/>
                </a:ext>
              </a:extLst>
            </p:cNvPr>
            <p:cNvSpPr/>
            <p:nvPr/>
          </p:nvSpPr>
          <p:spPr>
            <a:xfrm rot="-5400000">
              <a:off x="8283575" y="542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05CD6535-BC12-480B-B847-196D755D41BC}"/>
                </a:ext>
              </a:extLst>
            </p:cNvPr>
            <p:cNvSpPr/>
            <p:nvPr/>
          </p:nvSpPr>
          <p:spPr>
            <a:xfrm rot="-3600000">
              <a:off x="8402679" y="98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="" xmlns:a16="http://schemas.microsoft.com/office/drawing/2014/main" id="{F06356C5-B918-4114-B169-A7E3857FB61D}"/>
                </a:ext>
              </a:extLst>
            </p:cNvPr>
            <p:cNvSpPr/>
            <p:nvPr/>
          </p:nvSpPr>
          <p:spPr>
            <a:xfrm rot="-1800000">
              <a:off x="8728075" y="-22697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E8869131-BC32-4194-B608-88E563BAC594}"/>
                </a:ext>
              </a:extLst>
            </p:cNvPr>
            <p:cNvSpPr/>
            <p:nvPr/>
          </p:nvSpPr>
          <p:spPr>
            <a:xfrm>
              <a:off x="9172575" y="-34607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="" xmlns:a16="http://schemas.microsoft.com/office/drawing/2014/main" id="{DCC77BE9-6B6B-4531-AEBE-D7F2AEC9F745}"/>
                </a:ext>
              </a:extLst>
            </p:cNvPr>
            <p:cNvSpPr/>
            <p:nvPr/>
          </p:nvSpPr>
          <p:spPr>
            <a:xfrm rot="1800000">
              <a:off x="9617075" y="-22697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="" xmlns:a16="http://schemas.microsoft.com/office/drawing/2014/main" id="{C02454F6-397B-46D4-886A-CE23BD1109B1}"/>
                </a:ext>
              </a:extLst>
            </p:cNvPr>
            <p:cNvSpPr/>
            <p:nvPr/>
          </p:nvSpPr>
          <p:spPr>
            <a:xfrm rot="3600000">
              <a:off x="9942471" y="98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="" xmlns:a16="http://schemas.microsoft.com/office/drawing/2014/main" id="{CED8D088-7B26-4F3C-AEC3-E4042FAD36BE}"/>
                </a:ext>
              </a:extLst>
            </p:cNvPr>
            <p:cNvSpPr/>
            <p:nvPr/>
          </p:nvSpPr>
          <p:spPr>
            <a:xfrm rot="5400000">
              <a:off x="10061575" y="542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="" xmlns:a16="http://schemas.microsoft.com/office/drawing/2014/main" id="{92E3EE6F-6416-491D-AB28-F9C3F8B24FF5}"/>
                </a:ext>
              </a:extLst>
            </p:cNvPr>
            <p:cNvSpPr/>
            <p:nvPr/>
          </p:nvSpPr>
          <p:spPr>
            <a:xfrm rot="7200000">
              <a:off x="9942471" y="987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="" xmlns:a16="http://schemas.microsoft.com/office/drawing/2014/main" id="{92CE20C9-F58F-4761-946D-C95C8AD63A97}"/>
                </a:ext>
              </a:extLst>
            </p:cNvPr>
            <p:cNvSpPr/>
            <p:nvPr/>
          </p:nvSpPr>
          <p:spPr>
            <a:xfrm rot="9000000">
              <a:off x="9617075" y="131282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="" xmlns:a16="http://schemas.microsoft.com/office/drawing/2014/main" id="{FE1D10C7-EC5E-46BB-8BDC-AFE1D09BF2EC}"/>
                </a:ext>
              </a:extLst>
            </p:cNvPr>
            <p:cNvSpPr/>
            <p:nvPr/>
          </p:nvSpPr>
          <p:spPr>
            <a:xfrm rot="10800000">
              <a:off x="9172575" y="1431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="" xmlns:a16="http://schemas.microsoft.com/office/drawing/2014/main" id="{E2930AD4-CD05-4579-823F-C735746F30C3}"/>
                </a:ext>
              </a:extLst>
            </p:cNvPr>
            <p:cNvSpPr/>
            <p:nvPr/>
          </p:nvSpPr>
          <p:spPr>
            <a:xfrm rot="12600000">
              <a:off x="8728075" y="131282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="" xmlns:a16="http://schemas.microsoft.com/office/drawing/2014/main" id="{2F858C0C-8059-49F0-BECB-843DFD4A9EC1}"/>
                </a:ext>
              </a:extLst>
            </p:cNvPr>
            <p:cNvSpPr/>
            <p:nvPr/>
          </p:nvSpPr>
          <p:spPr>
            <a:xfrm rot="14400000">
              <a:off x="8402679" y="987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D9465246-4DD3-476B-95E0-8012FA04B295}"/>
              </a:ext>
            </a:extLst>
          </p:cNvPr>
          <p:cNvGrpSpPr/>
          <p:nvPr/>
        </p:nvGrpSpPr>
        <p:grpSpPr>
          <a:xfrm>
            <a:off x="4827997" y="266701"/>
            <a:ext cx="2536008" cy="2536006"/>
            <a:chOff x="8188325" y="-346075"/>
            <a:chExt cx="2016125" cy="2016125"/>
          </a:xfrm>
        </p:grpSpPr>
        <p:sp>
          <p:nvSpPr>
            <p:cNvPr id="51" name="矩形: 圆角 50">
              <a:extLst>
                <a:ext uri="{FF2B5EF4-FFF2-40B4-BE49-F238E27FC236}">
                  <a16:creationId xmlns="" xmlns:a16="http://schemas.microsoft.com/office/drawing/2014/main" id="{DE51AAAD-1478-4DD3-A8A0-5083D24F6919}"/>
                </a:ext>
              </a:extLst>
            </p:cNvPr>
            <p:cNvSpPr/>
            <p:nvPr/>
          </p:nvSpPr>
          <p:spPr>
            <a:xfrm rot="-5400000">
              <a:off x="8283575" y="542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="" xmlns:a16="http://schemas.microsoft.com/office/drawing/2014/main" id="{A88D502B-FC35-4677-8356-85FC7042576B}"/>
                </a:ext>
              </a:extLst>
            </p:cNvPr>
            <p:cNvSpPr/>
            <p:nvPr/>
          </p:nvSpPr>
          <p:spPr>
            <a:xfrm rot="-3600000">
              <a:off x="8402679" y="98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="" xmlns:a16="http://schemas.microsoft.com/office/drawing/2014/main" id="{06165E84-6153-42AB-9DD8-7AF650B9AA08}"/>
                </a:ext>
              </a:extLst>
            </p:cNvPr>
            <p:cNvSpPr/>
            <p:nvPr/>
          </p:nvSpPr>
          <p:spPr>
            <a:xfrm rot="-1800000">
              <a:off x="8728075" y="-22697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="" xmlns:a16="http://schemas.microsoft.com/office/drawing/2014/main" id="{C0174A29-F24B-4102-9FCF-F4E964A6F9C6}"/>
                </a:ext>
              </a:extLst>
            </p:cNvPr>
            <p:cNvSpPr/>
            <p:nvPr/>
          </p:nvSpPr>
          <p:spPr>
            <a:xfrm>
              <a:off x="9172575" y="-34607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="" xmlns:a16="http://schemas.microsoft.com/office/drawing/2014/main" id="{39675543-5C1D-4963-B2C6-164E62EE65A3}"/>
                </a:ext>
              </a:extLst>
            </p:cNvPr>
            <p:cNvSpPr/>
            <p:nvPr/>
          </p:nvSpPr>
          <p:spPr>
            <a:xfrm rot="1800000">
              <a:off x="9617075" y="-22697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="" xmlns:a16="http://schemas.microsoft.com/office/drawing/2014/main" id="{BFAB8B0F-FD30-451E-82E8-F04151E01463}"/>
                </a:ext>
              </a:extLst>
            </p:cNvPr>
            <p:cNvSpPr/>
            <p:nvPr/>
          </p:nvSpPr>
          <p:spPr>
            <a:xfrm rot="3600000">
              <a:off x="9942471" y="98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="" xmlns:a16="http://schemas.microsoft.com/office/drawing/2014/main" id="{A5CE2CD3-69B7-47FC-AC2F-2645DA8B3A74}"/>
                </a:ext>
              </a:extLst>
            </p:cNvPr>
            <p:cNvSpPr/>
            <p:nvPr/>
          </p:nvSpPr>
          <p:spPr>
            <a:xfrm rot="5400000">
              <a:off x="10061575" y="542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="" xmlns:a16="http://schemas.microsoft.com/office/drawing/2014/main" id="{A565375A-ECBF-4D56-B29C-C9945A432CD1}"/>
                </a:ext>
              </a:extLst>
            </p:cNvPr>
            <p:cNvSpPr/>
            <p:nvPr/>
          </p:nvSpPr>
          <p:spPr>
            <a:xfrm rot="7200000">
              <a:off x="9942471" y="987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="" xmlns:a16="http://schemas.microsoft.com/office/drawing/2014/main" id="{AB2E9827-37EC-4D98-9F2D-F63F50BEDAAE}"/>
                </a:ext>
              </a:extLst>
            </p:cNvPr>
            <p:cNvSpPr/>
            <p:nvPr/>
          </p:nvSpPr>
          <p:spPr>
            <a:xfrm rot="9000000">
              <a:off x="9617075" y="131282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370001F9-0FAD-495E-B31D-6A7CF5511223}"/>
                </a:ext>
              </a:extLst>
            </p:cNvPr>
            <p:cNvSpPr/>
            <p:nvPr/>
          </p:nvSpPr>
          <p:spPr>
            <a:xfrm rot="10800000">
              <a:off x="9172575" y="14319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78C28844-918C-4CC1-9D42-5E2607D40BB2}"/>
                </a:ext>
              </a:extLst>
            </p:cNvPr>
            <p:cNvSpPr/>
            <p:nvPr/>
          </p:nvSpPr>
          <p:spPr>
            <a:xfrm rot="12600000">
              <a:off x="8728075" y="1312822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id="{D49D765E-B796-46D7-8F0F-15AD64DFEC4D}"/>
                </a:ext>
              </a:extLst>
            </p:cNvPr>
            <p:cNvSpPr/>
            <p:nvPr/>
          </p:nvSpPr>
          <p:spPr>
            <a:xfrm rot="14400000">
              <a:off x="8402679" y="987425"/>
              <a:ext cx="47625" cy="2381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CA62F14-FB58-4334-8271-D582C9D9A240}"/>
              </a:ext>
            </a:extLst>
          </p:cNvPr>
          <p:cNvSpPr txBox="1"/>
          <p:nvPr/>
        </p:nvSpPr>
        <p:spPr>
          <a:xfrm>
            <a:off x="4336545" y="5931436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从呱呱坠地到长大成人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C241D732-E896-4015-AFE8-AC497120B757}"/>
              </a:ext>
            </a:extLst>
          </p:cNvPr>
          <p:cNvSpPr txBox="1"/>
          <p:nvPr/>
        </p:nvSpPr>
        <p:spPr>
          <a:xfrm>
            <a:off x="4336544" y="5931436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我们逐渐被磨平了棱角</a:t>
            </a:r>
          </a:p>
        </p:txBody>
      </p:sp>
      <p:pic>
        <p:nvPicPr>
          <p:cNvPr id="5" name="DJ Okawari - Flower Dance_0">
            <a:hlinkClick r:id="" action="ppaction://media"/>
            <a:extLst>
              <a:ext uri="{FF2B5EF4-FFF2-40B4-BE49-F238E27FC236}">
                <a16:creationId xmlns="" xmlns:a16="http://schemas.microsoft.com/office/drawing/2014/main" id="{0CAF5CF2-2F2A-4DD7-9987-F5C5B0446A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29984" y="240412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83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4"/>
    </mc:Choice>
    <mc:Fallback xmlns="">
      <p:transition spd="slow" advTm="7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0.51667 " pathEditMode="relative" rAng="0" ptsTypes="AA">
                                      <p:cBhvr>
                                        <p:cTn id="2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3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0800000">
                                      <p:cBhvr>
                                        <p:cTn id="2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9" presetClass="exit" presetSubtype="0" accel="10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6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100000" autoRev="1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-1.11111E-6 L 0 0.51435 " pathEditMode="relative" rAng="0" ptsTypes="AA">
                                      <p:cBhvr>
                                        <p:cTn id="5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71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autoRev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">
                                      <p:cBhvr>
                                        <p:cTn id="5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49" presetClass="exit" presetSubtype="0" accel="10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5" dur="200" fill="hold"/>
                                        <p:tgtEl>
                                          <p:spTgt spid="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xit" presetSubtype="3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7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10000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-3.7037E-7 L 0 0.87037 " pathEditMode="relative" rAng="0" ptsTypes="AA">
                                      <p:cBhvr>
                                        <p:cTn id="8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00"/>
                            </p:stCondLst>
                            <p:childTnLst>
                              <p:par>
                                <p:cTn id="82" presetID="64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 -1.992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63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6" grpId="0" animBg="1"/>
      <p:bldP spid="6" grpId="1" animBg="1"/>
      <p:bldP spid="6" grpId="2" animBg="1"/>
      <p:bldP spid="7" grpId="2" animBg="1"/>
      <p:bldP spid="7" grpId="3" animBg="1"/>
      <p:bldP spid="7" grpId="4" animBg="1"/>
      <p:bldP spid="7" grpId="5" animBg="1"/>
      <p:bldP spid="7" grpId="6" animBg="1"/>
      <p:bldP spid="4" grpId="0" animBg="1"/>
      <p:bldP spid="4" grpId="1" animBg="1"/>
      <p:bldP spid="4" grpId="2" animBg="1"/>
      <p:bldP spid="4" grpId="3" animBg="1"/>
      <p:bldP spid="4" grpId="4" animBg="1"/>
      <p:bldP spid="64" grpId="0"/>
      <p:bldP spid="64" grpId="1"/>
      <p:bldP spid="65" grpId="0"/>
      <p:bldP spid="65" grpId="1"/>
    </p:bldLst>
  </p:timing>
  <p:extLst mod="1">
    <p:ext uri="{E180D4A7-C9FB-4DFB-919C-405C955672EB}">
      <p14:showEvtLst xmlns:p14="http://schemas.microsoft.com/office/powerpoint/2010/main">
        <p14:playEvt time="1434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="" xmlns:a16="http://schemas.microsoft.com/office/drawing/2014/main" id="{907EF562-4F2A-4B66-BB4D-C88AF7A859B7}"/>
              </a:ext>
            </a:extLst>
          </p:cNvPr>
          <p:cNvSpPr/>
          <p:nvPr/>
        </p:nvSpPr>
        <p:spPr>
          <a:xfrm>
            <a:off x="4681252" y="1974338"/>
            <a:ext cx="2692400" cy="2692400"/>
          </a:xfrm>
          <a:prstGeom prst="ellipse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  <a:effectLst>
            <a:glow rad="190500">
              <a:schemeClr val="accent5">
                <a:alpha val="7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9C8161A-619D-4CC3-92F8-E971ED3EC447}"/>
              </a:ext>
            </a:extLst>
          </p:cNvPr>
          <p:cNvSpPr/>
          <p:nvPr/>
        </p:nvSpPr>
        <p:spPr>
          <a:xfrm>
            <a:off x="5278152" y="2571238"/>
            <a:ext cx="1498600" cy="1498600"/>
          </a:xfrm>
          <a:prstGeom prst="ellipse">
            <a:avLst/>
          </a:prstGeom>
          <a:solidFill>
            <a:schemeClr val="accent5">
              <a:lumMod val="40000"/>
              <a:lumOff val="60000"/>
              <a:alpha val="1000"/>
            </a:schemeClr>
          </a:solidFill>
          <a:ln>
            <a:noFill/>
          </a:ln>
          <a:effectLst>
            <a:glow rad="444500">
              <a:schemeClr val="accent5">
                <a:lumMod val="60000"/>
                <a:lumOff val="40000"/>
                <a:alpha val="7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B293F026-382C-4DDE-8B40-4FCF260C7BCF}"/>
              </a:ext>
            </a:extLst>
          </p:cNvPr>
          <p:cNvSpPr/>
          <p:nvPr/>
        </p:nvSpPr>
        <p:spPr>
          <a:xfrm>
            <a:off x="5808377" y="3101463"/>
            <a:ext cx="438150" cy="438150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glow rad="635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223257A8-654F-4928-8D9B-73A6D974A609}"/>
              </a:ext>
            </a:extLst>
          </p:cNvPr>
          <p:cNvSpPr/>
          <p:nvPr/>
        </p:nvSpPr>
        <p:spPr>
          <a:xfrm>
            <a:off x="5227352" y="2244213"/>
            <a:ext cx="2070100" cy="14605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13B59C1B-CD36-4A9D-A399-3C34FAA51C9A}"/>
              </a:ext>
            </a:extLst>
          </p:cNvPr>
          <p:cNvSpPr/>
          <p:nvPr/>
        </p:nvSpPr>
        <p:spPr>
          <a:xfrm rot="18000000">
            <a:off x="4846352" y="2244212"/>
            <a:ext cx="2070100" cy="14605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20063B69-4F55-43A5-8FB3-FA743CF99616}"/>
              </a:ext>
            </a:extLst>
          </p:cNvPr>
          <p:cNvSpPr/>
          <p:nvPr/>
        </p:nvSpPr>
        <p:spPr>
          <a:xfrm rot="12600000">
            <a:off x="4617045" y="2781176"/>
            <a:ext cx="2048612" cy="14605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EF71824A-2A02-4A54-A245-98C2D416B5EF}"/>
              </a:ext>
            </a:extLst>
          </p:cNvPr>
          <p:cNvSpPr/>
          <p:nvPr/>
        </p:nvSpPr>
        <p:spPr>
          <a:xfrm rot="6300000">
            <a:off x="5227352" y="2870347"/>
            <a:ext cx="2070100" cy="14605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EB2EB223-0DBE-45D6-93B8-FDFF9DB81F3F}"/>
              </a:ext>
            </a:extLst>
          </p:cNvPr>
          <p:cNvSpPr/>
          <p:nvPr/>
        </p:nvSpPr>
        <p:spPr>
          <a:xfrm rot="6300000">
            <a:off x="5138237" y="3139675"/>
            <a:ext cx="2423639" cy="761227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6723"/>
              <a:gd name="connsiteY0" fmla="*/ 3132 h 1312032"/>
              <a:gd name="connsiteX1" fmla="*/ 1359173 w 2076723"/>
              <a:gd name="connsiteY1" fmla="*/ 169032 h 1312032"/>
              <a:gd name="connsiteX2" fmla="*/ 2076723 w 2076723"/>
              <a:gd name="connsiteY2" fmla="*/ 1312032 h 131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6723" h="1312032">
                <a:moveTo>
                  <a:pt x="0" y="3132"/>
                </a:moveTo>
                <a:cubicBezTo>
                  <a:pt x="379941" y="8423"/>
                  <a:pt x="1013053" y="-49118"/>
                  <a:pt x="1359173" y="169032"/>
                </a:cubicBezTo>
                <a:cubicBezTo>
                  <a:pt x="1705294" y="387182"/>
                  <a:pt x="1893631" y="786040"/>
                  <a:pt x="2076723" y="1312032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B7804271-2593-4488-99D5-C1C36467063C}"/>
              </a:ext>
            </a:extLst>
          </p:cNvPr>
          <p:cNvSpPr/>
          <p:nvPr/>
        </p:nvSpPr>
        <p:spPr>
          <a:xfrm rot="20166946">
            <a:off x="5046310" y="2328931"/>
            <a:ext cx="2070100" cy="14605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F3CD7743-5DBC-4C9A-8F42-EA7D222AD38F}"/>
              </a:ext>
            </a:extLst>
          </p:cNvPr>
          <p:cNvSpPr/>
          <p:nvPr/>
        </p:nvSpPr>
        <p:spPr>
          <a:xfrm rot="18812899">
            <a:off x="4946012" y="2127172"/>
            <a:ext cx="1989034" cy="147697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880D5C9A-450A-4910-A9A3-79B0BFF9A4A7}"/>
              </a:ext>
            </a:extLst>
          </p:cNvPr>
          <p:cNvSpPr/>
          <p:nvPr/>
        </p:nvSpPr>
        <p:spPr>
          <a:xfrm rot="11323915">
            <a:off x="4695622" y="2860123"/>
            <a:ext cx="2027070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99F11FC8-5750-4F04-98EB-DE8FF26D0455}"/>
              </a:ext>
            </a:extLst>
          </p:cNvPr>
          <p:cNvSpPr/>
          <p:nvPr/>
        </p:nvSpPr>
        <p:spPr>
          <a:xfrm rot="6763408">
            <a:off x="5311506" y="3003966"/>
            <a:ext cx="1936695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A7C33E5C-B6E4-460F-B5EA-F7BAB90863F1}"/>
              </a:ext>
            </a:extLst>
          </p:cNvPr>
          <p:cNvSpPr/>
          <p:nvPr/>
        </p:nvSpPr>
        <p:spPr>
          <a:xfrm rot="3150808">
            <a:off x="5432954" y="2559552"/>
            <a:ext cx="2011483" cy="1543278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55C30BFF-6FD2-428C-952E-1F42B908F895}"/>
              </a:ext>
            </a:extLst>
          </p:cNvPr>
          <p:cNvSpPr/>
          <p:nvPr/>
        </p:nvSpPr>
        <p:spPr>
          <a:xfrm rot="1097445">
            <a:off x="5387785" y="2313868"/>
            <a:ext cx="1980792" cy="1510906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DF7DFF72-48E4-4C0B-95E1-DC64F79B8D4B}"/>
              </a:ext>
            </a:extLst>
          </p:cNvPr>
          <p:cNvSpPr/>
          <p:nvPr/>
        </p:nvSpPr>
        <p:spPr>
          <a:xfrm rot="16200000">
            <a:off x="4721075" y="2364936"/>
            <a:ext cx="2027070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DA5FBE52-A927-4AD8-8DAC-F7289CD12FBC}"/>
              </a:ext>
            </a:extLst>
          </p:cNvPr>
          <p:cNvSpPr/>
          <p:nvPr/>
        </p:nvSpPr>
        <p:spPr>
          <a:xfrm rot="901814">
            <a:off x="5270819" y="2359713"/>
            <a:ext cx="2027070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2EEBC7EC-3228-420B-9A89-31DA4B7A91D7}"/>
              </a:ext>
            </a:extLst>
          </p:cNvPr>
          <p:cNvSpPr/>
          <p:nvPr/>
        </p:nvSpPr>
        <p:spPr>
          <a:xfrm rot="4478638">
            <a:off x="5418086" y="2716384"/>
            <a:ext cx="2027070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3C8D61B5-2CF9-4A9E-A0CD-35BED38E25B5}"/>
              </a:ext>
            </a:extLst>
          </p:cNvPr>
          <p:cNvSpPr/>
          <p:nvPr/>
        </p:nvSpPr>
        <p:spPr>
          <a:xfrm rot="7547286">
            <a:off x="5139308" y="2993424"/>
            <a:ext cx="2012353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6161257B-0F29-4B53-9712-5B03D7388F31}"/>
              </a:ext>
            </a:extLst>
          </p:cNvPr>
          <p:cNvSpPr/>
          <p:nvPr/>
        </p:nvSpPr>
        <p:spPr>
          <a:xfrm rot="9920538">
            <a:off x="4854962" y="3113641"/>
            <a:ext cx="1806956" cy="15005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E0F5F9F8-1897-4034-86CD-68647B8694E1}"/>
              </a:ext>
            </a:extLst>
          </p:cNvPr>
          <p:cNvSpPr/>
          <p:nvPr/>
        </p:nvSpPr>
        <p:spPr>
          <a:xfrm rot="8695502">
            <a:off x="5037963" y="3071717"/>
            <a:ext cx="1881998" cy="158262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C253C881-D1BE-49E1-8A6B-ABBB7DF18116}"/>
              </a:ext>
            </a:extLst>
          </p:cNvPr>
          <p:cNvSpPr/>
          <p:nvPr/>
        </p:nvSpPr>
        <p:spPr>
          <a:xfrm rot="16438005">
            <a:off x="4674843" y="2112627"/>
            <a:ext cx="1760326" cy="1493447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C3C65D8C-3912-4B8D-A3F9-1E98A4B598A8}"/>
              </a:ext>
            </a:extLst>
          </p:cNvPr>
          <p:cNvSpPr/>
          <p:nvPr/>
        </p:nvSpPr>
        <p:spPr>
          <a:xfrm rot="18964215">
            <a:off x="5084647" y="1968999"/>
            <a:ext cx="1788631" cy="150103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0BE647AE-27F8-4B0A-883D-F80AD5EE93EA}"/>
              </a:ext>
            </a:extLst>
          </p:cNvPr>
          <p:cNvSpPr/>
          <p:nvPr/>
        </p:nvSpPr>
        <p:spPr>
          <a:xfrm rot="1234812">
            <a:off x="5634463" y="2261466"/>
            <a:ext cx="1788631" cy="150103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DF261199-D973-4B55-BB49-A9E6C1787D10}"/>
              </a:ext>
            </a:extLst>
          </p:cNvPr>
          <p:cNvSpPr/>
          <p:nvPr/>
        </p:nvSpPr>
        <p:spPr>
          <a:xfrm rot="7432388">
            <a:off x="5169499" y="2934173"/>
            <a:ext cx="2010541" cy="1489417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9F8D1621-37F7-4102-94F3-E22BA1B8C5E8}"/>
              </a:ext>
            </a:extLst>
          </p:cNvPr>
          <p:cNvSpPr/>
          <p:nvPr/>
        </p:nvSpPr>
        <p:spPr>
          <a:xfrm rot="12610245">
            <a:off x="4529513" y="2797555"/>
            <a:ext cx="1788074" cy="147697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63F35B5A-6853-4DBF-8BA5-37A4E3FB2357}"/>
              </a:ext>
            </a:extLst>
          </p:cNvPr>
          <p:cNvSpPr/>
          <p:nvPr/>
        </p:nvSpPr>
        <p:spPr>
          <a:xfrm rot="16200000">
            <a:off x="4443701" y="2749089"/>
            <a:ext cx="2370377" cy="86219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8B8DA543-46AD-4FA9-B687-920DE133DE62}"/>
              </a:ext>
            </a:extLst>
          </p:cNvPr>
          <p:cNvSpPr/>
          <p:nvPr/>
        </p:nvSpPr>
        <p:spPr>
          <a:xfrm rot="19800000">
            <a:off x="4773958" y="2525115"/>
            <a:ext cx="2370715" cy="883800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C733CDC9-7083-4241-9B8D-A7EE804D437C}"/>
              </a:ext>
            </a:extLst>
          </p:cNvPr>
          <p:cNvSpPr/>
          <p:nvPr/>
        </p:nvSpPr>
        <p:spPr>
          <a:xfrm rot="2532896">
            <a:off x="5223387" y="2629196"/>
            <a:ext cx="2305954" cy="1108482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EAF2562D-8F7B-4D64-BEC0-7EC315280A4E}"/>
              </a:ext>
            </a:extLst>
          </p:cNvPr>
          <p:cNvSpPr/>
          <p:nvPr/>
        </p:nvSpPr>
        <p:spPr>
          <a:xfrm rot="5828731">
            <a:off x="5000475" y="2990302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95BF2838-8FCA-4966-9A31-F6A775DEB381}"/>
              </a:ext>
            </a:extLst>
          </p:cNvPr>
          <p:cNvSpPr/>
          <p:nvPr/>
        </p:nvSpPr>
        <p:spPr>
          <a:xfrm rot="9900000">
            <a:off x="4794828" y="3224789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27A6C2E9-C9BC-42C8-985E-50373241E539}"/>
              </a:ext>
            </a:extLst>
          </p:cNvPr>
          <p:cNvSpPr/>
          <p:nvPr/>
        </p:nvSpPr>
        <p:spPr>
          <a:xfrm rot="10800000">
            <a:off x="4729223" y="3238717"/>
            <a:ext cx="2351832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7C24503C-DA81-4050-A37C-DB4F95B3E6C4}"/>
              </a:ext>
            </a:extLst>
          </p:cNvPr>
          <p:cNvSpPr/>
          <p:nvPr/>
        </p:nvSpPr>
        <p:spPr>
          <a:xfrm rot="12600000">
            <a:off x="4513987" y="3134312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7AAFA87D-5515-40AB-865A-8C0BDAC91E2B}"/>
              </a:ext>
            </a:extLst>
          </p:cNvPr>
          <p:cNvSpPr/>
          <p:nvPr/>
        </p:nvSpPr>
        <p:spPr>
          <a:xfrm rot="18000000">
            <a:off x="4591958" y="2565087"/>
            <a:ext cx="2352707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22368B9E-29E2-4D4C-BD12-3C49550996F3}"/>
              </a:ext>
            </a:extLst>
          </p:cNvPr>
          <p:cNvSpPr/>
          <p:nvPr/>
        </p:nvSpPr>
        <p:spPr>
          <a:xfrm>
            <a:off x="5079331" y="2357881"/>
            <a:ext cx="2263043" cy="870033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4F6F9957-7B50-401D-A358-48E159E4DE16}"/>
              </a:ext>
            </a:extLst>
          </p:cNvPr>
          <p:cNvSpPr/>
          <p:nvPr/>
        </p:nvSpPr>
        <p:spPr>
          <a:xfrm rot="14400000">
            <a:off x="4482443" y="2934594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1294753A-E63C-43C7-BE5F-B32DBE70C202}"/>
              </a:ext>
            </a:extLst>
          </p:cNvPr>
          <p:cNvSpPr/>
          <p:nvPr/>
        </p:nvSpPr>
        <p:spPr>
          <a:xfrm rot="9000000">
            <a:off x="4908721" y="3214649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8E59D218-DECB-4673-AB4F-633DDF04DC59}"/>
              </a:ext>
            </a:extLst>
          </p:cNvPr>
          <p:cNvSpPr/>
          <p:nvPr/>
        </p:nvSpPr>
        <p:spPr>
          <a:xfrm rot="12600000">
            <a:off x="4645103" y="3011668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27B57924-83FF-4F2C-8EE2-E1487AAD00D0}"/>
              </a:ext>
            </a:extLst>
          </p:cNvPr>
          <p:cNvSpPr/>
          <p:nvPr/>
        </p:nvSpPr>
        <p:spPr>
          <a:xfrm rot="18900000">
            <a:off x="4695028" y="2529132"/>
            <a:ext cx="2326950" cy="896513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D034E10F-292E-490F-8D56-66D643175E4D}"/>
              </a:ext>
            </a:extLst>
          </p:cNvPr>
          <p:cNvSpPr/>
          <p:nvPr/>
        </p:nvSpPr>
        <p:spPr>
          <a:xfrm rot="5603194">
            <a:off x="5482589" y="3065202"/>
            <a:ext cx="2109227" cy="1118586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2632F004-5806-4EB1-914D-5FA85FC8D4A9}"/>
              </a:ext>
            </a:extLst>
          </p:cNvPr>
          <p:cNvSpPr/>
          <p:nvPr/>
        </p:nvSpPr>
        <p:spPr>
          <a:xfrm rot="16200000">
            <a:off x="4316416" y="2616195"/>
            <a:ext cx="2045094" cy="86219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52F2AAE8-3F74-4C4F-A33E-ABAF08AD6709}"/>
              </a:ext>
            </a:extLst>
          </p:cNvPr>
          <p:cNvSpPr/>
          <p:nvPr/>
        </p:nvSpPr>
        <p:spPr>
          <a:xfrm rot="10800000">
            <a:off x="4727099" y="3657369"/>
            <a:ext cx="1861020" cy="864374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="" xmlns:a16="http://schemas.microsoft.com/office/drawing/2014/main" id="{20734BAA-1C78-4EE4-981F-70483336F6E7}"/>
              </a:ext>
            </a:extLst>
          </p:cNvPr>
          <p:cNvSpPr/>
          <p:nvPr/>
        </p:nvSpPr>
        <p:spPr>
          <a:xfrm rot="19800000">
            <a:off x="4789147" y="2675529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="" xmlns:a16="http://schemas.microsoft.com/office/drawing/2014/main" id="{B3F6781A-CC59-48EC-BE64-E7A91142347A}"/>
              </a:ext>
            </a:extLst>
          </p:cNvPr>
          <p:cNvSpPr/>
          <p:nvPr/>
        </p:nvSpPr>
        <p:spPr>
          <a:xfrm rot="16200000">
            <a:off x="4602037" y="2804103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EAFC221F-0E41-4804-BBC0-0D578118DC0C}"/>
              </a:ext>
            </a:extLst>
          </p:cNvPr>
          <p:cNvSpPr/>
          <p:nvPr/>
        </p:nvSpPr>
        <p:spPr>
          <a:xfrm rot="900000">
            <a:off x="5031013" y="2585119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4A238590-40F2-4B44-B835-652508481BDF}"/>
              </a:ext>
            </a:extLst>
          </p:cNvPr>
          <p:cNvSpPr/>
          <p:nvPr/>
        </p:nvSpPr>
        <p:spPr>
          <a:xfrm rot="3600000">
            <a:off x="5217255" y="2812149"/>
            <a:ext cx="2387600" cy="892441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="" xmlns:a16="http://schemas.microsoft.com/office/drawing/2014/main" id="{855D480D-64BC-4FF7-87F0-5F07E34D6399}"/>
              </a:ext>
            </a:extLst>
          </p:cNvPr>
          <p:cNvSpPr/>
          <p:nvPr/>
        </p:nvSpPr>
        <p:spPr>
          <a:xfrm rot="13500000">
            <a:off x="4636024" y="2943368"/>
            <a:ext cx="2452925" cy="892304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23E07C27-2283-46D5-8B7F-11FF8CB36C59}"/>
              </a:ext>
            </a:extLst>
          </p:cNvPr>
          <p:cNvSpPr/>
          <p:nvPr/>
        </p:nvSpPr>
        <p:spPr>
          <a:xfrm rot="8100000">
            <a:off x="4863040" y="2822251"/>
            <a:ext cx="2387600" cy="1140849"/>
          </a:xfrm>
          <a:custGeom>
            <a:avLst/>
            <a:gdLst>
              <a:gd name="connsiteX0" fmla="*/ 0 w 2070100"/>
              <a:gd name="connsiteY0" fmla="*/ 0 h 1460500"/>
              <a:gd name="connsiteX1" fmla="*/ 1104900 w 2070100"/>
              <a:gd name="connsiteY1" fmla="*/ 2540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270000 w 2070100"/>
              <a:gd name="connsiteY1" fmla="*/ 38735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  <a:gd name="connsiteX0" fmla="*/ 0 w 2070100"/>
              <a:gd name="connsiteY0" fmla="*/ 0 h 1460500"/>
              <a:gd name="connsiteX1" fmla="*/ 1352550 w 2070100"/>
              <a:gd name="connsiteY1" fmla="*/ 317500 h 1460500"/>
              <a:gd name="connsiteX2" fmla="*/ 2070100 w 2070100"/>
              <a:gd name="connsiteY2" fmla="*/ 14605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100" h="1460500">
                <a:moveTo>
                  <a:pt x="0" y="0"/>
                </a:moveTo>
                <a:cubicBezTo>
                  <a:pt x="379941" y="5291"/>
                  <a:pt x="1007533" y="74083"/>
                  <a:pt x="1352550" y="317500"/>
                </a:cubicBezTo>
                <a:cubicBezTo>
                  <a:pt x="1697567" y="560917"/>
                  <a:pt x="1887008" y="934508"/>
                  <a:pt x="2070100" y="1460500"/>
                </a:cubicBezTo>
              </a:path>
            </a:pathLst>
          </a:custGeom>
          <a:noFill/>
          <a:ln w="6350" cap="rnd">
            <a:solidFill>
              <a:schemeClr val="bg1">
                <a:alpha val="10000"/>
              </a:schemeClr>
            </a:solidFill>
            <a:round/>
          </a:ln>
          <a:effectLst>
            <a:glow rad="381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3EED412-940A-4682-988E-EB05AECD8F35}"/>
              </a:ext>
            </a:extLst>
          </p:cNvPr>
          <p:cNvSpPr txBox="1"/>
          <p:nvPr/>
        </p:nvSpPr>
        <p:spPr>
          <a:xfrm>
            <a:off x="5298411" y="5945289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要用信念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95ADEC56-3588-4FD6-A196-5F6B05F554AF}"/>
              </a:ext>
            </a:extLst>
          </p:cNvPr>
          <p:cNvSpPr txBox="1"/>
          <p:nvPr/>
        </p:nvSpPr>
        <p:spPr>
          <a:xfrm>
            <a:off x="5465123" y="5945289"/>
            <a:ext cx="1184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用巧思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782F5074-B1F2-46BC-B89F-F2F5EB325B0A}"/>
              </a:ext>
            </a:extLst>
          </p:cNvPr>
          <p:cNvSpPr txBox="1"/>
          <p:nvPr/>
        </p:nvSpPr>
        <p:spPr>
          <a:xfrm>
            <a:off x="5465123" y="5945289"/>
            <a:ext cx="1184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用勇气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2F9EC6F0-7B92-4B5F-A3CA-24850D0DD066}"/>
              </a:ext>
            </a:extLst>
          </p:cNvPr>
          <p:cNvSpPr txBox="1"/>
          <p:nvPr/>
        </p:nvSpPr>
        <p:spPr>
          <a:xfrm>
            <a:off x="5465123" y="5945289"/>
            <a:ext cx="1184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用毅力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30AA4AEA-52A2-44D9-B81F-1BAC04B84861}"/>
              </a:ext>
            </a:extLst>
          </p:cNvPr>
          <p:cNvSpPr txBox="1"/>
          <p:nvPr/>
        </p:nvSpPr>
        <p:spPr>
          <a:xfrm>
            <a:off x="4964986" y="5945289"/>
            <a:ext cx="2185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去造就不可能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EBBC0E2-AC53-462D-BC5D-F524BE7C0A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030" y="1778116"/>
            <a:ext cx="3084843" cy="30848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93516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14698">
        <p159:morph option="byObject"/>
      </p:transition>
    </mc:Choice>
    <mc:Fallback>
      <p:transition spd="slow" advTm="14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repeatCount="indefinite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8" grpId="1" animBg="1"/>
      <p:bldP spid="8" grpId="2" animBg="1"/>
      <p:bldP spid="7" grpId="1" animBg="1"/>
      <p:bldP spid="7" grpId="2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2" grpId="0" animBg="1"/>
      <p:bldP spid="52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51" grpId="0"/>
      <p:bldP spid="51" grpId="1"/>
      <p:bldP spid="53" grpId="0"/>
      <p:bldP spid="53" grpId="1"/>
      <p:bldP spid="54" grpId="0"/>
      <p:bldP spid="54" grpId="1"/>
      <p:bldP spid="59" grpId="0"/>
      <p:bldP spid="59" grpId="1"/>
      <p:bldP spid="60" grpId="0"/>
      <p:bldP spid="6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雨&#10;&#10;已生成极高可信度的说明">
            <a:extLst>
              <a:ext uri="{FF2B5EF4-FFF2-40B4-BE49-F238E27FC236}">
                <a16:creationId xmlns="" xmlns:a16="http://schemas.microsoft.com/office/drawing/2014/main" id="{BB2906B2-2A55-42E6-AE13-61D88AA2A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0761" y="-28161062"/>
            <a:ext cx="19354802" cy="35293382"/>
          </a:xfrm>
          <a:prstGeom prst="rect">
            <a:avLst/>
          </a:prstGeom>
        </p:spPr>
      </p:pic>
      <p:sp>
        <p:nvSpPr>
          <p:cNvPr id="1383" name="文本框 1382">
            <a:extLst>
              <a:ext uri="{FF2B5EF4-FFF2-40B4-BE49-F238E27FC236}">
                <a16:creationId xmlns="" xmlns:a16="http://schemas.microsoft.com/office/drawing/2014/main" id="{DACFF24F-FD04-40E1-9232-1D37C88365F5}"/>
              </a:ext>
            </a:extLst>
          </p:cNvPr>
          <p:cNvSpPr txBox="1"/>
          <p:nvPr/>
        </p:nvSpPr>
        <p:spPr>
          <a:xfrm>
            <a:off x="4233958" y="5938623"/>
            <a:ext cx="3724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去 建立自我，追求无我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DE0BE7BA-3E0D-4BF2-BE39-AD86B5DFC4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3217" y="3316217"/>
            <a:ext cx="225566" cy="2255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79184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4416">
        <p159:morph option="byObject"/>
      </p:transition>
    </mc:Choice>
    <mc:Fallback>
      <p:transition spd="slow" advTm="44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雨&#10;&#10;已生成极高可信度的说明">
            <a:extLst>
              <a:ext uri="{FF2B5EF4-FFF2-40B4-BE49-F238E27FC236}">
                <a16:creationId xmlns="" xmlns:a16="http://schemas.microsoft.com/office/drawing/2014/main" id="{BB2906B2-2A55-42E6-AE13-61D88AA2A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0761" y="-1643462"/>
            <a:ext cx="19354802" cy="35293382"/>
          </a:xfrm>
          <a:prstGeom prst="rect">
            <a:avLst/>
          </a:prstGeom>
        </p:spPr>
      </p:pic>
      <p:pic>
        <p:nvPicPr>
          <p:cNvPr id="220" name="图片 219" descr="图片包含 浅色&#10;&#10;已生成高可信度的说明">
            <a:extLst>
              <a:ext uri="{FF2B5EF4-FFF2-40B4-BE49-F238E27FC236}">
                <a16:creationId xmlns="" xmlns:a16="http://schemas.microsoft.com/office/drawing/2014/main" id="{963CF5F8-4C33-4E8B-9917-BBFE4B1106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250" y="-538481"/>
            <a:ext cx="253500" cy="25400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F184780-602C-4C85-BE5F-40BFFF48AE7A}"/>
              </a:ext>
            </a:extLst>
          </p:cNvPr>
          <p:cNvGrpSpPr/>
          <p:nvPr/>
        </p:nvGrpSpPr>
        <p:grpSpPr>
          <a:xfrm>
            <a:off x="5484814" y="1921331"/>
            <a:ext cx="1222371" cy="1938207"/>
            <a:chOff x="4998505" y="1774123"/>
            <a:chExt cx="1776555" cy="2816927"/>
          </a:xfrm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11E2289A-3E9E-4EBF-8C50-56981D6DDBE2}"/>
                </a:ext>
              </a:extLst>
            </p:cNvPr>
            <p:cNvSpPr/>
            <p:nvPr/>
          </p:nvSpPr>
          <p:spPr>
            <a:xfrm>
              <a:off x="5767029" y="3680068"/>
              <a:ext cx="229983" cy="308930"/>
            </a:xfrm>
            <a:prstGeom prst="roundRect">
              <a:avLst/>
            </a:prstGeom>
            <a:solidFill>
              <a:srgbClr val="F7C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42DC2684-83C2-414B-8664-EC0FF92DE819}"/>
                </a:ext>
              </a:extLst>
            </p:cNvPr>
            <p:cNvSpPr/>
            <p:nvPr/>
          </p:nvSpPr>
          <p:spPr>
            <a:xfrm>
              <a:off x="4998505" y="3913797"/>
              <a:ext cx="1776555" cy="677253"/>
            </a:xfrm>
            <a:custGeom>
              <a:avLst/>
              <a:gdLst>
                <a:gd name="connsiteX0" fmla="*/ 378444 w 1978902"/>
                <a:gd name="connsiteY0" fmla="*/ 0 h 754391"/>
                <a:gd name="connsiteX1" fmla="*/ 1590752 w 1978902"/>
                <a:gd name="connsiteY1" fmla="*/ 0 h 754391"/>
                <a:gd name="connsiteX2" fmla="*/ 1893839 w 1978902"/>
                <a:gd name="connsiteY2" fmla="*/ 256721 h 754391"/>
                <a:gd name="connsiteX3" fmla="*/ 1978902 w 1978902"/>
                <a:gd name="connsiteY3" fmla="*/ 754391 h 754391"/>
                <a:gd name="connsiteX4" fmla="*/ 0 w 1978902"/>
                <a:gd name="connsiteY4" fmla="*/ 754391 h 754391"/>
                <a:gd name="connsiteX5" fmla="*/ 35673 w 1978902"/>
                <a:gd name="connsiteY5" fmla="*/ 536155 h 754391"/>
                <a:gd name="connsiteX6" fmla="*/ 75357 w 1978902"/>
                <a:gd name="connsiteY6" fmla="*/ 256721 h 754391"/>
                <a:gd name="connsiteX7" fmla="*/ 378444 w 1978902"/>
                <a:gd name="connsiteY7" fmla="*/ 0 h 75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8902" h="754391">
                  <a:moveTo>
                    <a:pt x="378444" y="0"/>
                  </a:moveTo>
                  <a:lnTo>
                    <a:pt x="1590752" y="0"/>
                  </a:lnTo>
                  <a:cubicBezTo>
                    <a:pt x="1758143" y="0"/>
                    <a:pt x="1853203" y="106332"/>
                    <a:pt x="1893839" y="256721"/>
                  </a:cubicBezTo>
                  <a:lnTo>
                    <a:pt x="1978902" y="754391"/>
                  </a:lnTo>
                  <a:lnTo>
                    <a:pt x="0" y="754391"/>
                  </a:lnTo>
                  <a:lnTo>
                    <a:pt x="35673" y="536155"/>
                  </a:lnTo>
                  <a:cubicBezTo>
                    <a:pt x="49324" y="448478"/>
                    <a:pt x="62658" y="356633"/>
                    <a:pt x="75357" y="256721"/>
                  </a:cubicBezTo>
                  <a:cubicBezTo>
                    <a:pt x="115994" y="106332"/>
                    <a:pt x="211053" y="0"/>
                    <a:pt x="378444" y="0"/>
                  </a:cubicBezTo>
                  <a:close/>
                </a:path>
              </a:pathLst>
            </a:custGeom>
            <a:solidFill>
              <a:srgbClr val="9791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A3D895A7-DED9-44FC-BA8A-29BE99F54C2A}"/>
                </a:ext>
              </a:extLst>
            </p:cNvPr>
            <p:cNvSpPr/>
            <p:nvPr/>
          </p:nvSpPr>
          <p:spPr>
            <a:xfrm>
              <a:off x="5231631" y="3821485"/>
              <a:ext cx="1285304" cy="769565"/>
            </a:xfrm>
            <a:custGeom>
              <a:avLst/>
              <a:gdLst>
                <a:gd name="connsiteX0" fmla="*/ 245801 w 1285304"/>
                <a:gd name="connsiteY0" fmla="*/ 0 h 769565"/>
                <a:gd name="connsiteX1" fmla="*/ 535147 w 1285304"/>
                <a:gd name="connsiteY1" fmla="*/ 0 h 769565"/>
                <a:gd name="connsiteX2" fmla="*/ 540844 w 1285304"/>
                <a:gd name="connsiteY2" fmla="*/ 21838 h 769565"/>
                <a:gd name="connsiteX3" fmla="*/ 650390 w 1285304"/>
                <a:gd name="connsiteY3" fmla="*/ 78028 h 769565"/>
                <a:gd name="connsiteX4" fmla="*/ 759936 w 1285304"/>
                <a:gd name="connsiteY4" fmla="*/ 21838 h 769565"/>
                <a:gd name="connsiteX5" fmla="*/ 765634 w 1285304"/>
                <a:gd name="connsiteY5" fmla="*/ 0 h 769565"/>
                <a:gd name="connsiteX6" fmla="*/ 1033199 w 1285304"/>
                <a:gd name="connsiteY6" fmla="*/ 0 h 769565"/>
                <a:gd name="connsiteX7" fmla="*/ 1230055 w 1285304"/>
                <a:gd name="connsiteY7" fmla="*/ 261885 h 769565"/>
                <a:gd name="connsiteX8" fmla="*/ 1285304 w 1285304"/>
                <a:gd name="connsiteY8" fmla="*/ 769565 h 769565"/>
                <a:gd name="connsiteX9" fmla="*/ 0 w 1285304"/>
                <a:gd name="connsiteY9" fmla="*/ 769565 h 769565"/>
                <a:gd name="connsiteX10" fmla="*/ 23170 w 1285304"/>
                <a:gd name="connsiteY10" fmla="*/ 546940 h 769565"/>
                <a:gd name="connsiteX11" fmla="*/ 48945 w 1285304"/>
                <a:gd name="connsiteY11" fmla="*/ 261885 h 769565"/>
                <a:gd name="connsiteX12" fmla="*/ 245801 w 1285304"/>
                <a:gd name="connsiteY12" fmla="*/ 0 h 76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5304" h="769565">
                  <a:moveTo>
                    <a:pt x="245801" y="0"/>
                  </a:moveTo>
                  <a:lnTo>
                    <a:pt x="535147" y="0"/>
                  </a:lnTo>
                  <a:lnTo>
                    <a:pt x="540844" y="21838"/>
                  </a:lnTo>
                  <a:cubicBezTo>
                    <a:pt x="558892" y="54859"/>
                    <a:pt x="601145" y="78028"/>
                    <a:pt x="650390" y="78028"/>
                  </a:cubicBezTo>
                  <a:cubicBezTo>
                    <a:pt x="699636" y="78028"/>
                    <a:pt x="741888" y="54859"/>
                    <a:pt x="759936" y="21838"/>
                  </a:cubicBezTo>
                  <a:lnTo>
                    <a:pt x="765634" y="0"/>
                  </a:lnTo>
                  <a:lnTo>
                    <a:pt x="1033199" y="0"/>
                  </a:lnTo>
                  <a:cubicBezTo>
                    <a:pt x="1141920" y="0"/>
                    <a:pt x="1203662" y="108471"/>
                    <a:pt x="1230055" y="261885"/>
                  </a:cubicBezTo>
                  <a:lnTo>
                    <a:pt x="1285304" y="769565"/>
                  </a:lnTo>
                  <a:lnTo>
                    <a:pt x="0" y="769565"/>
                  </a:lnTo>
                  <a:lnTo>
                    <a:pt x="23170" y="546940"/>
                  </a:lnTo>
                  <a:cubicBezTo>
                    <a:pt x="32036" y="457499"/>
                    <a:pt x="40697" y="363807"/>
                    <a:pt x="48945" y="261885"/>
                  </a:cubicBezTo>
                  <a:cubicBezTo>
                    <a:pt x="75339" y="108471"/>
                    <a:pt x="137080" y="0"/>
                    <a:pt x="24580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4682CC2E-EF32-4BC5-B577-024DC4B9819E}"/>
                </a:ext>
              </a:extLst>
            </p:cNvPr>
            <p:cNvGrpSpPr/>
            <p:nvPr/>
          </p:nvGrpSpPr>
          <p:grpSpPr>
            <a:xfrm>
              <a:off x="5614267" y="3747160"/>
              <a:ext cx="526745" cy="246233"/>
              <a:chOff x="5219700" y="790998"/>
              <a:chExt cx="823027" cy="464824"/>
            </a:xfrm>
            <a:solidFill>
              <a:schemeClr val="bg1"/>
            </a:solidFill>
          </p:grpSpPr>
          <p:sp>
            <p:nvSpPr>
              <p:cNvPr id="52" name="等腰三角形 51">
                <a:extLst>
                  <a:ext uri="{FF2B5EF4-FFF2-40B4-BE49-F238E27FC236}">
                    <a16:creationId xmlns="" xmlns:a16="http://schemas.microsoft.com/office/drawing/2014/main" id="{CE111755-0877-490B-AA32-D0879F5BF0D0}"/>
                  </a:ext>
                </a:extLst>
              </p:cNvPr>
              <p:cNvSpPr/>
              <p:nvPr/>
            </p:nvSpPr>
            <p:spPr>
              <a:xfrm rot="6300000">
                <a:off x="5189220" y="821478"/>
                <a:ext cx="464820" cy="40386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>
                <a:extLst>
                  <a:ext uri="{FF2B5EF4-FFF2-40B4-BE49-F238E27FC236}">
                    <a16:creationId xmlns="" xmlns:a16="http://schemas.microsoft.com/office/drawing/2014/main" id="{2A1D2262-25EB-4F24-AA30-694A2B243B81}"/>
                  </a:ext>
                </a:extLst>
              </p:cNvPr>
              <p:cNvSpPr/>
              <p:nvPr/>
            </p:nvSpPr>
            <p:spPr>
              <a:xfrm rot="15300000" flipH="1">
                <a:off x="5608385" y="821481"/>
                <a:ext cx="464823" cy="40386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99F149D3-7D9E-45A0-9658-917425C6B4F7}"/>
                </a:ext>
              </a:extLst>
            </p:cNvPr>
            <p:cNvGrpSpPr/>
            <p:nvPr/>
          </p:nvGrpSpPr>
          <p:grpSpPr>
            <a:xfrm>
              <a:off x="5208038" y="1774123"/>
              <a:ext cx="1341679" cy="2007233"/>
              <a:chOff x="4807789" y="1501759"/>
              <a:chExt cx="2576422" cy="385448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EBA8BD7C-AA8B-49DB-BB7F-0A7FDD27E04B}"/>
                  </a:ext>
                </a:extLst>
              </p:cNvPr>
              <p:cNvGrpSpPr/>
              <p:nvPr/>
            </p:nvGrpSpPr>
            <p:grpSpPr>
              <a:xfrm>
                <a:off x="4807789" y="1501759"/>
                <a:ext cx="2576422" cy="3854482"/>
                <a:chOff x="4042343" y="1393364"/>
                <a:chExt cx="1484171" cy="2070255"/>
              </a:xfrm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="" xmlns:a16="http://schemas.microsoft.com/office/drawing/2014/main" id="{20470DB5-A080-4D85-88AF-2884815FECC2}"/>
                    </a:ext>
                  </a:extLst>
                </p:cNvPr>
                <p:cNvSpPr/>
                <p:nvPr/>
              </p:nvSpPr>
              <p:spPr>
                <a:xfrm>
                  <a:off x="4068442" y="1393364"/>
                  <a:ext cx="1431973" cy="1630281"/>
                </a:xfrm>
                <a:custGeom>
                  <a:avLst/>
                  <a:gdLst>
                    <a:gd name="connsiteX0" fmla="*/ 757510 w 1431973"/>
                    <a:gd name="connsiteY0" fmla="*/ 0 h 1630213"/>
                    <a:gd name="connsiteX1" fmla="*/ 771534 w 1431973"/>
                    <a:gd name="connsiteY1" fmla="*/ 65446 h 1630213"/>
                    <a:gd name="connsiteX2" fmla="*/ 804258 w 1431973"/>
                    <a:gd name="connsiteY2" fmla="*/ 42072 h 1630213"/>
                    <a:gd name="connsiteX3" fmla="*/ 907102 w 1431973"/>
                    <a:gd name="connsiteY3" fmla="*/ 130893 h 1630213"/>
                    <a:gd name="connsiteX4" fmla="*/ 939825 w 1431973"/>
                    <a:gd name="connsiteY4" fmla="*/ 88820 h 1630213"/>
                    <a:gd name="connsiteX5" fmla="*/ 1046743 w 1431973"/>
                    <a:gd name="connsiteY5" fmla="*/ 183306 h 1630213"/>
                    <a:gd name="connsiteX6" fmla="*/ 1139266 w 1431973"/>
                    <a:gd name="connsiteY6" fmla="*/ 225953 h 1630213"/>
                    <a:gd name="connsiteX7" fmla="*/ 1426614 w 1431973"/>
                    <a:gd name="connsiteY7" fmla="*/ 793452 h 1630213"/>
                    <a:gd name="connsiteX8" fmla="*/ 710622 w 1431973"/>
                    <a:gd name="connsiteY8" fmla="*/ 1630213 h 1630213"/>
                    <a:gd name="connsiteX9" fmla="*/ 3256 w 1431973"/>
                    <a:gd name="connsiteY9" fmla="*/ 802079 h 1630213"/>
                    <a:gd name="connsiteX10" fmla="*/ 311332 w 1431973"/>
                    <a:gd name="connsiteY10" fmla="*/ 223123 h 1630213"/>
                    <a:gd name="connsiteX11" fmla="*/ 378645 w 1431973"/>
                    <a:gd name="connsiteY11" fmla="*/ 193676 h 1630213"/>
                    <a:gd name="connsiteX12" fmla="*/ 523773 w 1431973"/>
                    <a:gd name="connsiteY12" fmla="*/ 70121 h 1630213"/>
                    <a:gd name="connsiteX13" fmla="*/ 533123 w 1431973"/>
                    <a:gd name="connsiteY13" fmla="*/ 135568 h 1630213"/>
                    <a:gd name="connsiteX0" fmla="*/ 757510 w 1431973"/>
                    <a:gd name="connsiteY0" fmla="*/ 0 h 1630281"/>
                    <a:gd name="connsiteX1" fmla="*/ 771534 w 1431973"/>
                    <a:gd name="connsiteY1" fmla="*/ 65446 h 1630281"/>
                    <a:gd name="connsiteX2" fmla="*/ 804258 w 1431973"/>
                    <a:gd name="connsiteY2" fmla="*/ 42072 h 1630281"/>
                    <a:gd name="connsiteX3" fmla="*/ 907102 w 1431973"/>
                    <a:gd name="connsiteY3" fmla="*/ 130893 h 1630281"/>
                    <a:gd name="connsiteX4" fmla="*/ 939825 w 1431973"/>
                    <a:gd name="connsiteY4" fmla="*/ 88820 h 1630281"/>
                    <a:gd name="connsiteX5" fmla="*/ 1046743 w 1431973"/>
                    <a:gd name="connsiteY5" fmla="*/ 183306 h 1630281"/>
                    <a:gd name="connsiteX6" fmla="*/ 1139266 w 1431973"/>
                    <a:gd name="connsiteY6" fmla="*/ 225953 h 1630281"/>
                    <a:gd name="connsiteX7" fmla="*/ 1426614 w 1431973"/>
                    <a:gd name="connsiteY7" fmla="*/ 793452 h 1630281"/>
                    <a:gd name="connsiteX8" fmla="*/ 710622 w 1431973"/>
                    <a:gd name="connsiteY8" fmla="*/ 1630213 h 1630281"/>
                    <a:gd name="connsiteX9" fmla="*/ 3256 w 1431973"/>
                    <a:gd name="connsiteY9" fmla="*/ 802079 h 1630281"/>
                    <a:gd name="connsiteX10" fmla="*/ 311332 w 1431973"/>
                    <a:gd name="connsiteY10" fmla="*/ 223123 h 1630281"/>
                    <a:gd name="connsiteX11" fmla="*/ 378645 w 1431973"/>
                    <a:gd name="connsiteY11" fmla="*/ 193676 h 1630281"/>
                    <a:gd name="connsiteX12" fmla="*/ 523773 w 1431973"/>
                    <a:gd name="connsiteY12" fmla="*/ 70121 h 1630281"/>
                    <a:gd name="connsiteX13" fmla="*/ 533123 w 1431973"/>
                    <a:gd name="connsiteY13" fmla="*/ 135568 h 1630281"/>
                    <a:gd name="connsiteX14" fmla="*/ 757510 w 1431973"/>
                    <a:gd name="connsiteY14" fmla="*/ 0 h 1630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31973" h="1630281">
                      <a:moveTo>
                        <a:pt x="757510" y="0"/>
                      </a:moveTo>
                      <a:lnTo>
                        <a:pt x="771534" y="65446"/>
                      </a:lnTo>
                      <a:lnTo>
                        <a:pt x="804258" y="42072"/>
                      </a:lnTo>
                      <a:lnTo>
                        <a:pt x="907102" y="130893"/>
                      </a:lnTo>
                      <a:lnTo>
                        <a:pt x="939825" y="88820"/>
                      </a:lnTo>
                      <a:lnTo>
                        <a:pt x="1046743" y="183306"/>
                      </a:lnTo>
                      <a:lnTo>
                        <a:pt x="1139266" y="225953"/>
                      </a:lnTo>
                      <a:cubicBezTo>
                        <a:pt x="1335297" y="340003"/>
                        <a:pt x="1459863" y="540050"/>
                        <a:pt x="1426614" y="793452"/>
                      </a:cubicBezTo>
                      <a:cubicBezTo>
                        <a:pt x="1373416" y="1198895"/>
                        <a:pt x="1361688" y="1636563"/>
                        <a:pt x="710622" y="1630213"/>
                      </a:cubicBezTo>
                      <a:cubicBezTo>
                        <a:pt x="59556" y="1623863"/>
                        <a:pt x="44951" y="1233399"/>
                        <a:pt x="3256" y="802079"/>
                      </a:cubicBezTo>
                      <a:cubicBezTo>
                        <a:pt x="-22804" y="532504"/>
                        <a:pt x="110076" y="334253"/>
                        <a:pt x="311332" y="223123"/>
                      </a:cubicBezTo>
                      <a:lnTo>
                        <a:pt x="378645" y="193676"/>
                      </a:lnTo>
                      <a:lnTo>
                        <a:pt x="523773" y="70121"/>
                      </a:lnTo>
                      <a:lnTo>
                        <a:pt x="533123" y="135568"/>
                      </a:lnTo>
                      <a:lnTo>
                        <a:pt x="757510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45" name="组合 44">
                  <a:extLst>
                    <a:ext uri="{FF2B5EF4-FFF2-40B4-BE49-F238E27FC236}">
                      <a16:creationId xmlns="" xmlns:a16="http://schemas.microsoft.com/office/drawing/2014/main" id="{A1DE28B5-DED8-4633-8253-688D2AB669F0}"/>
                    </a:ext>
                  </a:extLst>
                </p:cNvPr>
                <p:cNvGrpSpPr/>
                <p:nvPr/>
              </p:nvGrpSpPr>
              <p:grpSpPr>
                <a:xfrm>
                  <a:off x="5421542" y="2331839"/>
                  <a:ext cx="104972" cy="348329"/>
                  <a:chOff x="5421542" y="2331839"/>
                  <a:chExt cx="104972" cy="348329"/>
                </a:xfrm>
              </p:grpSpPr>
              <p:sp>
                <p:nvSpPr>
                  <p:cNvPr id="50" name="椭圆 23">
                    <a:extLst>
                      <a:ext uri="{FF2B5EF4-FFF2-40B4-BE49-F238E27FC236}">
                        <a16:creationId xmlns="" xmlns:a16="http://schemas.microsoft.com/office/drawing/2014/main" id="{E788C2ED-206A-49EE-9022-EFFDD2B6779B}"/>
                      </a:ext>
                    </a:extLst>
                  </p:cNvPr>
                  <p:cNvSpPr/>
                  <p:nvPr/>
                </p:nvSpPr>
                <p:spPr>
                  <a:xfrm rot="380671">
                    <a:off x="5421542" y="2331839"/>
                    <a:ext cx="104972" cy="348329"/>
                  </a:xfrm>
                  <a:custGeom>
                    <a:avLst/>
                    <a:gdLst>
                      <a:gd name="connsiteX0" fmla="*/ 0 w 235789"/>
                      <a:gd name="connsiteY0" fmla="*/ 263126 h 526251"/>
                      <a:gd name="connsiteX1" fmla="*/ 117895 w 235789"/>
                      <a:gd name="connsiteY1" fmla="*/ 0 h 526251"/>
                      <a:gd name="connsiteX2" fmla="*/ 235790 w 235789"/>
                      <a:gd name="connsiteY2" fmla="*/ 263126 h 526251"/>
                      <a:gd name="connsiteX3" fmla="*/ 117895 w 235789"/>
                      <a:gd name="connsiteY3" fmla="*/ 526252 h 526251"/>
                      <a:gd name="connsiteX4" fmla="*/ 0 w 235789"/>
                      <a:gd name="connsiteY4" fmla="*/ 263126 h 526251"/>
                      <a:gd name="connsiteX0" fmla="*/ 0 w 153240"/>
                      <a:gd name="connsiteY0" fmla="*/ 263126 h 526252"/>
                      <a:gd name="connsiteX1" fmla="*/ 35345 w 153240"/>
                      <a:gd name="connsiteY1" fmla="*/ 0 h 526252"/>
                      <a:gd name="connsiteX2" fmla="*/ 153240 w 153240"/>
                      <a:gd name="connsiteY2" fmla="*/ 263126 h 526252"/>
                      <a:gd name="connsiteX3" fmla="*/ 35345 w 153240"/>
                      <a:gd name="connsiteY3" fmla="*/ 526252 h 526252"/>
                      <a:gd name="connsiteX4" fmla="*/ 0 w 153240"/>
                      <a:gd name="connsiteY4" fmla="*/ 263126 h 526252"/>
                      <a:gd name="connsiteX0" fmla="*/ 0 w 132888"/>
                      <a:gd name="connsiteY0" fmla="*/ 279707 h 545947"/>
                      <a:gd name="connsiteX1" fmla="*/ 35345 w 132888"/>
                      <a:gd name="connsiteY1" fmla="*/ 16581 h 545947"/>
                      <a:gd name="connsiteX2" fmla="*/ 132888 w 132888"/>
                      <a:gd name="connsiteY2" fmla="*/ 122267 h 545947"/>
                      <a:gd name="connsiteX3" fmla="*/ 35345 w 132888"/>
                      <a:gd name="connsiteY3" fmla="*/ 542833 h 545947"/>
                      <a:gd name="connsiteX4" fmla="*/ 0 w 132888"/>
                      <a:gd name="connsiteY4" fmla="*/ 279707 h 545947"/>
                      <a:gd name="connsiteX0" fmla="*/ 0 w 140215"/>
                      <a:gd name="connsiteY0" fmla="*/ 267061 h 531609"/>
                      <a:gd name="connsiteX1" fmla="*/ 35345 w 140215"/>
                      <a:gd name="connsiteY1" fmla="*/ 3935 h 531609"/>
                      <a:gd name="connsiteX2" fmla="*/ 140215 w 140215"/>
                      <a:gd name="connsiteY2" fmla="*/ 166299 h 531609"/>
                      <a:gd name="connsiteX3" fmla="*/ 35345 w 140215"/>
                      <a:gd name="connsiteY3" fmla="*/ 530187 h 531609"/>
                      <a:gd name="connsiteX4" fmla="*/ 0 w 140215"/>
                      <a:gd name="connsiteY4" fmla="*/ 267061 h 531609"/>
                      <a:gd name="connsiteX0" fmla="*/ 5 w 140220"/>
                      <a:gd name="connsiteY0" fmla="*/ 267061 h 397760"/>
                      <a:gd name="connsiteX1" fmla="*/ 35350 w 140220"/>
                      <a:gd name="connsiteY1" fmla="*/ 3935 h 397760"/>
                      <a:gd name="connsiteX2" fmla="*/ 140220 w 140220"/>
                      <a:gd name="connsiteY2" fmla="*/ 166299 h 397760"/>
                      <a:gd name="connsiteX3" fmla="*/ 37147 w 140220"/>
                      <a:gd name="connsiteY3" fmla="*/ 395495 h 397760"/>
                      <a:gd name="connsiteX4" fmla="*/ 5 w 140220"/>
                      <a:gd name="connsiteY4" fmla="*/ 267061 h 397760"/>
                      <a:gd name="connsiteX0" fmla="*/ 3 w 147545"/>
                      <a:gd name="connsiteY0" fmla="*/ 207610 h 393028"/>
                      <a:gd name="connsiteX1" fmla="*/ 42675 w 147545"/>
                      <a:gd name="connsiteY1" fmla="*/ 1163 h 393028"/>
                      <a:gd name="connsiteX2" fmla="*/ 147545 w 147545"/>
                      <a:gd name="connsiteY2" fmla="*/ 163527 h 393028"/>
                      <a:gd name="connsiteX3" fmla="*/ 44472 w 147545"/>
                      <a:gd name="connsiteY3" fmla="*/ 392723 h 393028"/>
                      <a:gd name="connsiteX4" fmla="*/ 3 w 147545"/>
                      <a:gd name="connsiteY4" fmla="*/ 207610 h 393028"/>
                      <a:gd name="connsiteX0" fmla="*/ 13925 w 116998"/>
                      <a:gd name="connsiteY0" fmla="*/ 403300 h 407383"/>
                      <a:gd name="connsiteX1" fmla="*/ 12128 w 116998"/>
                      <a:gd name="connsiteY1" fmla="*/ 11740 h 407383"/>
                      <a:gd name="connsiteX2" fmla="*/ 116998 w 116998"/>
                      <a:gd name="connsiteY2" fmla="*/ 174104 h 407383"/>
                      <a:gd name="connsiteX3" fmla="*/ 13925 w 116998"/>
                      <a:gd name="connsiteY3" fmla="*/ 403300 h 407383"/>
                      <a:gd name="connsiteX0" fmla="*/ 12808 w 106926"/>
                      <a:gd name="connsiteY0" fmla="*/ 422283 h 423279"/>
                      <a:gd name="connsiteX1" fmla="*/ 11011 w 106926"/>
                      <a:gd name="connsiteY1" fmla="*/ 30723 h 423279"/>
                      <a:gd name="connsiteX2" fmla="*/ 106926 w 106926"/>
                      <a:gd name="connsiteY2" fmla="*/ 123814 h 423279"/>
                      <a:gd name="connsiteX3" fmla="*/ 12808 w 106926"/>
                      <a:gd name="connsiteY3" fmla="*/ 422283 h 423279"/>
                      <a:gd name="connsiteX0" fmla="*/ 11153 w 107085"/>
                      <a:gd name="connsiteY0" fmla="*/ 405950 h 429369"/>
                      <a:gd name="connsiteX1" fmla="*/ 9356 w 107085"/>
                      <a:gd name="connsiteY1" fmla="*/ 14390 h 429369"/>
                      <a:gd name="connsiteX2" fmla="*/ 105271 w 107085"/>
                      <a:gd name="connsiteY2" fmla="*/ 107481 h 429369"/>
                      <a:gd name="connsiteX3" fmla="*/ 75610 w 107085"/>
                      <a:gd name="connsiteY3" fmla="*/ 354923 h 429369"/>
                      <a:gd name="connsiteX4" fmla="*/ 11153 w 107085"/>
                      <a:gd name="connsiteY4" fmla="*/ 405950 h 429369"/>
                      <a:gd name="connsiteX0" fmla="*/ 11200 w 107787"/>
                      <a:gd name="connsiteY0" fmla="*/ 418113 h 441532"/>
                      <a:gd name="connsiteX1" fmla="*/ 9403 w 107787"/>
                      <a:gd name="connsiteY1" fmla="*/ 26553 h 441532"/>
                      <a:gd name="connsiteX2" fmla="*/ 106015 w 107787"/>
                      <a:gd name="connsiteY2" fmla="*/ 68451 h 441532"/>
                      <a:gd name="connsiteX3" fmla="*/ 75657 w 107787"/>
                      <a:gd name="connsiteY3" fmla="*/ 367086 h 441532"/>
                      <a:gd name="connsiteX4" fmla="*/ 11200 w 107787"/>
                      <a:gd name="connsiteY4" fmla="*/ 418113 h 441532"/>
                      <a:gd name="connsiteX0" fmla="*/ 11093 w 107566"/>
                      <a:gd name="connsiteY0" fmla="*/ 418113 h 455415"/>
                      <a:gd name="connsiteX1" fmla="*/ 9296 w 107566"/>
                      <a:gd name="connsiteY1" fmla="*/ 26553 h 455415"/>
                      <a:gd name="connsiteX2" fmla="*/ 105908 w 107566"/>
                      <a:gd name="connsiteY2" fmla="*/ 68451 h 455415"/>
                      <a:gd name="connsiteX3" fmla="*/ 73449 w 107566"/>
                      <a:gd name="connsiteY3" fmla="*/ 405654 h 455415"/>
                      <a:gd name="connsiteX4" fmla="*/ 11093 w 107566"/>
                      <a:gd name="connsiteY4" fmla="*/ 418113 h 455415"/>
                      <a:gd name="connsiteX0" fmla="*/ 7557 w 111749"/>
                      <a:gd name="connsiteY0" fmla="*/ 343554 h 422093"/>
                      <a:gd name="connsiteX1" fmla="*/ 13479 w 111749"/>
                      <a:gd name="connsiteY1" fmla="*/ 21416 h 422093"/>
                      <a:gd name="connsiteX2" fmla="*/ 110091 w 111749"/>
                      <a:gd name="connsiteY2" fmla="*/ 63314 h 422093"/>
                      <a:gd name="connsiteX3" fmla="*/ 77632 w 111749"/>
                      <a:gd name="connsiteY3" fmla="*/ 400517 h 422093"/>
                      <a:gd name="connsiteX4" fmla="*/ 7557 w 111749"/>
                      <a:gd name="connsiteY4" fmla="*/ 343554 h 422093"/>
                      <a:gd name="connsiteX0" fmla="*/ 7273 w 111274"/>
                      <a:gd name="connsiteY0" fmla="*/ 343554 h 393925"/>
                      <a:gd name="connsiteX1" fmla="*/ 13195 w 111274"/>
                      <a:gd name="connsiteY1" fmla="*/ 21416 h 393925"/>
                      <a:gd name="connsiteX2" fmla="*/ 109807 w 111274"/>
                      <a:gd name="connsiteY2" fmla="*/ 63314 h 393925"/>
                      <a:gd name="connsiteX3" fmla="*/ 73138 w 111274"/>
                      <a:gd name="connsiteY3" fmla="*/ 362650 h 393925"/>
                      <a:gd name="connsiteX4" fmla="*/ 7273 w 111274"/>
                      <a:gd name="connsiteY4" fmla="*/ 343554 h 393925"/>
                      <a:gd name="connsiteX0" fmla="*/ 15746 w 104322"/>
                      <a:gd name="connsiteY0" fmla="*/ 307403 h 381450"/>
                      <a:gd name="connsiteX1" fmla="*/ 6243 w 104322"/>
                      <a:gd name="connsiteY1" fmla="*/ 18925 h 381450"/>
                      <a:gd name="connsiteX2" fmla="*/ 102855 w 104322"/>
                      <a:gd name="connsiteY2" fmla="*/ 60823 h 381450"/>
                      <a:gd name="connsiteX3" fmla="*/ 66186 w 104322"/>
                      <a:gd name="connsiteY3" fmla="*/ 360159 h 381450"/>
                      <a:gd name="connsiteX4" fmla="*/ 15746 w 104322"/>
                      <a:gd name="connsiteY4" fmla="*/ 307403 h 381450"/>
                      <a:gd name="connsiteX0" fmla="*/ 15499 w 103818"/>
                      <a:gd name="connsiteY0" fmla="*/ 307403 h 371956"/>
                      <a:gd name="connsiteX1" fmla="*/ 5996 w 103818"/>
                      <a:gd name="connsiteY1" fmla="*/ 18925 h 371956"/>
                      <a:gd name="connsiteX2" fmla="*/ 102608 w 103818"/>
                      <a:gd name="connsiteY2" fmla="*/ 60823 h 371956"/>
                      <a:gd name="connsiteX3" fmla="*/ 58225 w 103818"/>
                      <a:gd name="connsiteY3" fmla="*/ 348238 h 371956"/>
                      <a:gd name="connsiteX4" fmla="*/ 15499 w 103818"/>
                      <a:gd name="connsiteY4" fmla="*/ 307403 h 371956"/>
                      <a:gd name="connsiteX0" fmla="*/ 16006 w 104972"/>
                      <a:gd name="connsiteY0" fmla="*/ 307403 h 348329"/>
                      <a:gd name="connsiteX1" fmla="*/ 6503 w 104972"/>
                      <a:gd name="connsiteY1" fmla="*/ 18925 h 348329"/>
                      <a:gd name="connsiteX2" fmla="*/ 103115 w 104972"/>
                      <a:gd name="connsiteY2" fmla="*/ 60823 h 348329"/>
                      <a:gd name="connsiteX3" fmla="*/ 74156 w 104972"/>
                      <a:gd name="connsiteY3" fmla="*/ 314577 h 348329"/>
                      <a:gd name="connsiteX4" fmla="*/ 16006 w 104972"/>
                      <a:gd name="connsiteY4" fmla="*/ 307403 h 34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972" h="348329">
                        <a:moveTo>
                          <a:pt x="16006" y="307403"/>
                        </a:moveTo>
                        <a:cubicBezTo>
                          <a:pt x="4731" y="258128"/>
                          <a:pt x="-8015" y="60022"/>
                          <a:pt x="6503" y="18925"/>
                        </a:cubicBezTo>
                        <a:cubicBezTo>
                          <a:pt x="21021" y="-22172"/>
                          <a:pt x="94761" y="9093"/>
                          <a:pt x="103115" y="60823"/>
                        </a:cubicBezTo>
                        <a:cubicBezTo>
                          <a:pt x="111469" y="112553"/>
                          <a:pt x="89842" y="264832"/>
                          <a:pt x="74156" y="314577"/>
                        </a:cubicBezTo>
                        <a:cubicBezTo>
                          <a:pt x="58470" y="364322"/>
                          <a:pt x="27281" y="356678"/>
                          <a:pt x="16006" y="307403"/>
                        </a:cubicBezTo>
                        <a:close/>
                      </a:path>
                    </a:pathLst>
                  </a:custGeom>
                  <a:solidFill>
                    <a:srgbClr val="F9D0B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23">
                    <a:extLst>
                      <a:ext uri="{FF2B5EF4-FFF2-40B4-BE49-F238E27FC236}">
                        <a16:creationId xmlns="" xmlns:a16="http://schemas.microsoft.com/office/drawing/2014/main" id="{D3470FB5-D756-4DC5-B98F-A7F20371CB38}"/>
                      </a:ext>
                    </a:extLst>
                  </p:cNvPr>
                  <p:cNvSpPr/>
                  <p:nvPr/>
                </p:nvSpPr>
                <p:spPr>
                  <a:xfrm rot="380671">
                    <a:off x="5428456" y="2395372"/>
                    <a:ext cx="59024" cy="195859"/>
                  </a:xfrm>
                  <a:custGeom>
                    <a:avLst/>
                    <a:gdLst>
                      <a:gd name="connsiteX0" fmla="*/ 0 w 235789"/>
                      <a:gd name="connsiteY0" fmla="*/ 263126 h 526251"/>
                      <a:gd name="connsiteX1" fmla="*/ 117895 w 235789"/>
                      <a:gd name="connsiteY1" fmla="*/ 0 h 526251"/>
                      <a:gd name="connsiteX2" fmla="*/ 235790 w 235789"/>
                      <a:gd name="connsiteY2" fmla="*/ 263126 h 526251"/>
                      <a:gd name="connsiteX3" fmla="*/ 117895 w 235789"/>
                      <a:gd name="connsiteY3" fmla="*/ 526252 h 526251"/>
                      <a:gd name="connsiteX4" fmla="*/ 0 w 235789"/>
                      <a:gd name="connsiteY4" fmla="*/ 263126 h 526251"/>
                      <a:gd name="connsiteX0" fmla="*/ 0 w 153240"/>
                      <a:gd name="connsiteY0" fmla="*/ 263126 h 526252"/>
                      <a:gd name="connsiteX1" fmla="*/ 35345 w 153240"/>
                      <a:gd name="connsiteY1" fmla="*/ 0 h 526252"/>
                      <a:gd name="connsiteX2" fmla="*/ 153240 w 153240"/>
                      <a:gd name="connsiteY2" fmla="*/ 263126 h 526252"/>
                      <a:gd name="connsiteX3" fmla="*/ 35345 w 153240"/>
                      <a:gd name="connsiteY3" fmla="*/ 526252 h 526252"/>
                      <a:gd name="connsiteX4" fmla="*/ 0 w 153240"/>
                      <a:gd name="connsiteY4" fmla="*/ 263126 h 526252"/>
                      <a:gd name="connsiteX0" fmla="*/ 0 w 132888"/>
                      <a:gd name="connsiteY0" fmla="*/ 279707 h 545947"/>
                      <a:gd name="connsiteX1" fmla="*/ 35345 w 132888"/>
                      <a:gd name="connsiteY1" fmla="*/ 16581 h 545947"/>
                      <a:gd name="connsiteX2" fmla="*/ 132888 w 132888"/>
                      <a:gd name="connsiteY2" fmla="*/ 122267 h 545947"/>
                      <a:gd name="connsiteX3" fmla="*/ 35345 w 132888"/>
                      <a:gd name="connsiteY3" fmla="*/ 542833 h 545947"/>
                      <a:gd name="connsiteX4" fmla="*/ 0 w 132888"/>
                      <a:gd name="connsiteY4" fmla="*/ 279707 h 545947"/>
                      <a:gd name="connsiteX0" fmla="*/ 0 w 140215"/>
                      <a:gd name="connsiteY0" fmla="*/ 267061 h 531609"/>
                      <a:gd name="connsiteX1" fmla="*/ 35345 w 140215"/>
                      <a:gd name="connsiteY1" fmla="*/ 3935 h 531609"/>
                      <a:gd name="connsiteX2" fmla="*/ 140215 w 140215"/>
                      <a:gd name="connsiteY2" fmla="*/ 166299 h 531609"/>
                      <a:gd name="connsiteX3" fmla="*/ 35345 w 140215"/>
                      <a:gd name="connsiteY3" fmla="*/ 530187 h 531609"/>
                      <a:gd name="connsiteX4" fmla="*/ 0 w 140215"/>
                      <a:gd name="connsiteY4" fmla="*/ 267061 h 531609"/>
                      <a:gd name="connsiteX0" fmla="*/ 5 w 140220"/>
                      <a:gd name="connsiteY0" fmla="*/ 267061 h 397760"/>
                      <a:gd name="connsiteX1" fmla="*/ 35350 w 140220"/>
                      <a:gd name="connsiteY1" fmla="*/ 3935 h 397760"/>
                      <a:gd name="connsiteX2" fmla="*/ 140220 w 140220"/>
                      <a:gd name="connsiteY2" fmla="*/ 166299 h 397760"/>
                      <a:gd name="connsiteX3" fmla="*/ 37147 w 140220"/>
                      <a:gd name="connsiteY3" fmla="*/ 395495 h 397760"/>
                      <a:gd name="connsiteX4" fmla="*/ 5 w 140220"/>
                      <a:gd name="connsiteY4" fmla="*/ 267061 h 397760"/>
                      <a:gd name="connsiteX0" fmla="*/ 3 w 147545"/>
                      <a:gd name="connsiteY0" fmla="*/ 207610 h 393028"/>
                      <a:gd name="connsiteX1" fmla="*/ 42675 w 147545"/>
                      <a:gd name="connsiteY1" fmla="*/ 1163 h 393028"/>
                      <a:gd name="connsiteX2" fmla="*/ 147545 w 147545"/>
                      <a:gd name="connsiteY2" fmla="*/ 163527 h 393028"/>
                      <a:gd name="connsiteX3" fmla="*/ 44472 w 147545"/>
                      <a:gd name="connsiteY3" fmla="*/ 392723 h 393028"/>
                      <a:gd name="connsiteX4" fmla="*/ 3 w 147545"/>
                      <a:gd name="connsiteY4" fmla="*/ 207610 h 393028"/>
                      <a:gd name="connsiteX0" fmla="*/ 13925 w 116998"/>
                      <a:gd name="connsiteY0" fmla="*/ 403300 h 407383"/>
                      <a:gd name="connsiteX1" fmla="*/ 12128 w 116998"/>
                      <a:gd name="connsiteY1" fmla="*/ 11740 h 407383"/>
                      <a:gd name="connsiteX2" fmla="*/ 116998 w 116998"/>
                      <a:gd name="connsiteY2" fmla="*/ 174104 h 407383"/>
                      <a:gd name="connsiteX3" fmla="*/ 13925 w 116998"/>
                      <a:gd name="connsiteY3" fmla="*/ 403300 h 407383"/>
                      <a:gd name="connsiteX0" fmla="*/ 12808 w 106926"/>
                      <a:gd name="connsiteY0" fmla="*/ 422283 h 423279"/>
                      <a:gd name="connsiteX1" fmla="*/ 11011 w 106926"/>
                      <a:gd name="connsiteY1" fmla="*/ 30723 h 423279"/>
                      <a:gd name="connsiteX2" fmla="*/ 106926 w 106926"/>
                      <a:gd name="connsiteY2" fmla="*/ 123814 h 423279"/>
                      <a:gd name="connsiteX3" fmla="*/ 12808 w 106926"/>
                      <a:gd name="connsiteY3" fmla="*/ 422283 h 423279"/>
                      <a:gd name="connsiteX0" fmla="*/ 11153 w 107085"/>
                      <a:gd name="connsiteY0" fmla="*/ 405950 h 429369"/>
                      <a:gd name="connsiteX1" fmla="*/ 9356 w 107085"/>
                      <a:gd name="connsiteY1" fmla="*/ 14390 h 429369"/>
                      <a:gd name="connsiteX2" fmla="*/ 105271 w 107085"/>
                      <a:gd name="connsiteY2" fmla="*/ 107481 h 429369"/>
                      <a:gd name="connsiteX3" fmla="*/ 75610 w 107085"/>
                      <a:gd name="connsiteY3" fmla="*/ 354923 h 429369"/>
                      <a:gd name="connsiteX4" fmla="*/ 11153 w 107085"/>
                      <a:gd name="connsiteY4" fmla="*/ 405950 h 429369"/>
                      <a:gd name="connsiteX0" fmla="*/ 11200 w 107787"/>
                      <a:gd name="connsiteY0" fmla="*/ 418113 h 441532"/>
                      <a:gd name="connsiteX1" fmla="*/ 9403 w 107787"/>
                      <a:gd name="connsiteY1" fmla="*/ 26553 h 441532"/>
                      <a:gd name="connsiteX2" fmla="*/ 106015 w 107787"/>
                      <a:gd name="connsiteY2" fmla="*/ 68451 h 441532"/>
                      <a:gd name="connsiteX3" fmla="*/ 75657 w 107787"/>
                      <a:gd name="connsiteY3" fmla="*/ 367086 h 441532"/>
                      <a:gd name="connsiteX4" fmla="*/ 11200 w 107787"/>
                      <a:gd name="connsiteY4" fmla="*/ 418113 h 441532"/>
                      <a:gd name="connsiteX0" fmla="*/ 11093 w 107566"/>
                      <a:gd name="connsiteY0" fmla="*/ 418113 h 455415"/>
                      <a:gd name="connsiteX1" fmla="*/ 9296 w 107566"/>
                      <a:gd name="connsiteY1" fmla="*/ 26553 h 455415"/>
                      <a:gd name="connsiteX2" fmla="*/ 105908 w 107566"/>
                      <a:gd name="connsiteY2" fmla="*/ 68451 h 455415"/>
                      <a:gd name="connsiteX3" fmla="*/ 73449 w 107566"/>
                      <a:gd name="connsiteY3" fmla="*/ 405654 h 455415"/>
                      <a:gd name="connsiteX4" fmla="*/ 11093 w 107566"/>
                      <a:gd name="connsiteY4" fmla="*/ 418113 h 455415"/>
                      <a:gd name="connsiteX0" fmla="*/ 7557 w 111749"/>
                      <a:gd name="connsiteY0" fmla="*/ 343554 h 422093"/>
                      <a:gd name="connsiteX1" fmla="*/ 13479 w 111749"/>
                      <a:gd name="connsiteY1" fmla="*/ 21416 h 422093"/>
                      <a:gd name="connsiteX2" fmla="*/ 110091 w 111749"/>
                      <a:gd name="connsiteY2" fmla="*/ 63314 h 422093"/>
                      <a:gd name="connsiteX3" fmla="*/ 77632 w 111749"/>
                      <a:gd name="connsiteY3" fmla="*/ 400517 h 422093"/>
                      <a:gd name="connsiteX4" fmla="*/ 7557 w 111749"/>
                      <a:gd name="connsiteY4" fmla="*/ 343554 h 422093"/>
                      <a:gd name="connsiteX0" fmla="*/ 7273 w 111274"/>
                      <a:gd name="connsiteY0" fmla="*/ 343554 h 393925"/>
                      <a:gd name="connsiteX1" fmla="*/ 13195 w 111274"/>
                      <a:gd name="connsiteY1" fmla="*/ 21416 h 393925"/>
                      <a:gd name="connsiteX2" fmla="*/ 109807 w 111274"/>
                      <a:gd name="connsiteY2" fmla="*/ 63314 h 393925"/>
                      <a:gd name="connsiteX3" fmla="*/ 73138 w 111274"/>
                      <a:gd name="connsiteY3" fmla="*/ 362650 h 393925"/>
                      <a:gd name="connsiteX4" fmla="*/ 7273 w 111274"/>
                      <a:gd name="connsiteY4" fmla="*/ 343554 h 393925"/>
                      <a:gd name="connsiteX0" fmla="*/ 15746 w 104322"/>
                      <a:gd name="connsiteY0" fmla="*/ 307403 h 381450"/>
                      <a:gd name="connsiteX1" fmla="*/ 6243 w 104322"/>
                      <a:gd name="connsiteY1" fmla="*/ 18925 h 381450"/>
                      <a:gd name="connsiteX2" fmla="*/ 102855 w 104322"/>
                      <a:gd name="connsiteY2" fmla="*/ 60823 h 381450"/>
                      <a:gd name="connsiteX3" fmla="*/ 66186 w 104322"/>
                      <a:gd name="connsiteY3" fmla="*/ 360159 h 381450"/>
                      <a:gd name="connsiteX4" fmla="*/ 15746 w 104322"/>
                      <a:gd name="connsiteY4" fmla="*/ 307403 h 381450"/>
                      <a:gd name="connsiteX0" fmla="*/ 15499 w 103818"/>
                      <a:gd name="connsiteY0" fmla="*/ 307403 h 371956"/>
                      <a:gd name="connsiteX1" fmla="*/ 5996 w 103818"/>
                      <a:gd name="connsiteY1" fmla="*/ 18925 h 371956"/>
                      <a:gd name="connsiteX2" fmla="*/ 102608 w 103818"/>
                      <a:gd name="connsiteY2" fmla="*/ 60823 h 371956"/>
                      <a:gd name="connsiteX3" fmla="*/ 58225 w 103818"/>
                      <a:gd name="connsiteY3" fmla="*/ 348238 h 371956"/>
                      <a:gd name="connsiteX4" fmla="*/ 15499 w 103818"/>
                      <a:gd name="connsiteY4" fmla="*/ 307403 h 371956"/>
                      <a:gd name="connsiteX0" fmla="*/ 16006 w 104972"/>
                      <a:gd name="connsiteY0" fmla="*/ 307403 h 348329"/>
                      <a:gd name="connsiteX1" fmla="*/ 6503 w 104972"/>
                      <a:gd name="connsiteY1" fmla="*/ 18925 h 348329"/>
                      <a:gd name="connsiteX2" fmla="*/ 103115 w 104972"/>
                      <a:gd name="connsiteY2" fmla="*/ 60823 h 348329"/>
                      <a:gd name="connsiteX3" fmla="*/ 74156 w 104972"/>
                      <a:gd name="connsiteY3" fmla="*/ 314577 h 348329"/>
                      <a:gd name="connsiteX4" fmla="*/ 16006 w 104972"/>
                      <a:gd name="connsiteY4" fmla="*/ 307403 h 34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972" h="348329">
                        <a:moveTo>
                          <a:pt x="16006" y="307403"/>
                        </a:moveTo>
                        <a:cubicBezTo>
                          <a:pt x="4731" y="258128"/>
                          <a:pt x="-8015" y="60022"/>
                          <a:pt x="6503" y="18925"/>
                        </a:cubicBezTo>
                        <a:cubicBezTo>
                          <a:pt x="21021" y="-22172"/>
                          <a:pt x="94761" y="9093"/>
                          <a:pt x="103115" y="60823"/>
                        </a:cubicBezTo>
                        <a:cubicBezTo>
                          <a:pt x="111469" y="112553"/>
                          <a:pt x="89842" y="264832"/>
                          <a:pt x="74156" y="314577"/>
                        </a:cubicBezTo>
                        <a:cubicBezTo>
                          <a:pt x="58470" y="364322"/>
                          <a:pt x="27281" y="356678"/>
                          <a:pt x="16006" y="307403"/>
                        </a:cubicBezTo>
                        <a:close/>
                      </a:path>
                    </a:pathLst>
                  </a:custGeom>
                  <a:noFill/>
                  <a:ln w="19050">
                    <a:solidFill>
                      <a:srgbClr val="F7C4A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6" name="组合 45">
                  <a:extLst>
                    <a:ext uri="{FF2B5EF4-FFF2-40B4-BE49-F238E27FC236}">
                      <a16:creationId xmlns="" xmlns:a16="http://schemas.microsoft.com/office/drawing/2014/main" id="{B82CE456-BA7F-4DBD-96CA-763F6A56F17E}"/>
                    </a:ext>
                  </a:extLst>
                </p:cNvPr>
                <p:cNvGrpSpPr/>
                <p:nvPr/>
              </p:nvGrpSpPr>
              <p:grpSpPr>
                <a:xfrm>
                  <a:off x="4042343" y="2331839"/>
                  <a:ext cx="104972" cy="348329"/>
                  <a:chOff x="4042343" y="2331839"/>
                  <a:chExt cx="104972" cy="348329"/>
                </a:xfrm>
              </p:grpSpPr>
              <p:sp>
                <p:nvSpPr>
                  <p:cNvPr id="48" name="椭圆 23">
                    <a:extLst>
                      <a:ext uri="{FF2B5EF4-FFF2-40B4-BE49-F238E27FC236}">
                        <a16:creationId xmlns="" xmlns:a16="http://schemas.microsoft.com/office/drawing/2014/main" id="{C3D0BE1C-BDEA-47D7-9FDA-FAA5EAADD455}"/>
                      </a:ext>
                    </a:extLst>
                  </p:cNvPr>
                  <p:cNvSpPr/>
                  <p:nvPr/>
                </p:nvSpPr>
                <p:spPr>
                  <a:xfrm rot="21219329" flipH="1">
                    <a:off x="4042343" y="2331839"/>
                    <a:ext cx="104972" cy="348329"/>
                  </a:xfrm>
                  <a:custGeom>
                    <a:avLst/>
                    <a:gdLst>
                      <a:gd name="connsiteX0" fmla="*/ 0 w 235789"/>
                      <a:gd name="connsiteY0" fmla="*/ 263126 h 526251"/>
                      <a:gd name="connsiteX1" fmla="*/ 117895 w 235789"/>
                      <a:gd name="connsiteY1" fmla="*/ 0 h 526251"/>
                      <a:gd name="connsiteX2" fmla="*/ 235790 w 235789"/>
                      <a:gd name="connsiteY2" fmla="*/ 263126 h 526251"/>
                      <a:gd name="connsiteX3" fmla="*/ 117895 w 235789"/>
                      <a:gd name="connsiteY3" fmla="*/ 526252 h 526251"/>
                      <a:gd name="connsiteX4" fmla="*/ 0 w 235789"/>
                      <a:gd name="connsiteY4" fmla="*/ 263126 h 526251"/>
                      <a:gd name="connsiteX0" fmla="*/ 0 w 153240"/>
                      <a:gd name="connsiteY0" fmla="*/ 263126 h 526252"/>
                      <a:gd name="connsiteX1" fmla="*/ 35345 w 153240"/>
                      <a:gd name="connsiteY1" fmla="*/ 0 h 526252"/>
                      <a:gd name="connsiteX2" fmla="*/ 153240 w 153240"/>
                      <a:gd name="connsiteY2" fmla="*/ 263126 h 526252"/>
                      <a:gd name="connsiteX3" fmla="*/ 35345 w 153240"/>
                      <a:gd name="connsiteY3" fmla="*/ 526252 h 526252"/>
                      <a:gd name="connsiteX4" fmla="*/ 0 w 153240"/>
                      <a:gd name="connsiteY4" fmla="*/ 263126 h 526252"/>
                      <a:gd name="connsiteX0" fmla="*/ 0 w 132888"/>
                      <a:gd name="connsiteY0" fmla="*/ 279707 h 545947"/>
                      <a:gd name="connsiteX1" fmla="*/ 35345 w 132888"/>
                      <a:gd name="connsiteY1" fmla="*/ 16581 h 545947"/>
                      <a:gd name="connsiteX2" fmla="*/ 132888 w 132888"/>
                      <a:gd name="connsiteY2" fmla="*/ 122267 h 545947"/>
                      <a:gd name="connsiteX3" fmla="*/ 35345 w 132888"/>
                      <a:gd name="connsiteY3" fmla="*/ 542833 h 545947"/>
                      <a:gd name="connsiteX4" fmla="*/ 0 w 132888"/>
                      <a:gd name="connsiteY4" fmla="*/ 279707 h 545947"/>
                      <a:gd name="connsiteX0" fmla="*/ 0 w 140215"/>
                      <a:gd name="connsiteY0" fmla="*/ 267061 h 531609"/>
                      <a:gd name="connsiteX1" fmla="*/ 35345 w 140215"/>
                      <a:gd name="connsiteY1" fmla="*/ 3935 h 531609"/>
                      <a:gd name="connsiteX2" fmla="*/ 140215 w 140215"/>
                      <a:gd name="connsiteY2" fmla="*/ 166299 h 531609"/>
                      <a:gd name="connsiteX3" fmla="*/ 35345 w 140215"/>
                      <a:gd name="connsiteY3" fmla="*/ 530187 h 531609"/>
                      <a:gd name="connsiteX4" fmla="*/ 0 w 140215"/>
                      <a:gd name="connsiteY4" fmla="*/ 267061 h 531609"/>
                      <a:gd name="connsiteX0" fmla="*/ 5 w 140220"/>
                      <a:gd name="connsiteY0" fmla="*/ 267061 h 397760"/>
                      <a:gd name="connsiteX1" fmla="*/ 35350 w 140220"/>
                      <a:gd name="connsiteY1" fmla="*/ 3935 h 397760"/>
                      <a:gd name="connsiteX2" fmla="*/ 140220 w 140220"/>
                      <a:gd name="connsiteY2" fmla="*/ 166299 h 397760"/>
                      <a:gd name="connsiteX3" fmla="*/ 37147 w 140220"/>
                      <a:gd name="connsiteY3" fmla="*/ 395495 h 397760"/>
                      <a:gd name="connsiteX4" fmla="*/ 5 w 140220"/>
                      <a:gd name="connsiteY4" fmla="*/ 267061 h 397760"/>
                      <a:gd name="connsiteX0" fmla="*/ 3 w 147545"/>
                      <a:gd name="connsiteY0" fmla="*/ 207610 h 393028"/>
                      <a:gd name="connsiteX1" fmla="*/ 42675 w 147545"/>
                      <a:gd name="connsiteY1" fmla="*/ 1163 h 393028"/>
                      <a:gd name="connsiteX2" fmla="*/ 147545 w 147545"/>
                      <a:gd name="connsiteY2" fmla="*/ 163527 h 393028"/>
                      <a:gd name="connsiteX3" fmla="*/ 44472 w 147545"/>
                      <a:gd name="connsiteY3" fmla="*/ 392723 h 393028"/>
                      <a:gd name="connsiteX4" fmla="*/ 3 w 147545"/>
                      <a:gd name="connsiteY4" fmla="*/ 207610 h 393028"/>
                      <a:gd name="connsiteX0" fmla="*/ 13925 w 116998"/>
                      <a:gd name="connsiteY0" fmla="*/ 403300 h 407383"/>
                      <a:gd name="connsiteX1" fmla="*/ 12128 w 116998"/>
                      <a:gd name="connsiteY1" fmla="*/ 11740 h 407383"/>
                      <a:gd name="connsiteX2" fmla="*/ 116998 w 116998"/>
                      <a:gd name="connsiteY2" fmla="*/ 174104 h 407383"/>
                      <a:gd name="connsiteX3" fmla="*/ 13925 w 116998"/>
                      <a:gd name="connsiteY3" fmla="*/ 403300 h 407383"/>
                      <a:gd name="connsiteX0" fmla="*/ 12808 w 106926"/>
                      <a:gd name="connsiteY0" fmla="*/ 422283 h 423279"/>
                      <a:gd name="connsiteX1" fmla="*/ 11011 w 106926"/>
                      <a:gd name="connsiteY1" fmla="*/ 30723 h 423279"/>
                      <a:gd name="connsiteX2" fmla="*/ 106926 w 106926"/>
                      <a:gd name="connsiteY2" fmla="*/ 123814 h 423279"/>
                      <a:gd name="connsiteX3" fmla="*/ 12808 w 106926"/>
                      <a:gd name="connsiteY3" fmla="*/ 422283 h 423279"/>
                      <a:gd name="connsiteX0" fmla="*/ 11153 w 107085"/>
                      <a:gd name="connsiteY0" fmla="*/ 405950 h 429369"/>
                      <a:gd name="connsiteX1" fmla="*/ 9356 w 107085"/>
                      <a:gd name="connsiteY1" fmla="*/ 14390 h 429369"/>
                      <a:gd name="connsiteX2" fmla="*/ 105271 w 107085"/>
                      <a:gd name="connsiteY2" fmla="*/ 107481 h 429369"/>
                      <a:gd name="connsiteX3" fmla="*/ 75610 w 107085"/>
                      <a:gd name="connsiteY3" fmla="*/ 354923 h 429369"/>
                      <a:gd name="connsiteX4" fmla="*/ 11153 w 107085"/>
                      <a:gd name="connsiteY4" fmla="*/ 405950 h 429369"/>
                      <a:gd name="connsiteX0" fmla="*/ 11200 w 107787"/>
                      <a:gd name="connsiteY0" fmla="*/ 418113 h 441532"/>
                      <a:gd name="connsiteX1" fmla="*/ 9403 w 107787"/>
                      <a:gd name="connsiteY1" fmla="*/ 26553 h 441532"/>
                      <a:gd name="connsiteX2" fmla="*/ 106015 w 107787"/>
                      <a:gd name="connsiteY2" fmla="*/ 68451 h 441532"/>
                      <a:gd name="connsiteX3" fmla="*/ 75657 w 107787"/>
                      <a:gd name="connsiteY3" fmla="*/ 367086 h 441532"/>
                      <a:gd name="connsiteX4" fmla="*/ 11200 w 107787"/>
                      <a:gd name="connsiteY4" fmla="*/ 418113 h 441532"/>
                      <a:gd name="connsiteX0" fmla="*/ 11093 w 107566"/>
                      <a:gd name="connsiteY0" fmla="*/ 418113 h 455415"/>
                      <a:gd name="connsiteX1" fmla="*/ 9296 w 107566"/>
                      <a:gd name="connsiteY1" fmla="*/ 26553 h 455415"/>
                      <a:gd name="connsiteX2" fmla="*/ 105908 w 107566"/>
                      <a:gd name="connsiteY2" fmla="*/ 68451 h 455415"/>
                      <a:gd name="connsiteX3" fmla="*/ 73449 w 107566"/>
                      <a:gd name="connsiteY3" fmla="*/ 405654 h 455415"/>
                      <a:gd name="connsiteX4" fmla="*/ 11093 w 107566"/>
                      <a:gd name="connsiteY4" fmla="*/ 418113 h 455415"/>
                      <a:gd name="connsiteX0" fmla="*/ 7557 w 111749"/>
                      <a:gd name="connsiteY0" fmla="*/ 343554 h 422093"/>
                      <a:gd name="connsiteX1" fmla="*/ 13479 w 111749"/>
                      <a:gd name="connsiteY1" fmla="*/ 21416 h 422093"/>
                      <a:gd name="connsiteX2" fmla="*/ 110091 w 111749"/>
                      <a:gd name="connsiteY2" fmla="*/ 63314 h 422093"/>
                      <a:gd name="connsiteX3" fmla="*/ 77632 w 111749"/>
                      <a:gd name="connsiteY3" fmla="*/ 400517 h 422093"/>
                      <a:gd name="connsiteX4" fmla="*/ 7557 w 111749"/>
                      <a:gd name="connsiteY4" fmla="*/ 343554 h 422093"/>
                      <a:gd name="connsiteX0" fmla="*/ 7273 w 111274"/>
                      <a:gd name="connsiteY0" fmla="*/ 343554 h 393925"/>
                      <a:gd name="connsiteX1" fmla="*/ 13195 w 111274"/>
                      <a:gd name="connsiteY1" fmla="*/ 21416 h 393925"/>
                      <a:gd name="connsiteX2" fmla="*/ 109807 w 111274"/>
                      <a:gd name="connsiteY2" fmla="*/ 63314 h 393925"/>
                      <a:gd name="connsiteX3" fmla="*/ 73138 w 111274"/>
                      <a:gd name="connsiteY3" fmla="*/ 362650 h 393925"/>
                      <a:gd name="connsiteX4" fmla="*/ 7273 w 111274"/>
                      <a:gd name="connsiteY4" fmla="*/ 343554 h 393925"/>
                      <a:gd name="connsiteX0" fmla="*/ 15746 w 104322"/>
                      <a:gd name="connsiteY0" fmla="*/ 307403 h 381450"/>
                      <a:gd name="connsiteX1" fmla="*/ 6243 w 104322"/>
                      <a:gd name="connsiteY1" fmla="*/ 18925 h 381450"/>
                      <a:gd name="connsiteX2" fmla="*/ 102855 w 104322"/>
                      <a:gd name="connsiteY2" fmla="*/ 60823 h 381450"/>
                      <a:gd name="connsiteX3" fmla="*/ 66186 w 104322"/>
                      <a:gd name="connsiteY3" fmla="*/ 360159 h 381450"/>
                      <a:gd name="connsiteX4" fmla="*/ 15746 w 104322"/>
                      <a:gd name="connsiteY4" fmla="*/ 307403 h 381450"/>
                      <a:gd name="connsiteX0" fmla="*/ 15499 w 103818"/>
                      <a:gd name="connsiteY0" fmla="*/ 307403 h 371956"/>
                      <a:gd name="connsiteX1" fmla="*/ 5996 w 103818"/>
                      <a:gd name="connsiteY1" fmla="*/ 18925 h 371956"/>
                      <a:gd name="connsiteX2" fmla="*/ 102608 w 103818"/>
                      <a:gd name="connsiteY2" fmla="*/ 60823 h 371956"/>
                      <a:gd name="connsiteX3" fmla="*/ 58225 w 103818"/>
                      <a:gd name="connsiteY3" fmla="*/ 348238 h 371956"/>
                      <a:gd name="connsiteX4" fmla="*/ 15499 w 103818"/>
                      <a:gd name="connsiteY4" fmla="*/ 307403 h 371956"/>
                      <a:gd name="connsiteX0" fmla="*/ 16006 w 104972"/>
                      <a:gd name="connsiteY0" fmla="*/ 307403 h 348329"/>
                      <a:gd name="connsiteX1" fmla="*/ 6503 w 104972"/>
                      <a:gd name="connsiteY1" fmla="*/ 18925 h 348329"/>
                      <a:gd name="connsiteX2" fmla="*/ 103115 w 104972"/>
                      <a:gd name="connsiteY2" fmla="*/ 60823 h 348329"/>
                      <a:gd name="connsiteX3" fmla="*/ 74156 w 104972"/>
                      <a:gd name="connsiteY3" fmla="*/ 314577 h 348329"/>
                      <a:gd name="connsiteX4" fmla="*/ 16006 w 104972"/>
                      <a:gd name="connsiteY4" fmla="*/ 307403 h 34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972" h="348329">
                        <a:moveTo>
                          <a:pt x="16006" y="307403"/>
                        </a:moveTo>
                        <a:cubicBezTo>
                          <a:pt x="4731" y="258128"/>
                          <a:pt x="-8015" y="60022"/>
                          <a:pt x="6503" y="18925"/>
                        </a:cubicBezTo>
                        <a:cubicBezTo>
                          <a:pt x="21021" y="-22172"/>
                          <a:pt x="94761" y="9093"/>
                          <a:pt x="103115" y="60823"/>
                        </a:cubicBezTo>
                        <a:cubicBezTo>
                          <a:pt x="111469" y="112553"/>
                          <a:pt x="89842" y="264832"/>
                          <a:pt x="74156" y="314577"/>
                        </a:cubicBezTo>
                        <a:cubicBezTo>
                          <a:pt x="58470" y="364322"/>
                          <a:pt x="27281" y="356678"/>
                          <a:pt x="16006" y="307403"/>
                        </a:cubicBezTo>
                        <a:close/>
                      </a:path>
                    </a:pathLst>
                  </a:custGeom>
                  <a:solidFill>
                    <a:srgbClr val="F9D0B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23">
                    <a:extLst>
                      <a:ext uri="{FF2B5EF4-FFF2-40B4-BE49-F238E27FC236}">
                        <a16:creationId xmlns="" xmlns:a16="http://schemas.microsoft.com/office/drawing/2014/main" id="{8B547D2C-DE33-41BB-A8AC-E851ECE3333D}"/>
                      </a:ext>
                    </a:extLst>
                  </p:cNvPr>
                  <p:cNvSpPr/>
                  <p:nvPr/>
                </p:nvSpPr>
                <p:spPr>
                  <a:xfrm rot="21219329" flipH="1">
                    <a:off x="4081191" y="2395371"/>
                    <a:ext cx="59024" cy="195859"/>
                  </a:xfrm>
                  <a:custGeom>
                    <a:avLst/>
                    <a:gdLst>
                      <a:gd name="connsiteX0" fmla="*/ 0 w 235789"/>
                      <a:gd name="connsiteY0" fmla="*/ 263126 h 526251"/>
                      <a:gd name="connsiteX1" fmla="*/ 117895 w 235789"/>
                      <a:gd name="connsiteY1" fmla="*/ 0 h 526251"/>
                      <a:gd name="connsiteX2" fmla="*/ 235790 w 235789"/>
                      <a:gd name="connsiteY2" fmla="*/ 263126 h 526251"/>
                      <a:gd name="connsiteX3" fmla="*/ 117895 w 235789"/>
                      <a:gd name="connsiteY3" fmla="*/ 526252 h 526251"/>
                      <a:gd name="connsiteX4" fmla="*/ 0 w 235789"/>
                      <a:gd name="connsiteY4" fmla="*/ 263126 h 526251"/>
                      <a:gd name="connsiteX0" fmla="*/ 0 w 153240"/>
                      <a:gd name="connsiteY0" fmla="*/ 263126 h 526252"/>
                      <a:gd name="connsiteX1" fmla="*/ 35345 w 153240"/>
                      <a:gd name="connsiteY1" fmla="*/ 0 h 526252"/>
                      <a:gd name="connsiteX2" fmla="*/ 153240 w 153240"/>
                      <a:gd name="connsiteY2" fmla="*/ 263126 h 526252"/>
                      <a:gd name="connsiteX3" fmla="*/ 35345 w 153240"/>
                      <a:gd name="connsiteY3" fmla="*/ 526252 h 526252"/>
                      <a:gd name="connsiteX4" fmla="*/ 0 w 153240"/>
                      <a:gd name="connsiteY4" fmla="*/ 263126 h 526252"/>
                      <a:gd name="connsiteX0" fmla="*/ 0 w 132888"/>
                      <a:gd name="connsiteY0" fmla="*/ 279707 h 545947"/>
                      <a:gd name="connsiteX1" fmla="*/ 35345 w 132888"/>
                      <a:gd name="connsiteY1" fmla="*/ 16581 h 545947"/>
                      <a:gd name="connsiteX2" fmla="*/ 132888 w 132888"/>
                      <a:gd name="connsiteY2" fmla="*/ 122267 h 545947"/>
                      <a:gd name="connsiteX3" fmla="*/ 35345 w 132888"/>
                      <a:gd name="connsiteY3" fmla="*/ 542833 h 545947"/>
                      <a:gd name="connsiteX4" fmla="*/ 0 w 132888"/>
                      <a:gd name="connsiteY4" fmla="*/ 279707 h 545947"/>
                      <a:gd name="connsiteX0" fmla="*/ 0 w 140215"/>
                      <a:gd name="connsiteY0" fmla="*/ 267061 h 531609"/>
                      <a:gd name="connsiteX1" fmla="*/ 35345 w 140215"/>
                      <a:gd name="connsiteY1" fmla="*/ 3935 h 531609"/>
                      <a:gd name="connsiteX2" fmla="*/ 140215 w 140215"/>
                      <a:gd name="connsiteY2" fmla="*/ 166299 h 531609"/>
                      <a:gd name="connsiteX3" fmla="*/ 35345 w 140215"/>
                      <a:gd name="connsiteY3" fmla="*/ 530187 h 531609"/>
                      <a:gd name="connsiteX4" fmla="*/ 0 w 140215"/>
                      <a:gd name="connsiteY4" fmla="*/ 267061 h 531609"/>
                      <a:gd name="connsiteX0" fmla="*/ 5 w 140220"/>
                      <a:gd name="connsiteY0" fmla="*/ 267061 h 397760"/>
                      <a:gd name="connsiteX1" fmla="*/ 35350 w 140220"/>
                      <a:gd name="connsiteY1" fmla="*/ 3935 h 397760"/>
                      <a:gd name="connsiteX2" fmla="*/ 140220 w 140220"/>
                      <a:gd name="connsiteY2" fmla="*/ 166299 h 397760"/>
                      <a:gd name="connsiteX3" fmla="*/ 37147 w 140220"/>
                      <a:gd name="connsiteY3" fmla="*/ 395495 h 397760"/>
                      <a:gd name="connsiteX4" fmla="*/ 5 w 140220"/>
                      <a:gd name="connsiteY4" fmla="*/ 267061 h 397760"/>
                      <a:gd name="connsiteX0" fmla="*/ 3 w 147545"/>
                      <a:gd name="connsiteY0" fmla="*/ 207610 h 393028"/>
                      <a:gd name="connsiteX1" fmla="*/ 42675 w 147545"/>
                      <a:gd name="connsiteY1" fmla="*/ 1163 h 393028"/>
                      <a:gd name="connsiteX2" fmla="*/ 147545 w 147545"/>
                      <a:gd name="connsiteY2" fmla="*/ 163527 h 393028"/>
                      <a:gd name="connsiteX3" fmla="*/ 44472 w 147545"/>
                      <a:gd name="connsiteY3" fmla="*/ 392723 h 393028"/>
                      <a:gd name="connsiteX4" fmla="*/ 3 w 147545"/>
                      <a:gd name="connsiteY4" fmla="*/ 207610 h 393028"/>
                      <a:gd name="connsiteX0" fmla="*/ 13925 w 116998"/>
                      <a:gd name="connsiteY0" fmla="*/ 403300 h 407383"/>
                      <a:gd name="connsiteX1" fmla="*/ 12128 w 116998"/>
                      <a:gd name="connsiteY1" fmla="*/ 11740 h 407383"/>
                      <a:gd name="connsiteX2" fmla="*/ 116998 w 116998"/>
                      <a:gd name="connsiteY2" fmla="*/ 174104 h 407383"/>
                      <a:gd name="connsiteX3" fmla="*/ 13925 w 116998"/>
                      <a:gd name="connsiteY3" fmla="*/ 403300 h 407383"/>
                      <a:gd name="connsiteX0" fmla="*/ 12808 w 106926"/>
                      <a:gd name="connsiteY0" fmla="*/ 422283 h 423279"/>
                      <a:gd name="connsiteX1" fmla="*/ 11011 w 106926"/>
                      <a:gd name="connsiteY1" fmla="*/ 30723 h 423279"/>
                      <a:gd name="connsiteX2" fmla="*/ 106926 w 106926"/>
                      <a:gd name="connsiteY2" fmla="*/ 123814 h 423279"/>
                      <a:gd name="connsiteX3" fmla="*/ 12808 w 106926"/>
                      <a:gd name="connsiteY3" fmla="*/ 422283 h 423279"/>
                      <a:gd name="connsiteX0" fmla="*/ 11153 w 107085"/>
                      <a:gd name="connsiteY0" fmla="*/ 405950 h 429369"/>
                      <a:gd name="connsiteX1" fmla="*/ 9356 w 107085"/>
                      <a:gd name="connsiteY1" fmla="*/ 14390 h 429369"/>
                      <a:gd name="connsiteX2" fmla="*/ 105271 w 107085"/>
                      <a:gd name="connsiteY2" fmla="*/ 107481 h 429369"/>
                      <a:gd name="connsiteX3" fmla="*/ 75610 w 107085"/>
                      <a:gd name="connsiteY3" fmla="*/ 354923 h 429369"/>
                      <a:gd name="connsiteX4" fmla="*/ 11153 w 107085"/>
                      <a:gd name="connsiteY4" fmla="*/ 405950 h 429369"/>
                      <a:gd name="connsiteX0" fmla="*/ 11200 w 107787"/>
                      <a:gd name="connsiteY0" fmla="*/ 418113 h 441532"/>
                      <a:gd name="connsiteX1" fmla="*/ 9403 w 107787"/>
                      <a:gd name="connsiteY1" fmla="*/ 26553 h 441532"/>
                      <a:gd name="connsiteX2" fmla="*/ 106015 w 107787"/>
                      <a:gd name="connsiteY2" fmla="*/ 68451 h 441532"/>
                      <a:gd name="connsiteX3" fmla="*/ 75657 w 107787"/>
                      <a:gd name="connsiteY3" fmla="*/ 367086 h 441532"/>
                      <a:gd name="connsiteX4" fmla="*/ 11200 w 107787"/>
                      <a:gd name="connsiteY4" fmla="*/ 418113 h 441532"/>
                      <a:gd name="connsiteX0" fmla="*/ 11093 w 107566"/>
                      <a:gd name="connsiteY0" fmla="*/ 418113 h 455415"/>
                      <a:gd name="connsiteX1" fmla="*/ 9296 w 107566"/>
                      <a:gd name="connsiteY1" fmla="*/ 26553 h 455415"/>
                      <a:gd name="connsiteX2" fmla="*/ 105908 w 107566"/>
                      <a:gd name="connsiteY2" fmla="*/ 68451 h 455415"/>
                      <a:gd name="connsiteX3" fmla="*/ 73449 w 107566"/>
                      <a:gd name="connsiteY3" fmla="*/ 405654 h 455415"/>
                      <a:gd name="connsiteX4" fmla="*/ 11093 w 107566"/>
                      <a:gd name="connsiteY4" fmla="*/ 418113 h 455415"/>
                      <a:gd name="connsiteX0" fmla="*/ 7557 w 111749"/>
                      <a:gd name="connsiteY0" fmla="*/ 343554 h 422093"/>
                      <a:gd name="connsiteX1" fmla="*/ 13479 w 111749"/>
                      <a:gd name="connsiteY1" fmla="*/ 21416 h 422093"/>
                      <a:gd name="connsiteX2" fmla="*/ 110091 w 111749"/>
                      <a:gd name="connsiteY2" fmla="*/ 63314 h 422093"/>
                      <a:gd name="connsiteX3" fmla="*/ 77632 w 111749"/>
                      <a:gd name="connsiteY3" fmla="*/ 400517 h 422093"/>
                      <a:gd name="connsiteX4" fmla="*/ 7557 w 111749"/>
                      <a:gd name="connsiteY4" fmla="*/ 343554 h 422093"/>
                      <a:gd name="connsiteX0" fmla="*/ 7273 w 111274"/>
                      <a:gd name="connsiteY0" fmla="*/ 343554 h 393925"/>
                      <a:gd name="connsiteX1" fmla="*/ 13195 w 111274"/>
                      <a:gd name="connsiteY1" fmla="*/ 21416 h 393925"/>
                      <a:gd name="connsiteX2" fmla="*/ 109807 w 111274"/>
                      <a:gd name="connsiteY2" fmla="*/ 63314 h 393925"/>
                      <a:gd name="connsiteX3" fmla="*/ 73138 w 111274"/>
                      <a:gd name="connsiteY3" fmla="*/ 362650 h 393925"/>
                      <a:gd name="connsiteX4" fmla="*/ 7273 w 111274"/>
                      <a:gd name="connsiteY4" fmla="*/ 343554 h 393925"/>
                      <a:gd name="connsiteX0" fmla="*/ 15746 w 104322"/>
                      <a:gd name="connsiteY0" fmla="*/ 307403 h 381450"/>
                      <a:gd name="connsiteX1" fmla="*/ 6243 w 104322"/>
                      <a:gd name="connsiteY1" fmla="*/ 18925 h 381450"/>
                      <a:gd name="connsiteX2" fmla="*/ 102855 w 104322"/>
                      <a:gd name="connsiteY2" fmla="*/ 60823 h 381450"/>
                      <a:gd name="connsiteX3" fmla="*/ 66186 w 104322"/>
                      <a:gd name="connsiteY3" fmla="*/ 360159 h 381450"/>
                      <a:gd name="connsiteX4" fmla="*/ 15746 w 104322"/>
                      <a:gd name="connsiteY4" fmla="*/ 307403 h 381450"/>
                      <a:gd name="connsiteX0" fmla="*/ 15499 w 103818"/>
                      <a:gd name="connsiteY0" fmla="*/ 307403 h 371956"/>
                      <a:gd name="connsiteX1" fmla="*/ 5996 w 103818"/>
                      <a:gd name="connsiteY1" fmla="*/ 18925 h 371956"/>
                      <a:gd name="connsiteX2" fmla="*/ 102608 w 103818"/>
                      <a:gd name="connsiteY2" fmla="*/ 60823 h 371956"/>
                      <a:gd name="connsiteX3" fmla="*/ 58225 w 103818"/>
                      <a:gd name="connsiteY3" fmla="*/ 348238 h 371956"/>
                      <a:gd name="connsiteX4" fmla="*/ 15499 w 103818"/>
                      <a:gd name="connsiteY4" fmla="*/ 307403 h 371956"/>
                      <a:gd name="connsiteX0" fmla="*/ 16006 w 104972"/>
                      <a:gd name="connsiteY0" fmla="*/ 307403 h 348329"/>
                      <a:gd name="connsiteX1" fmla="*/ 6503 w 104972"/>
                      <a:gd name="connsiteY1" fmla="*/ 18925 h 348329"/>
                      <a:gd name="connsiteX2" fmla="*/ 103115 w 104972"/>
                      <a:gd name="connsiteY2" fmla="*/ 60823 h 348329"/>
                      <a:gd name="connsiteX3" fmla="*/ 74156 w 104972"/>
                      <a:gd name="connsiteY3" fmla="*/ 314577 h 348329"/>
                      <a:gd name="connsiteX4" fmla="*/ 16006 w 104972"/>
                      <a:gd name="connsiteY4" fmla="*/ 307403 h 34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972" h="348329">
                        <a:moveTo>
                          <a:pt x="16006" y="307403"/>
                        </a:moveTo>
                        <a:cubicBezTo>
                          <a:pt x="4731" y="258128"/>
                          <a:pt x="-8015" y="60022"/>
                          <a:pt x="6503" y="18925"/>
                        </a:cubicBezTo>
                        <a:cubicBezTo>
                          <a:pt x="21021" y="-22172"/>
                          <a:pt x="94761" y="9093"/>
                          <a:pt x="103115" y="60823"/>
                        </a:cubicBezTo>
                        <a:cubicBezTo>
                          <a:pt x="111469" y="112553"/>
                          <a:pt x="89842" y="264832"/>
                          <a:pt x="74156" y="314577"/>
                        </a:cubicBezTo>
                        <a:cubicBezTo>
                          <a:pt x="58470" y="364322"/>
                          <a:pt x="27281" y="356678"/>
                          <a:pt x="16006" y="307403"/>
                        </a:cubicBezTo>
                        <a:close/>
                      </a:path>
                    </a:pathLst>
                  </a:custGeom>
                  <a:noFill/>
                  <a:ln w="19050">
                    <a:solidFill>
                      <a:srgbClr val="F7C4A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7" name="等腰三角形 6">
                  <a:extLst>
                    <a:ext uri="{FF2B5EF4-FFF2-40B4-BE49-F238E27FC236}">
                      <a16:creationId xmlns="" xmlns:a16="http://schemas.microsoft.com/office/drawing/2014/main" id="{432DE4CC-F62C-4D0C-A15C-4959B47BB231}"/>
                    </a:ext>
                  </a:extLst>
                </p:cNvPr>
                <p:cNvSpPr/>
                <p:nvPr/>
              </p:nvSpPr>
              <p:spPr>
                <a:xfrm rot="10800000">
                  <a:off x="4114147" y="1842405"/>
                  <a:ext cx="1335991" cy="1621214"/>
                </a:xfrm>
                <a:custGeom>
                  <a:avLst/>
                  <a:gdLst>
                    <a:gd name="connsiteX0" fmla="*/ 0 w 1697863"/>
                    <a:gd name="connsiteY0" fmla="*/ 2311880 h 2311880"/>
                    <a:gd name="connsiteX1" fmla="*/ 848932 w 1697863"/>
                    <a:gd name="connsiteY1" fmla="*/ 0 h 2311880"/>
                    <a:gd name="connsiteX2" fmla="*/ 1697863 w 1697863"/>
                    <a:gd name="connsiteY2" fmla="*/ 2311880 h 2311880"/>
                    <a:gd name="connsiteX3" fmla="*/ 0 w 1697863"/>
                    <a:gd name="connsiteY3" fmla="*/ 2311880 h 2311880"/>
                    <a:gd name="connsiteX0" fmla="*/ 0 w 1697863"/>
                    <a:gd name="connsiteY0" fmla="*/ 1682152 h 1682152"/>
                    <a:gd name="connsiteX1" fmla="*/ 754041 w 1697863"/>
                    <a:gd name="connsiteY1" fmla="*/ 0 h 1682152"/>
                    <a:gd name="connsiteX2" fmla="*/ 1697863 w 1697863"/>
                    <a:gd name="connsiteY2" fmla="*/ 1682152 h 1682152"/>
                    <a:gd name="connsiteX3" fmla="*/ 0 w 1697863"/>
                    <a:gd name="connsiteY3" fmla="*/ 1682152 h 1682152"/>
                    <a:gd name="connsiteX0" fmla="*/ 0 w 1697863"/>
                    <a:gd name="connsiteY0" fmla="*/ 1664899 h 1664899"/>
                    <a:gd name="connsiteX1" fmla="*/ 831679 w 1697863"/>
                    <a:gd name="connsiteY1" fmla="*/ 0 h 1664899"/>
                    <a:gd name="connsiteX2" fmla="*/ 1697863 w 1697863"/>
                    <a:gd name="connsiteY2" fmla="*/ 1664899 h 1664899"/>
                    <a:gd name="connsiteX3" fmla="*/ 0 w 1697863"/>
                    <a:gd name="connsiteY3" fmla="*/ 1664899 h 1664899"/>
                    <a:gd name="connsiteX0" fmla="*/ 0 w 1697863"/>
                    <a:gd name="connsiteY0" fmla="*/ 1664899 h 1997015"/>
                    <a:gd name="connsiteX1" fmla="*/ 831679 w 1697863"/>
                    <a:gd name="connsiteY1" fmla="*/ 0 h 1997015"/>
                    <a:gd name="connsiteX2" fmla="*/ 1697863 w 1697863"/>
                    <a:gd name="connsiteY2" fmla="*/ 1664899 h 1997015"/>
                    <a:gd name="connsiteX3" fmla="*/ 838825 w 1697863"/>
                    <a:gd name="connsiteY3" fmla="*/ 1997015 h 1997015"/>
                    <a:gd name="connsiteX4" fmla="*/ 0 w 1697863"/>
                    <a:gd name="connsiteY4" fmla="*/ 1664899 h 1997015"/>
                    <a:gd name="connsiteX0" fmla="*/ 0 w 1697864"/>
                    <a:gd name="connsiteY0" fmla="*/ 1664899 h 2038630"/>
                    <a:gd name="connsiteX1" fmla="*/ 831679 w 1697864"/>
                    <a:gd name="connsiteY1" fmla="*/ 0 h 2038630"/>
                    <a:gd name="connsiteX2" fmla="*/ 1697863 w 1697864"/>
                    <a:gd name="connsiteY2" fmla="*/ 1664899 h 2038630"/>
                    <a:gd name="connsiteX3" fmla="*/ 838825 w 1697864"/>
                    <a:gd name="connsiteY3" fmla="*/ 1997015 h 2038630"/>
                    <a:gd name="connsiteX4" fmla="*/ 0 w 1697864"/>
                    <a:gd name="connsiteY4" fmla="*/ 1664899 h 2038630"/>
                    <a:gd name="connsiteX0" fmla="*/ 0 w 1697864"/>
                    <a:gd name="connsiteY0" fmla="*/ 1664899 h 1997021"/>
                    <a:gd name="connsiteX1" fmla="*/ 831679 w 1697864"/>
                    <a:gd name="connsiteY1" fmla="*/ 0 h 1997021"/>
                    <a:gd name="connsiteX2" fmla="*/ 1697863 w 1697864"/>
                    <a:gd name="connsiteY2" fmla="*/ 1664899 h 1997021"/>
                    <a:gd name="connsiteX3" fmla="*/ 838825 w 1697864"/>
                    <a:gd name="connsiteY3" fmla="*/ 1997015 h 1997021"/>
                    <a:gd name="connsiteX4" fmla="*/ 0 w 1697864"/>
                    <a:gd name="connsiteY4" fmla="*/ 1664899 h 1997021"/>
                    <a:gd name="connsiteX0" fmla="*/ 0 w 1697864"/>
                    <a:gd name="connsiteY0" fmla="*/ 1664899 h 1997040"/>
                    <a:gd name="connsiteX1" fmla="*/ 831679 w 1697864"/>
                    <a:gd name="connsiteY1" fmla="*/ 0 h 1997040"/>
                    <a:gd name="connsiteX2" fmla="*/ 1697863 w 1697864"/>
                    <a:gd name="connsiteY2" fmla="*/ 1664899 h 1997040"/>
                    <a:gd name="connsiteX3" fmla="*/ 838825 w 1697864"/>
                    <a:gd name="connsiteY3" fmla="*/ 1997015 h 1997040"/>
                    <a:gd name="connsiteX4" fmla="*/ 0 w 1697864"/>
                    <a:gd name="connsiteY4" fmla="*/ 1664899 h 1997040"/>
                    <a:gd name="connsiteX0" fmla="*/ 0 w 1606949"/>
                    <a:gd name="connsiteY0" fmla="*/ 1656272 h 1997179"/>
                    <a:gd name="connsiteX1" fmla="*/ 740764 w 1606949"/>
                    <a:gd name="connsiteY1" fmla="*/ 0 h 1997179"/>
                    <a:gd name="connsiteX2" fmla="*/ 1606948 w 1606949"/>
                    <a:gd name="connsiteY2" fmla="*/ 1664899 h 1997179"/>
                    <a:gd name="connsiteX3" fmla="*/ 747910 w 1606949"/>
                    <a:gd name="connsiteY3" fmla="*/ 1997015 h 1997179"/>
                    <a:gd name="connsiteX4" fmla="*/ 0 w 1606949"/>
                    <a:gd name="connsiteY4" fmla="*/ 1656272 h 1997179"/>
                    <a:gd name="connsiteX0" fmla="*/ 265 w 1607214"/>
                    <a:gd name="connsiteY0" fmla="*/ 1656272 h 1997179"/>
                    <a:gd name="connsiteX1" fmla="*/ 741029 w 1607214"/>
                    <a:gd name="connsiteY1" fmla="*/ 0 h 1997179"/>
                    <a:gd name="connsiteX2" fmla="*/ 1607213 w 1607214"/>
                    <a:gd name="connsiteY2" fmla="*/ 1664899 h 1997179"/>
                    <a:gd name="connsiteX3" fmla="*/ 748175 w 1607214"/>
                    <a:gd name="connsiteY3" fmla="*/ 1997015 h 1997179"/>
                    <a:gd name="connsiteX4" fmla="*/ 265 w 1607214"/>
                    <a:gd name="connsiteY4" fmla="*/ 1656272 h 1997179"/>
                    <a:gd name="connsiteX0" fmla="*/ 5400 w 1612349"/>
                    <a:gd name="connsiteY0" fmla="*/ 1656272 h 1997179"/>
                    <a:gd name="connsiteX1" fmla="*/ 746164 w 1612349"/>
                    <a:gd name="connsiteY1" fmla="*/ 0 h 1997179"/>
                    <a:gd name="connsiteX2" fmla="*/ 1612348 w 1612349"/>
                    <a:gd name="connsiteY2" fmla="*/ 1664899 h 1997179"/>
                    <a:gd name="connsiteX3" fmla="*/ 753310 w 1612349"/>
                    <a:gd name="connsiteY3" fmla="*/ 1997015 h 1997179"/>
                    <a:gd name="connsiteX4" fmla="*/ 5400 w 1612349"/>
                    <a:gd name="connsiteY4" fmla="*/ 1656272 h 1997179"/>
                    <a:gd name="connsiteX0" fmla="*/ 266 w 1607215"/>
                    <a:gd name="connsiteY0" fmla="*/ 1656273 h 1997180"/>
                    <a:gd name="connsiteX1" fmla="*/ 741030 w 1607215"/>
                    <a:gd name="connsiteY1" fmla="*/ 1 h 1997180"/>
                    <a:gd name="connsiteX2" fmla="*/ 1607214 w 1607215"/>
                    <a:gd name="connsiteY2" fmla="*/ 1664900 h 1997180"/>
                    <a:gd name="connsiteX3" fmla="*/ 748176 w 1607215"/>
                    <a:gd name="connsiteY3" fmla="*/ 1997016 h 1997180"/>
                    <a:gd name="connsiteX4" fmla="*/ 266 w 1607215"/>
                    <a:gd name="connsiteY4" fmla="*/ 1656273 h 1997180"/>
                    <a:gd name="connsiteX0" fmla="*/ 266 w 1664659"/>
                    <a:gd name="connsiteY0" fmla="*/ 1656273 h 2041817"/>
                    <a:gd name="connsiteX1" fmla="*/ 741030 w 1664659"/>
                    <a:gd name="connsiteY1" fmla="*/ 1 h 2041817"/>
                    <a:gd name="connsiteX2" fmla="*/ 1607214 w 1664659"/>
                    <a:gd name="connsiteY2" fmla="*/ 1664900 h 2041817"/>
                    <a:gd name="connsiteX3" fmla="*/ 748176 w 1664659"/>
                    <a:gd name="connsiteY3" fmla="*/ 1997016 h 2041817"/>
                    <a:gd name="connsiteX4" fmla="*/ 266 w 1664659"/>
                    <a:gd name="connsiteY4" fmla="*/ 1656273 h 2041817"/>
                    <a:gd name="connsiteX0" fmla="*/ 266 w 1610674"/>
                    <a:gd name="connsiteY0" fmla="*/ 1656273 h 1997790"/>
                    <a:gd name="connsiteX1" fmla="*/ 741030 w 1610674"/>
                    <a:gd name="connsiteY1" fmla="*/ 1 h 1997790"/>
                    <a:gd name="connsiteX2" fmla="*/ 1607214 w 1610674"/>
                    <a:gd name="connsiteY2" fmla="*/ 1664900 h 1997790"/>
                    <a:gd name="connsiteX3" fmla="*/ 748176 w 1610674"/>
                    <a:gd name="connsiteY3" fmla="*/ 1997016 h 1997790"/>
                    <a:gd name="connsiteX4" fmla="*/ 266 w 1610674"/>
                    <a:gd name="connsiteY4" fmla="*/ 1656273 h 1997790"/>
                    <a:gd name="connsiteX0" fmla="*/ 266 w 1607469"/>
                    <a:gd name="connsiteY0" fmla="*/ 1656273 h 2041817"/>
                    <a:gd name="connsiteX1" fmla="*/ 741030 w 1607469"/>
                    <a:gd name="connsiteY1" fmla="*/ 1 h 2041817"/>
                    <a:gd name="connsiteX2" fmla="*/ 1607214 w 1607469"/>
                    <a:gd name="connsiteY2" fmla="*/ 1664900 h 2041817"/>
                    <a:gd name="connsiteX3" fmla="*/ 748176 w 1607469"/>
                    <a:gd name="connsiteY3" fmla="*/ 1997016 h 2041817"/>
                    <a:gd name="connsiteX4" fmla="*/ 266 w 1607469"/>
                    <a:gd name="connsiteY4" fmla="*/ 1656273 h 2041817"/>
                    <a:gd name="connsiteX0" fmla="*/ 266 w 1607469"/>
                    <a:gd name="connsiteY0" fmla="*/ 1656273 h 2003267"/>
                    <a:gd name="connsiteX1" fmla="*/ 741030 w 1607469"/>
                    <a:gd name="connsiteY1" fmla="*/ 1 h 2003267"/>
                    <a:gd name="connsiteX2" fmla="*/ 1607214 w 1607469"/>
                    <a:gd name="connsiteY2" fmla="*/ 1664900 h 2003267"/>
                    <a:gd name="connsiteX3" fmla="*/ 748176 w 1607469"/>
                    <a:gd name="connsiteY3" fmla="*/ 1997016 h 2003267"/>
                    <a:gd name="connsiteX4" fmla="*/ 266 w 1607469"/>
                    <a:gd name="connsiteY4" fmla="*/ 1656273 h 2003267"/>
                    <a:gd name="connsiteX0" fmla="*/ 266 w 1617565"/>
                    <a:gd name="connsiteY0" fmla="*/ 1656273 h 2001301"/>
                    <a:gd name="connsiteX1" fmla="*/ 741030 w 1617565"/>
                    <a:gd name="connsiteY1" fmla="*/ 1 h 2001301"/>
                    <a:gd name="connsiteX2" fmla="*/ 1617315 w 1617565"/>
                    <a:gd name="connsiteY2" fmla="*/ 1492372 h 2001301"/>
                    <a:gd name="connsiteX3" fmla="*/ 748176 w 1617565"/>
                    <a:gd name="connsiteY3" fmla="*/ 1997016 h 2001301"/>
                    <a:gd name="connsiteX4" fmla="*/ 266 w 1617565"/>
                    <a:gd name="connsiteY4" fmla="*/ 1656273 h 2001301"/>
                    <a:gd name="connsiteX0" fmla="*/ 266 w 1617566"/>
                    <a:gd name="connsiteY0" fmla="*/ 1578636 h 1997876"/>
                    <a:gd name="connsiteX1" fmla="*/ 741030 w 1617566"/>
                    <a:gd name="connsiteY1" fmla="*/ 1 h 1997876"/>
                    <a:gd name="connsiteX2" fmla="*/ 1617315 w 1617566"/>
                    <a:gd name="connsiteY2" fmla="*/ 1492372 h 1997876"/>
                    <a:gd name="connsiteX3" fmla="*/ 748176 w 1617566"/>
                    <a:gd name="connsiteY3" fmla="*/ 1997016 h 1997876"/>
                    <a:gd name="connsiteX4" fmla="*/ 266 w 1617566"/>
                    <a:gd name="connsiteY4" fmla="*/ 1578636 h 1997876"/>
                    <a:gd name="connsiteX0" fmla="*/ 266 w 1617566"/>
                    <a:gd name="connsiteY0" fmla="*/ 1578636 h 1997876"/>
                    <a:gd name="connsiteX1" fmla="*/ 741030 w 1617566"/>
                    <a:gd name="connsiteY1" fmla="*/ 1 h 1997876"/>
                    <a:gd name="connsiteX2" fmla="*/ 1617315 w 1617566"/>
                    <a:gd name="connsiteY2" fmla="*/ 1492372 h 1997876"/>
                    <a:gd name="connsiteX3" fmla="*/ 748176 w 1617566"/>
                    <a:gd name="connsiteY3" fmla="*/ 1997016 h 1997876"/>
                    <a:gd name="connsiteX4" fmla="*/ 266 w 1617566"/>
                    <a:gd name="connsiteY4" fmla="*/ 1578636 h 1997876"/>
                    <a:gd name="connsiteX0" fmla="*/ 266 w 1617566"/>
                    <a:gd name="connsiteY0" fmla="*/ 1578636 h 1997876"/>
                    <a:gd name="connsiteX1" fmla="*/ 741030 w 1617566"/>
                    <a:gd name="connsiteY1" fmla="*/ 1 h 1997876"/>
                    <a:gd name="connsiteX2" fmla="*/ 1617315 w 1617566"/>
                    <a:gd name="connsiteY2" fmla="*/ 1492372 h 1997876"/>
                    <a:gd name="connsiteX3" fmla="*/ 748176 w 1617566"/>
                    <a:gd name="connsiteY3" fmla="*/ 1997016 h 1997876"/>
                    <a:gd name="connsiteX4" fmla="*/ 266 w 1617566"/>
                    <a:gd name="connsiteY4" fmla="*/ 1578636 h 1997876"/>
                    <a:gd name="connsiteX0" fmla="*/ 266 w 1652753"/>
                    <a:gd name="connsiteY0" fmla="*/ 1593313 h 2012553"/>
                    <a:gd name="connsiteX1" fmla="*/ 741030 w 1652753"/>
                    <a:gd name="connsiteY1" fmla="*/ 14678 h 2012553"/>
                    <a:gd name="connsiteX2" fmla="*/ 1435080 w 1652753"/>
                    <a:gd name="connsiteY2" fmla="*/ 717730 h 2012553"/>
                    <a:gd name="connsiteX3" fmla="*/ 1617315 w 1652753"/>
                    <a:gd name="connsiteY3" fmla="*/ 1507049 h 2012553"/>
                    <a:gd name="connsiteX4" fmla="*/ 748176 w 1652753"/>
                    <a:gd name="connsiteY4" fmla="*/ 2011693 h 2012553"/>
                    <a:gd name="connsiteX5" fmla="*/ 266 w 1652753"/>
                    <a:gd name="connsiteY5" fmla="*/ 1593313 h 2012553"/>
                    <a:gd name="connsiteX0" fmla="*/ 26383 w 1678870"/>
                    <a:gd name="connsiteY0" fmla="*/ 1593313 h 2012553"/>
                    <a:gd name="connsiteX1" fmla="*/ 188390 w 1678870"/>
                    <a:gd name="connsiteY1" fmla="*/ 622839 h 2012553"/>
                    <a:gd name="connsiteX2" fmla="*/ 767147 w 1678870"/>
                    <a:gd name="connsiteY2" fmla="*/ 14678 h 2012553"/>
                    <a:gd name="connsiteX3" fmla="*/ 1461197 w 1678870"/>
                    <a:gd name="connsiteY3" fmla="*/ 717730 h 2012553"/>
                    <a:gd name="connsiteX4" fmla="*/ 1643432 w 1678870"/>
                    <a:gd name="connsiteY4" fmla="*/ 1507049 h 2012553"/>
                    <a:gd name="connsiteX5" fmla="*/ 774293 w 1678870"/>
                    <a:gd name="connsiteY5" fmla="*/ 2011693 h 2012553"/>
                    <a:gd name="connsiteX6" fmla="*/ 26383 w 1678870"/>
                    <a:gd name="connsiteY6" fmla="*/ 1593313 h 2012553"/>
                    <a:gd name="connsiteX0" fmla="*/ 26383 w 1678870"/>
                    <a:gd name="connsiteY0" fmla="*/ 1593313 h 2012553"/>
                    <a:gd name="connsiteX1" fmla="*/ 188390 w 1678870"/>
                    <a:gd name="connsiteY1" fmla="*/ 622839 h 2012553"/>
                    <a:gd name="connsiteX2" fmla="*/ 767147 w 1678870"/>
                    <a:gd name="connsiteY2" fmla="*/ 14678 h 2012553"/>
                    <a:gd name="connsiteX3" fmla="*/ 1461197 w 1678870"/>
                    <a:gd name="connsiteY3" fmla="*/ 717730 h 2012553"/>
                    <a:gd name="connsiteX4" fmla="*/ 1643432 w 1678870"/>
                    <a:gd name="connsiteY4" fmla="*/ 1507049 h 2012553"/>
                    <a:gd name="connsiteX5" fmla="*/ 774293 w 1678870"/>
                    <a:gd name="connsiteY5" fmla="*/ 2011693 h 2012553"/>
                    <a:gd name="connsiteX6" fmla="*/ 26383 w 1678870"/>
                    <a:gd name="connsiteY6" fmla="*/ 1593313 h 2012553"/>
                    <a:gd name="connsiteX0" fmla="*/ 26383 w 1678870"/>
                    <a:gd name="connsiteY0" fmla="*/ 1593313 h 2012553"/>
                    <a:gd name="connsiteX1" fmla="*/ 188390 w 1678870"/>
                    <a:gd name="connsiteY1" fmla="*/ 622839 h 2012553"/>
                    <a:gd name="connsiteX2" fmla="*/ 767147 w 1678870"/>
                    <a:gd name="connsiteY2" fmla="*/ 14678 h 2012553"/>
                    <a:gd name="connsiteX3" fmla="*/ 1461197 w 1678870"/>
                    <a:gd name="connsiteY3" fmla="*/ 717730 h 2012553"/>
                    <a:gd name="connsiteX4" fmla="*/ 1643432 w 1678870"/>
                    <a:gd name="connsiteY4" fmla="*/ 1507049 h 2012553"/>
                    <a:gd name="connsiteX5" fmla="*/ 774293 w 1678870"/>
                    <a:gd name="connsiteY5" fmla="*/ 2011693 h 2012553"/>
                    <a:gd name="connsiteX6" fmla="*/ 26383 w 1678870"/>
                    <a:gd name="connsiteY6" fmla="*/ 1593313 h 2012553"/>
                    <a:gd name="connsiteX0" fmla="*/ 26383 w 1678870"/>
                    <a:gd name="connsiteY0" fmla="*/ 1593313 h 1986814"/>
                    <a:gd name="connsiteX1" fmla="*/ 188390 w 1678870"/>
                    <a:gd name="connsiteY1" fmla="*/ 622839 h 1986814"/>
                    <a:gd name="connsiteX2" fmla="*/ 767147 w 1678870"/>
                    <a:gd name="connsiteY2" fmla="*/ 14678 h 1986814"/>
                    <a:gd name="connsiteX3" fmla="*/ 1461197 w 1678870"/>
                    <a:gd name="connsiteY3" fmla="*/ 717730 h 1986814"/>
                    <a:gd name="connsiteX4" fmla="*/ 1643432 w 1678870"/>
                    <a:gd name="connsiteY4" fmla="*/ 1507049 h 1986814"/>
                    <a:gd name="connsiteX5" fmla="*/ 956123 w 1678870"/>
                    <a:gd name="connsiteY5" fmla="*/ 1985813 h 1986814"/>
                    <a:gd name="connsiteX6" fmla="*/ 26383 w 1678870"/>
                    <a:gd name="connsiteY6" fmla="*/ 1593313 h 1986814"/>
                    <a:gd name="connsiteX0" fmla="*/ 26383 w 1678870"/>
                    <a:gd name="connsiteY0" fmla="*/ 1593313 h 1985992"/>
                    <a:gd name="connsiteX1" fmla="*/ 188390 w 1678870"/>
                    <a:gd name="connsiteY1" fmla="*/ 622839 h 1985992"/>
                    <a:gd name="connsiteX2" fmla="*/ 767147 w 1678870"/>
                    <a:gd name="connsiteY2" fmla="*/ 14678 h 1985992"/>
                    <a:gd name="connsiteX3" fmla="*/ 1461197 w 1678870"/>
                    <a:gd name="connsiteY3" fmla="*/ 717730 h 1985992"/>
                    <a:gd name="connsiteX4" fmla="*/ 1643432 w 1678870"/>
                    <a:gd name="connsiteY4" fmla="*/ 1507049 h 1985992"/>
                    <a:gd name="connsiteX5" fmla="*/ 956123 w 1678870"/>
                    <a:gd name="connsiteY5" fmla="*/ 1985813 h 1985992"/>
                    <a:gd name="connsiteX6" fmla="*/ 26383 w 1678870"/>
                    <a:gd name="connsiteY6" fmla="*/ 1593313 h 1985992"/>
                    <a:gd name="connsiteX0" fmla="*/ 26383 w 1678870"/>
                    <a:gd name="connsiteY0" fmla="*/ 1593313 h 1994609"/>
                    <a:gd name="connsiteX1" fmla="*/ 188390 w 1678870"/>
                    <a:gd name="connsiteY1" fmla="*/ 622839 h 1994609"/>
                    <a:gd name="connsiteX2" fmla="*/ 767147 w 1678870"/>
                    <a:gd name="connsiteY2" fmla="*/ 14678 h 1994609"/>
                    <a:gd name="connsiteX3" fmla="*/ 1461197 w 1678870"/>
                    <a:gd name="connsiteY3" fmla="*/ 717730 h 1994609"/>
                    <a:gd name="connsiteX4" fmla="*/ 1643432 w 1678870"/>
                    <a:gd name="connsiteY4" fmla="*/ 1507049 h 1994609"/>
                    <a:gd name="connsiteX5" fmla="*/ 895514 w 1678870"/>
                    <a:gd name="connsiteY5" fmla="*/ 1994440 h 1994609"/>
                    <a:gd name="connsiteX6" fmla="*/ 26383 w 1678870"/>
                    <a:gd name="connsiteY6" fmla="*/ 1593313 h 1994609"/>
                    <a:gd name="connsiteX0" fmla="*/ 26383 w 1678870"/>
                    <a:gd name="connsiteY0" fmla="*/ 1593313 h 1994609"/>
                    <a:gd name="connsiteX1" fmla="*/ 188390 w 1678870"/>
                    <a:gd name="connsiteY1" fmla="*/ 622839 h 1994609"/>
                    <a:gd name="connsiteX2" fmla="*/ 767147 w 1678870"/>
                    <a:gd name="connsiteY2" fmla="*/ 14678 h 1994609"/>
                    <a:gd name="connsiteX3" fmla="*/ 1461197 w 1678870"/>
                    <a:gd name="connsiteY3" fmla="*/ 717730 h 1994609"/>
                    <a:gd name="connsiteX4" fmla="*/ 1643432 w 1678870"/>
                    <a:gd name="connsiteY4" fmla="*/ 1507049 h 1994609"/>
                    <a:gd name="connsiteX5" fmla="*/ 895514 w 1678870"/>
                    <a:gd name="connsiteY5" fmla="*/ 1994440 h 1994609"/>
                    <a:gd name="connsiteX6" fmla="*/ 26383 w 1678870"/>
                    <a:gd name="connsiteY6" fmla="*/ 1593313 h 1994609"/>
                    <a:gd name="connsiteX0" fmla="*/ 26383 w 1587321"/>
                    <a:gd name="connsiteY0" fmla="*/ 1593313 h 1994609"/>
                    <a:gd name="connsiteX1" fmla="*/ 188390 w 1587321"/>
                    <a:gd name="connsiteY1" fmla="*/ 622839 h 1994609"/>
                    <a:gd name="connsiteX2" fmla="*/ 767147 w 1587321"/>
                    <a:gd name="connsiteY2" fmla="*/ 14678 h 1994609"/>
                    <a:gd name="connsiteX3" fmla="*/ 1461197 w 1587321"/>
                    <a:gd name="connsiteY3" fmla="*/ 717730 h 1994609"/>
                    <a:gd name="connsiteX4" fmla="*/ 1522212 w 1587321"/>
                    <a:gd name="connsiteY4" fmla="*/ 1705457 h 1994609"/>
                    <a:gd name="connsiteX5" fmla="*/ 895514 w 1587321"/>
                    <a:gd name="connsiteY5" fmla="*/ 1994440 h 1994609"/>
                    <a:gd name="connsiteX6" fmla="*/ 26383 w 1587321"/>
                    <a:gd name="connsiteY6" fmla="*/ 1593313 h 1994609"/>
                    <a:gd name="connsiteX0" fmla="*/ 26383 w 1629538"/>
                    <a:gd name="connsiteY0" fmla="*/ 1593313 h 1994609"/>
                    <a:gd name="connsiteX1" fmla="*/ 188390 w 1629538"/>
                    <a:gd name="connsiteY1" fmla="*/ 622839 h 1994609"/>
                    <a:gd name="connsiteX2" fmla="*/ 767147 w 1629538"/>
                    <a:gd name="connsiteY2" fmla="*/ 14678 h 1994609"/>
                    <a:gd name="connsiteX3" fmla="*/ 1461197 w 1629538"/>
                    <a:gd name="connsiteY3" fmla="*/ 717730 h 1994609"/>
                    <a:gd name="connsiteX4" fmla="*/ 1582822 w 1629538"/>
                    <a:gd name="connsiteY4" fmla="*/ 1722710 h 1994609"/>
                    <a:gd name="connsiteX5" fmla="*/ 895514 w 1629538"/>
                    <a:gd name="connsiteY5" fmla="*/ 1994440 h 1994609"/>
                    <a:gd name="connsiteX6" fmla="*/ 26383 w 1629538"/>
                    <a:gd name="connsiteY6" fmla="*/ 1593313 h 1994609"/>
                    <a:gd name="connsiteX0" fmla="*/ 26383 w 1582822"/>
                    <a:gd name="connsiteY0" fmla="*/ 1593313 h 1994609"/>
                    <a:gd name="connsiteX1" fmla="*/ 188390 w 1582822"/>
                    <a:gd name="connsiteY1" fmla="*/ 622839 h 1994609"/>
                    <a:gd name="connsiteX2" fmla="*/ 767147 w 1582822"/>
                    <a:gd name="connsiteY2" fmla="*/ 14678 h 1994609"/>
                    <a:gd name="connsiteX3" fmla="*/ 1461197 w 1582822"/>
                    <a:gd name="connsiteY3" fmla="*/ 717730 h 1994609"/>
                    <a:gd name="connsiteX4" fmla="*/ 1582822 w 1582822"/>
                    <a:gd name="connsiteY4" fmla="*/ 1722710 h 1994609"/>
                    <a:gd name="connsiteX5" fmla="*/ 895514 w 1582822"/>
                    <a:gd name="connsiteY5" fmla="*/ 1994440 h 1994609"/>
                    <a:gd name="connsiteX6" fmla="*/ 26383 w 1582822"/>
                    <a:gd name="connsiteY6" fmla="*/ 1593313 h 1994609"/>
                    <a:gd name="connsiteX0" fmla="*/ 26383 w 1584579"/>
                    <a:gd name="connsiteY0" fmla="*/ 1593313 h 1994609"/>
                    <a:gd name="connsiteX1" fmla="*/ 188390 w 1584579"/>
                    <a:gd name="connsiteY1" fmla="*/ 622839 h 1994609"/>
                    <a:gd name="connsiteX2" fmla="*/ 767147 w 1584579"/>
                    <a:gd name="connsiteY2" fmla="*/ 14678 h 1994609"/>
                    <a:gd name="connsiteX3" fmla="*/ 1461197 w 1584579"/>
                    <a:gd name="connsiteY3" fmla="*/ 717730 h 1994609"/>
                    <a:gd name="connsiteX4" fmla="*/ 1582822 w 1584579"/>
                    <a:gd name="connsiteY4" fmla="*/ 1722710 h 1994609"/>
                    <a:gd name="connsiteX5" fmla="*/ 895514 w 1584579"/>
                    <a:gd name="connsiteY5" fmla="*/ 1994440 h 1994609"/>
                    <a:gd name="connsiteX6" fmla="*/ 26383 w 1584579"/>
                    <a:gd name="connsiteY6" fmla="*/ 1593313 h 1994609"/>
                    <a:gd name="connsiteX0" fmla="*/ 26383 w 1665065"/>
                    <a:gd name="connsiteY0" fmla="*/ 1593313 h 1994609"/>
                    <a:gd name="connsiteX1" fmla="*/ 188390 w 1665065"/>
                    <a:gd name="connsiteY1" fmla="*/ 622839 h 1994609"/>
                    <a:gd name="connsiteX2" fmla="*/ 767147 w 1665065"/>
                    <a:gd name="connsiteY2" fmla="*/ 14678 h 1994609"/>
                    <a:gd name="connsiteX3" fmla="*/ 1461197 w 1665065"/>
                    <a:gd name="connsiteY3" fmla="*/ 717730 h 1994609"/>
                    <a:gd name="connsiteX4" fmla="*/ 1663635 w 1665065"/>
                    <a:gd name="connsiteY4" fmla="*/ 1653699 h 1994609"/>
                    <a:gd name="connsiteX5" fmla="*/ 895514 w 1665065"/>
                    <a:gd name="connsiteY5" fmla="*/ 1994440 h 1994609"/>
                    <a:gd name="connsiteX6" fmla="*/ 26383 w 1665065"/>
                    <a:gd name="connsiteY6" fmla="*/ 1593313 h 1994609"/>
                    <a:gd name="connsiteX0" fmla="*/ 26383 w 1664261"/>
                    <a:gd name="connsiteY0" fmla="*/ 1593313 h 1994609"/>
                    <a:gd name="connsiteX1" fmla="*/ 188390 w 1664261"/>
                    <a:gd name="connsiteY1" fmla="*/ 622839 h 1994609"/>
                    <a:gd name="connsiteX2" fmla="*/ 767147 w 1664261"/>
                    <a:gd name="connsiteY2" fmla="*/ 14678 h 1994609"/>
                    <a:gd name="connsiteX3" fmla="*/ 1461197 w 1664261"/>
                    <a:gd name="connsiteY3" fmla="*/ 717730 h 1994609"/>
                    <a:gd name="connsiteX4" fmla="*/ 1663635 w 1664261"/>
                    <a:gd name="connsiteY4" fmla="*/ 1653699 h 1994609"/>
                    <a:gd name="connsiteX5" fmla="*/ 895514 w 1664261"/>
                    <a:gd name="connsiteY5" fmla="*/ 1994440 h 1994609"/>
                    <a:gd name="connsiteX6" fmla="*/ 26383 w 1664261"/>
                    <a:gd name="connsiteY6" fmla="*/ 1593313 h 1994609"/>
                    <a:gd name="connsiteX0" fmla="*/ 26383 w 1603756"/>
                    <a:gd name="connsiteY0" fmla="*/ 1593313 h 1994609"/>
                    <a:gd name="connsiteX1" fmla="*/ 188390 w 1603756"/>
                    <a:gd name="connsiteY1" fmla="*/ 622839 h 1994609"/>
                    <a:gd name="connsiteX2" fmla="*/ 767147 w 1603756"/>
                    <a:gd name="connsiteY2" fmla="*/ 14678 h 1994609"/>
                    <a:gd name="connsiteX3" fmla="*/ 1461197 w 1603756"/>
                    <a:gd name="connsiteY3" fmla="*/ 717730 h 1994609"/>
                    <a:gd name="connsiteX4" fmla="*/ 1603024 w 1603756"/>
                    <a:gd name="connsiteY4" fmla="*/ 1696831 h 1994609"/>
                    <a:gd name="connsiteX5" fmla="*/ 895514 w 1603756"/>
                    <a:gd name="connsiteY5" fmla="*/ 1994440 h 1994609"/>
                    <a:gd name="connsiteX6" fmla="*/ 26383 w 1603756"/>
                    <a:gd name="connsiteY6" fmla="*/ 1593313 h 1994609"/>
                    <a:gd name="connsiteX0" fmla="*/ 26383 w 1553368"/>
                    <a:gd name="connsiteY0" fmla="*/ 1593313 h 1994609"/>
                    <a:gd name="connsiteX1" fmla="*/ 188390 w 1553368"/>
                    <a:gd name="connsiteY1" fmla="*/ 622839 h 1994609"/>
                    <a:gd name="connsiteX2" fmla="*/ 767147 w 1553368"/>
                    <a:gd name="connsiteY2" fmla="*/ 14678 h 1994609"/>
                    <a:gd name="connsiteX3" fmla="*/ 1461197 w 1553368"/>
                    <a:gd name="connsiteY3" fmla="*/ 717730 h 1994609"/>
                    <a:gd name="connsiteX4" fmla="*/ 1552516 w 1553368"/>
                    <a:gd name="connsiteY4" fmla="*/ 1642040 h 1994609"/>
                    <a:gd name="connsiteX5" fmla="*/ 895514 w 1553368"/>
                    <a:gd name="connsiteY5" fmla="*/ 1994440 h 1994609"/>
                    <a:gd name="connsiteX6" fmla="*/ 26383 w 1553368"/>
                    <a:gd name="connsiteY6" fmla="*/ 1593313 h 1994609"/>
                    <a:gd name="connsiteX0" fmla="*/ 26383 w 1553126"/>
                    <a:gd name="connsiteY0" fmla="*/ 1593313 h 2060306"/>
                    <a:gd name="connsiteX1" fmla="*/ 188390 w 1553126"/>
                    <a:gd name="connsiteY1" fmla="*/ 622839 h 2060306"/>
                    <a:gd name="connsiteX2" fmla="*/ 767147 w 1553126"/>
                    <a:gd name="connsiteY2" fmla="*/ 14678 h 2060306"/>
                    <a:gd name="connsiteX3" fmla="*/ 1461197 w 1553126"/>
                    <a:gd name="connsiteY3" fmla="*/ 717730 h 2060306"/>
                    <a:gd name="connsiteX4" fmla="*/ 1552516 w 1553126"/>
                    <a:gd name="connsiteY4" fmla="*/ 1642040 h 2060306"/>
                    <a:gd name="connsiteX5" fmla="*/ 774294 w 1553126"/>
                    <a:gd name="connsiteY5" fmla="*/ 2060189 h 2060306"/>
                    <a:gd name="connsiteX6" fmla="*/ 26383 w 1553126"/>
                    <a:gd name="connsiteY6" fmla="*/ 1593313 h 2060306"/>
                    <a:gd name="connsiteX0" fmla="*/ 26383 w 1553126"/>
                    <a:gd name="connsiteY0" fmla="*/ 1593313 h 2060189"/>
                    <a:gd name="connsiteX1" fmla="*/ 188390 w 1553126"/>
                    <a:gd name="connsiteY1" fmla="*/ 622839 h 2060189"/>
                    <a:gd name="connsiteX2" fmla="*/ 767147 w 1553126"/>
                    <a:gd name="connsiteY2" fmla="*/ 14678 h 2060189"/>
                    <a:gd name="connsiteX3" fmla="*/ 1461197 w 1553126"/>
                    <a:gd name="connsiteY3" fmla="*/ 717730 h 2060189"/>
                    <a:gd name="connsiteX4" fmla="*/ 1552516 w 1553126"/>
                    <a:gd name="connsiteY4" fmla="*/ 1642040 h 2060189"/>
                    <a:gd name="connsiteX5" fmla="*/ 774294 w 1553126"/>
                    <a:gd name="connsiteY5" fmla="*/ 2060189 h 2060189"/>
                    <a:gd name="connsiteX6" fmla="*/ 26383 w 1553126"/>
                    <a:gd name="connsiteY6" fmla="*/ 1593313 h 2060189"/>
                    <a:gd name="connsiteX0" fmla="*/ 26383 w 1553126"/>
                    <a:gd name="connsiteY0" fmla="*/ 1593313 h 2060189"/>
                    <a:gd name="connsiteX1" fmla="*/ 188390 w 1553126"/>
                    <a:gd name="connsiteY1" fmla="*/ 622839 h 2060189"/>
                    <a:gd name="connsiteX2" fmla="*/ 767147 w 1553126"/>
                    <a:gd name="connsiteY2" fmla="*/ 14678 h 2060189"/>
                    <a:gd name="connsiteX3" fmla="*/ 1461197 w 1553126"/>
                    <a:gd name="connsiteY3" fmla="*/ 717730 h 2060189"/>
                    <a:gd name="connsiteX4" fmla="*/ 1552516 w 1553126"/>
                    <a:gd name="connsiteY4" fmla="*/ 1642040 h 2060189"/>
                    <a:gd name="connsiteX5" fmla="*/ 774294 w 1553126"/>
                    <a:gd name="connsiteY5" fmla="*/ 2060189 h 2060189"/>
                    <a:gd name="connsiteX6" fmla="*/ 26383 w 1553126"/>
                    <a:gd name="connsiteY6" fmla="*/ 1593313 h 2060189"/>
                    <a:gd name="connsiteX0" fmla="*/ 26383 w 1553126"/>
                    <a:gd name="connsiteY0" fmla="*/ 1593313 h 2093063"/>
                    <a:gd name="connsiteX1" fmla="*/ 188390 w 1553126"/>
                    <a:gd name="connsiteY1" fmla="*/ 622839 h 2093063"/>
                    <a:gd name="connsiteX2" fmla="*/ 767147 w 1553126"/>
                    <a:gd name="connsiteY2" fmla="*/ 14678 h 2093063"/>
                    <a:gd name="connsiteX3" fmla="*/ 1461197 w 1553126"/>
                    <a:gd name="connsiteY3" fmla="*/ 717730 h 2093063"/>
                    <a:gd name="connsiteX4" fmla="*/ 1552516 w 1553126"/>
                    <a:gd name="connsiteY4" fmla="*/ 1642040 h 2093063"/>
                    <a:gd name="connsiteX5" fmla="*/ 774294 w 1553126"/>
                    <a:gd name="connsiteY5" fmla="*/ 2093063 h 2093063"/>
                    <a:gd name="connsiteX6" fmla="*/ 26383 w 1553126"/>
                    <a:gd name="connsiteY6" fmla="*/ 1593313 h 2093063"/>
                    <a:gd name="connsiteX0" fmla="*/ 26383 w 1553126"/>
                    <a:gd name="connsiteY0" fmla="*/ 1596225 h 2095975"/>
                    <a:gd name="connsiteX1" fmla="*/ 188390 w 1553126"/>
                    <a:gd name="connsiteY1" fmla="*/ 625751 h 2095975"/>
                    <a:gd name="connsiteX2" fmla="*/ 767147 w 1553126"/>
                    <a:gd name="connsiteY2" fmla="*/ 17590 h 2095975"/>
                    <a:gd name="connsiteX3" fmla="*/ 1410689 w 1553126"/>
                    <a:gd name="connsiteY3" fmla="*/ 611061 h 2095975"/>
                    <a:gd name="connsiteX4" fmla="*/ 1552516 w 1553126"/>
                    <a:gd name="connsiteY4" fmla="*/ 1644952 h 2095975"/>
                    <a:gd name="connsiteX5" fmla="*/ 774294 w 1553126"/>
                    <a:gd name="connsiteY5" fmla="*/ 2095975 h 2095975"/>
                    <a:gd name="connsiteX6" fmla="*/ 26383 w 1553126"/>
                    <a:gd name="connsiteY6" fmla="*/ 1596225 h 2095975"/>
                    <a:gd name="connsiteX0" fmla="*/ 26383 w 1553126"/>
                    <a:gd name="connsiteY0" fmla="*/ 1596225 h 2095975"/>
                    <a:gd name="connsiteX1" fmla="*/ 188390 w 1553126"/>
                    <a:gd name="connsiteY1" fmla="*/ 625751 h 2095975"/>
                    <a:gd name="connsiteX2" fmla="*/ 767147 w 1553126"/>
                    <a:gd name="connsiteY2" fmla="*/ 17590 h 2095975"/>
                    <a:gd name="connsiteX3" fmla="*/ 1410689 w 1553126"/>
                    <a:gd name="connsiteY3" fmla="*/ 611061 h 2095975"/>
                    <a:gd name="connsiteX4" fmla="*/ 1552516 w 1553126"/>
                    <a:gd name="connsiteY4" fmla="*/ 1644952 h 2095975"/>
                    <a:gd name="connsiteX5" fmla="*/ 774294 w 1553126"/>
                    <a:gd name="connsiteY5" fmla="*/ 2095975 h 2095975"/>
                    <a:gd name="connsiteX6" fmla="*/ 26383 w 1553126"/>
                    <a:gd name="connsiteY6" fmla="*/ 1596225 h 2095975"/>
                    <a:gd name="connsiteX0" fmla="*/ 26383 w 1553126"/>
                    <a:gd name="connsiteY0" fmla="*/ 1596225 h 2095975"/>
                    <a:gd name="connsiteX1" fmla="*/ 188390 w 1553126"/>
                    <a:gd name="connsiteY1" fmla="*/ 625751 h 2095975"/>
                    <a:gd name="connsiteX2" fmla="*/ 767147 w 1553126"/>
                    <a:gd name="connsiteY2" fmla="*/ 17590 h 2095975"/>
                    <a:gd name="connsiteX3" fmla="*/ 1350079 w 1553126"/>
                    <a:gd name="connsiteY3" fmla="*/ 611060 h 2095975"/>
                    <a:gd name="connsiteX4" fmla="*/ 1552516 w 1553126"/>
                    <a:gd name="connsiteY4" fmla="*/ 1644952 h 2095975"/>
                    <a:gd name="connsiteX5" fmla="*/ 774294 w 1553126"/>
                    <a:gd name="connsiteY5" fmla="*/ 2095975 h 2095975"/>
                    <a:gd name="connsiteX6" fmla="*/ 26383 w 1553126"/>
                    <a:gd name="connsiteY6" fmla="*/ 1596225 h 2095975"/>
                    <a:gd name="connsiteX0" fmla="*/ 26383 w 1553126"/>
                    <a:gd name="connsiteY0" fmla="*/ 1596225 h 2095975"/>
                    <a:gd name="connsiteX1" fmla="*/ 188390 w 1553126"/>
                    <a:gd name="connsiteY1" fmla="*/ 625751 h 2095975"/>
                    <a:gd name="connsiteX2" fmla="*/ 767147 w 1553126"/>
                    <a:gd name="connsiteY2" fmla="*/ 17590 h 2095975"/>
                    <a:gd name="connsiteX3" fmla="*/ 1350079 w 1553126"/>
                    <a:gd name="connsiteY3" fmla="*/ 611060 h 2095975"/>
                    <a:gd name="connsiteX4" fmla="*/ 1552516 w 1553126"/>
                    <a:gd name="connsiteY4" fmla="*/ 1601120 h 2095975"/>
                    <a:gd name="connsiteX5" fmla="*/ 774294 w 1553126"/>
                    <a:gd name="connsiteY5" fmla="*/ 2095975 h 2095975"/>
                    <a:gd name="connsiteX6" fmla="*/ 26383 w 1553126"/>
                    <a:gd name="connsiteY6" fmla="*/ 1596225 h 2095975"/>
                    <a:gd name="connsiteX0" fmla="*/ 26383 w 1553126"/>
                    <a:gd name="connsiteY0" fmla="*/ 1596225 h 2095975"/>
                    <a:gd name="connsiteX1" fmla="*/ 188390 w 1553126"/>
                    <a:gd name="connsiteY1" fmla="*/ 625751 h 2095975"/>
                    <a:gd name="connsiteX2" fmla="*/ 767147 w 1553126"/>
                    <a:gd name="connsiteY2" fmla="*/ 17590 h 2095975"/>
                    <a:gd name="connsiteX3" fmla="*/ 1350079 w 1553126"/>
                    <a:gd name="connsiteY3" fmla="*/ 611060 h 2095975"/>
                    <a:gd name="connsiteX4" fmla="*/ 1552516 w 1553126"/>
                    <a:gd name="connsiteY4" fmla="*/ 1601120 h 2095975"/>
                    <a:gd name="connsiteX5" fmla="*/ 774294 w 1553126"/>
                    <a:gd name="connsiteY5" fmla="*/ 2095975 h 2095975"/>
                    <a:gd name="connsiteX6" fmla="*/ 26383 w 1553126"/>
                    <a:gd name="connsiteY6" fmla="*/ 1596225 h 2095975"/>
                    <a:gd name="connsiteX0" fmla="*/ 26383 w 1553126"/>
                    <a:gd name="connsiteY0" fmla="*/ 1596948 h 2096698"/>
                    <a:gd name="connsiteX1" fmla="*/ 188390 w 1553126"/>
                    <a:gd name="connsiteY1" fmla="*/ 626474 h 2096698"/>
                    <a:gd name="connsiteX2" fmla="*/ 767147 w 1553126"/>
                    <a:gd name="connsiteY2" fmla="*/ 18313 h 2096698"/>
                    <a:gd name="connsiteX3" fmla="*/ 1420791 w 1553126"/>
                    <a:gd name="connsiteY3" fmla="*/ 589868 h 2096698"/>
                    <a:gd name="connsiteX4" fmla="*/ 1552516 w 1553126"/>
                    <a:gd name="connsiteY4" fmla="*/ 1601843 h 2096698"/>
                    <a:gd name="connsiteX5" fmla="*/ 774294 w 1553126"/>
                    <a:gd name="connsiteY5" fmla="*/ 2096698 h 2096698"/>
                    <a:gd name="connsiteX6" fmla="*/ 26383 w 1553126"/>
                    <a:gd name="connsiteY6" fmla="*/ 1596948 h 2096698"/>
                    <a:gd name="connsiteX0" fmla="*/ 45579 w 1572322"/>
                    <a:gd name="connsiteY0" fmla="*/ 1596948 h 2096698"/>
                    <a:gd name="connsiteX1" fmla="*/ 116671 w 1572322"/>
                    <a:gd name="connsiteY1" fmla="*/ 604558 h 2096698"/>
                    <a:gd name="connsiteX2" fmla="*/ 786343 w 1572322"/>
                    <a:gd name="connsiteY2" fmla="*/ 18313 h 2096698"/>
                    <a:gd name="connsiteX3" fmla="*/ 1439987 w 1572322"/>
                    <a:gd name="connsiteY3" fmla="*/ 589868 h 2096698"/>
                    <a:gd name="connsiteX4" fmla="*/ 1571712 w 1572322"/>
                    <a:gd name="connsiteY4" fmla="*/ 1601843 h 2096698"/>
                    <a:gd name="connsiteX5" fmla="*/ 793490 w 1572322"/>
                    <a:gd name="connsiteY5" fmla="*/ 2096698 h 2096698"/>
                    <a:gd name="connsiteX6" fmla="*/ 45579 w 1572322"/>
                    <a:gd name="connsiteY6" fmla="*/ 1596948 h 2096698"/>
                    <a:gd name="connsiteX0" fmla="*/ 45579 w 1572322"/>
                    <a:gd name="connsiteY0" fmla="*/ 1598094 h 2097844"/>
                    <a:gd name="connsiteX1" fmla="*/ 116671 w 1572322"/>
                    <a:gd name="connsiteY1" fmla="*/ 605704 h 2097844"/>
                    <a:gd name="connsiteX2" fmla="*/ 786343 w 1572322"/>
                    <a:gd name="connsiteY2" fmla="*/ 19459 h 2097844"/>
                    <a:gd name="connsiteX3" fmla="*/ 1439987 w 1572322"/>
                    <a:gd name="connsiteY3" fmla="*/ 591014 h 2097844"/>
                    <a:gd name="connsiteX4" fmla="*/ 1571712 w 1572322"/>
                    <a:gd name="connsiteY4" fmla="*/ 1602989 h 2097844"/>
                    <a:gd name="connsiteX5" fmla="*/ 793490 w 1572322"/>
                    <a:gd name="connsiteY5" fmla="*/ 2097844 h 2097844"/>
                    <a:gd name="connsiteX6" fmla="*/ 45579 w 1572322"/>
                    <a:gd name="connsiteY6" fmla="*/ 1598094 h 2097844"/>
                    <a:gd name="connsiteX0" fmla="*/ 45579 w 1572322"/>
                    <a:gd name="connsiteY0" fmla="*/ 1598932 h 2098682"/>
                    <a:gd name="connsiteX1" fmla="*/ 116671 w 1572322"/>
                    <a:gd name="connsiteY1" fmla="*/ 606542 h 2098682"/>
                    <a:gd name="connsiteX2" fmla="*/ 786343 w 1572322"/>
                    <a:gd name="connsiteY2" fmla="*/ 20297 h 2098682"/>
                    <a:gd name="connsiteX3" fmla="*/ 1439987 w 1572322"/>
                    <a:gd name="connsiteY3" fmla="*/ 591852 h 2098682"/>
                    <a:gd name="connsiteX4" fmla="*/ 1571712 w 1572322"/>
                    <a:gd name="connsiteY4" fmla="*/ 1603827 h 2098682"/>
                    <a:gd name="connsiteX5" fmla="*/ 793490 w 1572322"/>
                    <a:gd name="connsiteY5" fmla="*/ 2098682 h 2098682"/>
                    <a:gd name="connsiteX6" fmla="*/ 45579 w 1572322"/>
                    <a:gd name="connsiteY6" fmla="*/ 1598932 h 2098682"/>
                    <a:gd name="connsiteX0" fmla="*/ 38190 w 1564933"/>
                    <a:gd name="connsiteY0" fmla="*/ 1598933 h 2098683"/>
                    <a:gd name="connsiteX1" fmla="*/ 109282 w 1564933"/>
                    <a:gd name="connsiteY1" fmla="*/ 606543 h 2098683"/>
                    <a:gd name="connsiteX2" fmla="*/ 778954 w 1564933"/>
                    <a:gd name="connsiteY2" fmla="*/ 20298 h 2098683"/>
                    <a:gd name="connsiteX3" fmla="*/ 1432598 w 1564933"/>
                    <a:gd name="connsiteY3" fmla="*/ 591853 h 2098683"/>
                    <a:gd name="connsiteX4" fmla="*/ 1564323 w 1564933"/>
                    <a:gd name="connsiteY4" fmla="*/ 1603828 h 2098683"/>
                    <a:gd name="connsiteX5" fmla="*/ 786101 w 1564933"/>
                    <a:gd name="connsiteY5" fmla="*/ 2098683 h 2098683"/>
                    <a:gd name="connsiteX6" fmla="*/ 38190 w 1564933"/>
                    <a:gd name="connsiteY6" fmla="*/ 1598933 h 2098683"/>
                    <a:gd name="connsiteX0" fmla="*/ 38190 w 1564933"/>
                    <a:gd name="connsiteY0" fmla="*/ 1598933 h 2098683"/>
                    <a:gd name="connsiteX1" fmla="*/ 109282 w 1564933"/>
                    <a:gd name="connsiteY1" fmla="*/ 606543 h 2098683"/>
                    <a:gd name="connsiteX2" fmla="*/ 778954 w 1564933"/>
                    <a:gd name="connsiteY2" fmla="*/ 20298 h 2098683"/>
                    <a:gd name="connsiteX3" fmla="*/ 1432598 w 1564933"/>
                    <a:gd name="connsiteY3" fmla="*/ 591853 h 2098683"/>
                    <a:gd name="connsiteX4" fmla="*/ 1564323 w 1564933"/>
                    <a:gd name="connsiteY4" fmla="*/ 1603828 h 2098683"/>
                    <a:gd name="connsiteX5" fmla="*/ 786101 w 1564933"/>
                    <a:gd name="connsiteY5" fmla="*/ 2098683 h 2098683"/>
                    <a:gd name="connsiteX6" fmla="*/ 38190 w 1564933"/>
                    <a:gd name="connsiteY6" fmla="*/ 1598933 h 2098683"/>
                    <a:gd name="connsiteX0" fmla="*/ 38190 w 1564933"/>
                    <a:gd name="connsiteY0" fmla="*/ 1598933 h 2098683"/>
                    <a:gd name="connsiteX1" fmla="*/ 109282 w 1564933"/>
                    <a:gd name="connsiteY1" fmla="*/ 606543 h 2098683"/>
                    <a:gd name="connsiteX2" fmla="*/ 778954 w 1564933"/>
                    <a:gd name="connsiteY2" fmla="*/ 20298 h 2098683"/>
                    <a:gd name="connsiteX3" fmla="*/ 1432598 w 1564933"/>
                    <a:gd name="connsiteY3" fmla="*/ 591853 h 2098683"/>
                    <a:gd name="connsiteX4" fmla="*/ 1564323 w 1564933"/>
                    <a:gd name="connsiteY4" fmla="*/ 1603828 h 2098683"/>
                    <a:gd name="connsiteX5" fmla="*/ 786101 w 1564933"/>
                    <a:gd name="connsiteY5" fmla="*/ 2098683 h 2098683"/>
                    <a:gd name="connsiteX6" fmla="*/ 38190 w 1564933"/>
                    <a:gd name="connsiteY6" fmla="*/ 1598933 h 2098683"/>
                    <a:gd name="connsiteX0" fmla="*/ 38190 w 1564933"/>
                    <a:gd name="connsiteY0" fmla="*/ 1598933 h 2098683"/>
                    <a:gd name="connsiteX1" fmla="*/ 109282 w 1564933"/>
                    <a:gd name="connsiteY1" fmla="*/ 606543 h 2098683"/>
                    <a:gd name="connsiteX2" fmla="*/ 778954 w 1564933"/>
                    <a:gd name="connsiteY2" fmla="*/ 20298 h 2098683"/>
                    <a:gd name="connsiteX3" fmla="*/ 1432598 w 1564933"/>
                    <a:gd name="connsiteY3" fmla="*/ 591853 h 2098683"/>
                    <a:gd name="connsiteX4" fmla="*/ 1564323 w 1564933"/>
                    <a:gd name="connsiteY4" fmla="*/ 1603828 h 2098683"/>
                    <a:gd name="connsiteX5" fmla="*/ 786101 w 1564933"/>
                    <a:gd name="connsiteY5" fmla="*/ 2098683 h 2098683"/>
                    <a:gd name="connsiteX6" fmla="*/ 38190 w 1564933"/>
                    <a:gd name="connsiteY6" fmla="*/ 1598933 h 2098683"/>
                    <a:gd name="connsiteX0" fmla="*/ 38190 w 1590558"/>
                    <a:gd name="connsiteY0" fmla="*/ 1598933 h 2098683"/>
                    <a:gd name="connsiteX1" fmla="*/ 109282 w 1590558"/>
                    <a:gd name="connsiteY1" fmla="*/ 606543 h 2098683"/>
                    <a:gd name="connsiteX2" fmla="*/ 778954 w 1590558"/>
                    <a:gd name="connsiteY2" fmla="*/ 20298 h 2098683"/>
                    <a:gd name="connsiteX3" fmla="*/ 1432598 w 1590558"/>
                    <a:gd name="connsiteY3" fmla="*/ 591853 h 2098683"/>
                    <a:gd name="connsiteX4" fmla="*/ 1564323 w 1590558"/>
                    <a:gd name="connsiteY4" fmla="*/ 1603828 h 2098683"/>
                    <a:gd name="connsiteX5" fmla="*/ 786101 w 1590558"/>
                    <a:gd name="connsiteY5" fmla="*/ 2098683 h 2098683"/>
                    <a:gd name="connsiteX6" fmla="*/ 38190 w 1590558"/>
                    <a:gd name="connsiteY6" fmla="*/ 1598933 h 2098683"/>
                    <a:gd name="connsiteX0" fmla="*/ 33550 w 1606120"/>
                    <a:gd name="connsiteY0" fmla="*/ 1587976 h 2098683"/>
                    <a:gd name="connsiteX1" fmla="*/ 124844 w 1606120"/>
                    <a:gd name="connsiteY1" fmla="*/ 606543 h 2098683"/>
                    <a:gd name="connsiteX2" fmla="*/ 794516 w 1606120"/>
                    <a:gd name="connsiteY2" fmla="*/ 20298 h 2098683"/>
                    <a:gd name="connsiteX3" fmla="*/ 1448160 w 1606120"/>
                    <a:gd name="connsiteY3" fmla="*/ 591853 h 2098683"/>
                    <a:gd name="connsiteX4" fmla="*/ 1579885 w 1606120"/>
                    <a:gd name="connsiteY4" fmla="*/ 1603828 h 2098683"/>
                    <a:gd name="connsiteX5" fmla="*/ 801663 w 1606120"/>
                    <a:gd name="connsiteY5" fmla="*/ 2098683 h 2098683"/>
                    <a:gd name="connsiteX6" fmla="*/ 33550 w 1606120"/>
                    <a:gd name="connsiteY6" fmla="*/ 1587976 h 2098683"/>
                    <a:gd name="connsiteX0" fmla="*/ 15945 w 1588515"/>
                    <a:gd name="connsiteY0" fmla="*/ 1587976 h 2098683"/>
                    <a:gd name="connsiteX1" fmla="*/ 107239 w 1588515"/>
                    <a:gd name="connsiteY1" fmla="*/ 606543 h 2098683"/>
                    <a:gd name="connsiteX2" fmla="*/ 776911 w 1588515"/>
                    <a:gd name="connsiteY2" fmla="*/ 20298 h 2098683"/>
                    <a:gd name="connsiteX3" fmla="*/ 1430555 w 1588515"/>
                    <a:gd name="connsiteY3" fmla="*/ 591853 h 2098683"/>
                    <a:gd name="connsiteX4" fmla="*/ 1562280 w 1588515"/>
                    <a:gd name="connsiteY4" fmla="*/ 1603828 h 2098683"/>
                    <a:gd name="connsiteX5" fmla="*/ 784058 w 1588515"/>
                    <a:gd name="connsiteY5" fmla="*/ 2098683 h 2098683"/>
                    <a:gd name="connsiteX6" fmla="*/ 15945 w 1588515"/>
                    <a:gd name="connsiteY6" fmla="*/ 1587976 h 2098683"/>
                    <a:gd name="connsiteX0" fmla="*/ 15945 w 1588515"/>
                    <a:gd name="connsiteY0" fmla="*/ 1587976 h 2098683"/>
                    <a:gd name="connsiteX1" fmla="*/ 107239 w 1588515"/>
                    <a:gd name="connsiteY1" fmla="*/ 606543 h 2098683"/>
                    <a:gd name="connsiteX2" fmla="*/ 776911 w 1588515"/>
                    <a:gd name="connsiteY2" fmla="*/ 20298 h 2098683"/>
                    <a:gd name="connsiteX3" fmla="*/ 1430555 w 1588515"/>
                    <a:gd name="connsiteY3" fmla="*/ 591853 h 2098683"/>
                    <a:gd name="connsiteX4" fmla="*/ 1562280 w 1588515"/>
                    <a:gd name="connsiteY4" fmla="*/ 1603828 h 2098683"/>
                    <a:gd name="connsiteX5" fmla="*/ 784058 w 1588515"/>
                    <a:gd name="connsiteY5" fmla="*/ 2098683 h 2098683"/>
                    <a:gd name="connsiteX6" fmla="*/ 15945 w 1588515"/>
                    <a:gd name="connsiteY6" fmla="*/ 1587976 h 2098683"/>
                    <a:gd name="connsiteX0" fmla="*/ 15945 w 1588515"/>
                    <a:gd name="connsiteY0" fmla="*/ 1587976 h 2098683"/>
                    <a:gd name="connsiteX1" fmla="*/ 107239 w 1588515"/>
                    <a:gd name="connsiteY1" fmla="*/ 606543 h 2098683"/>
                    <a:gd name="connsiteX2" fmla="*/ 776911 w 1588515"/>
                    <a:gd name="connsiteY2" fmla="*/ 20298 h 2098683"/>
                    <a:gd name="connsiteX3" fmla="*/ 1430555 w 1588515"/>
                    <a:gd name="connsiteY3" fmla="*/ 591853 h 2098683"/>
                    <a:gd name="connsiteX4" fmla="*/ 1562280 w 1588515"/>
                    <a:gd name="connsiteY4" fmla="*/ 1603828 h 2098683"/>
                    <a:gd name="connsiteX5" fmla="*/ 784058 w 1588515"/>
                    <a:gd name="connsiteY5" fmla="*/ 2098683 h 2098683"/>
                    <a:gd name="connsiteX6" fmla="*/ 15945 w 1588515"/>
                    <a:gd name="connsiteY6" fmla="*/ 1587976 h 2098683"/>
                    <a:gd name="connsiteX0" fmla="*/ 15945 w 1571977"/>
                    <a:gd name="connsiteY0" fmla="*/ 1587976 h 2098683"/>
                    <a:gd name="connsiteX1" fmla="*/ 107239 w 1571977"/>
                    <a:gd name="connsiteY1" fmla="*/ 606543 h 2098683"/>
                    <a:gd name="connsiteX2" fmla="*/ 776911 w 1571977"/>
                    <a:gd name="connsiteY2" fmla="*/ 20298 h 2098683"/>
                    <a:gd name="connsiteX3" fmla="*/ 1430555 w 1571977"/>
                    <a:gd name="connsiteY3" fmla="*/ 591853 h 2098683"/>
                    <a:gd name="connsiteX4" fmla="*/ 1562280 w 1571977"/>
                    <a:gd name="connsiteY4" fmla="*/ 1603828 h 2098683"/>
                    <a:gd name="connsiteX5" fmla="*/ 784058 w 1571977"/>
                    <a:gd name="connsiteY5" fmla="*/ 2098683 h 2098683"/>
                    <a:gd name="connsiteX6" fmla="*/ 15945 w 1571977"/>
                    <a:gd name="connsiteY6" fmla="*/ 1587976 h 2098683"/>
                    <a:gd name="connsiteX0" fmla="*/ 15945 w 1573171"/>
                    <a:gd name="connsiteY0" fmla="*/ 1586295 h 2097002"/>
                    <a:gd name="connsiteX1" fmla="*/ 107239 w 1573171"/>
                    <a:gd name="connsiteY1" fmla="*/ 604862 h 2097002"/>
                    <a:gd name="connsiteX2" fmla="*/ 776911 w 1573171"/>
                    <a:gd name="connsiteY2" fmla="*/ 18617 h 2097002"/>
                    <a:gd name="connsiteX3" fmla="*/ 1440656 w 1573171"/>
                    <a:gd name="connsiteY3" fmla="*/ 634004 h 2097002"/>
                    <a:gd name="connsiteX4" fmla="*/ 1562280 w 1573171"/>
                    <a:gd name="connsiteY4" fmla="*/ 1602147 h 2097002"/>
                    <a:gd name="connsiteX5" fmla="*/ 784058 w 1573171"/>
                    <a:gd name="connsiteY5" fmla="*/ 2097002 h 2097002"/>
                    <a:gd name="connsiteX6" fmla="*/ 15945 w 1573171"/>
                    <a:gd name="connsiteY6" fmla="*/ 1586295 h 2097002"/>
                    <a:gd name="connsiteX0" fmla="*/ 15945 w 1573171"/>
                    <a:gd name="connsiteY0" fmla="*/ 1570276 h 2080983"/>
                    <a:gd name="connsiteX1" fmla="*/ 107239 w 1573171"/>
                    <a:gd name="connsiteY1" fmla="*/ 588843 h 2080983"/>
                    <a:gd name="connsiteX2" fmla="*/ 776911 w 1573171"/>
                    <a:gd name="connsiteY2" fmla="*/ 2598 h 2080983"/>
                    <a:gd name="connsiteX3" fmla="*/ 1440656 w 1573171"/>
                    <a:gd name="connsiteY3" fmla="*/ 617985 h 2080983"/>
                    <a:gd name="connsiteX4" fmla="*/ 1562280 w 1573171"/>
                    <a:gd name="connsiteY4" fmla="*/ 1586128 h 2080983"/>
                    <a:gd name="connsiteX5" fmla="*/ 784058 w 1573171"/>
                    <a:gd name="connsiteY5" fmla="*/ 2080983 h 2080983"/>
                    <a:gd name="connsiteX6" fmla="*/ 15945 w 1573171"/>
                    <a:gd name="connsiteY6" fmla="*/ 1570276 h 2080983"/>
                    <a:gd name="connsiteX0" fmla="*/ 15945 w 1573171"/>
                    <a:gd name="connsiteY0" fmla="*/ 1570276 h 2080983"/>
                    <a:gd name="connsiteX1" fmla="*/ 107239 w 1573171"/>
                    <a:gd name="connsiteY1" fmla="*/ 588843 h 2080983"/>
                    <a:gd name="connsiteX2" fmla="*/ 776911 w 1573171"/>
                    <a:gd name="connsiteY2" fmla="*/ 2598 h 2080983"/>
                    <a:gd name="connsiteX3" fmla="*/ 1440656 w 1573171"/>
                    <a:gd name="connsiteY3" fmla="*/ 617985 h 2080983"/>
                    <a:gd name="connsiteX4" fmla="*/ 1562280 w 1573171"/>
                    <a:gd name="connsiteY4" fmla="*/ 1586128 h 2080983"/>
                    <a:gd name="connsiteX5" fmla="*/ 784058 w 1573171"/>
                    <a:gd name="connsiteY5" fmla="*/ 2080983 h 2080983"/>
                    <a:gd name="connsiteX6" fmla="*/ 15945 w 1573171"/>
                    <a:gd name="connsiteY6" fmla="*/ 1570276 h 2080983"/>
                    <a:gd name="connsiteX0" fmla="*/ 15945 w 1573171"/>
                    <a:gd name="connsiteY0" fmla="*/ 1559396 h 2070103"/>
                    <a:gd name="connsiteX1" fmla="*/ 107239 w 1573171"/>
                    <a:gd name="connsiteY1" fmla="*/ 577963 h 2070103"/>
                    <a:gd name="connsiteX2" fmla="*/ 746607 w 1573171"/>
                    <a:gd name="connsiteY2" fmla="*/ 2675 h 2070103"/>
                    <a:gd name="connsiteX3" fmla="*/ 1440656 w 1573171"/>
                    <a:gd name="connsiteY3" fmla="*/ 607105 h 2070103"/>
                    <a:gd name="connsiteX4" fmla="*/ 1562280 w 1573171"/>
                    <a:gd name="connsiteY4" fmla="*/ 1575248 h 2070103"/>
                    <a:gd name="connsiteX5" fmla="*/ 784058 w 1573171"/>
                    <a:gd name="connsiteY5" fmla="*/ 2070103 h 2070103"/>
                    <a:gd name="connsiteX6" fmla="*/ 15945 w 1573171"/>
                    <a:gd name="connsiteY6" fmla="*/ 1559396 h 2070103"/>
                    <a:gd name="connsiteX0" fmla="*/ 15945 w 1573171"/>
                    <a:gd name="connsiteY0" fmla="*/ 1559396 h 2070103"/>
                    <a:gd name="connsiteX1" fmla="*/ 107239 w 1573171"/>
                    <a:gd name="connsiteY1" fmla="*/ 577963 h 2070103"/>
                    <a:gd name="connsiteX2" fmla="*/ 746607 w 1573171"/>
                    <a:gd name="connsiteY2" fmla="*/ 2675 h 2070103"/>
                    <a:gd name="connsiteX3" fmla="*/ 1440656 w 1573171"/>
                    <a:gd name="connsiteY3" fmla="*/ 607105 h 2070103"/>
                    <a:gd name="connsiteX4" fmla="*/ 1562280 w 1573171"/>
                    <a:gd name="connsiteY4" fmla="*/ 1575248 h 2070103"/>
                    <a:gd name="connsiteX5" fmla="*/ 784058 w 1573171"/>
                    <a:gd name="connsiteY5" fmla="*/ 2070103 h 2070103"/>
                    <a:gd name="connsiteX6" fmla="*/ 15945 w 1573171"/>
                    <a:gd name="connsiteY6" fmla="*/ 1559396 h 2070103"/>
                    <a:gd name="connsiteX0" fmla="*/ 15945 w 1573171"/>
                    <a:gd name="connsiteY0" fmla="*/ 1559396 h 2070103"/>
                    <a:gd name="connsiteX1" fmla="*/ 107239 w 1573171"/>
                    <a:gd name="connsiteY1" fmla="*/ 577963 h 2070103"/>
                    <a:gd name="connsiteX2" fmla="*/ 776911 w 1573171"/>
                    <a:gd name="connsiteY2" fmla="*/ 2675 h 2070103"/>
                    <a:gd name="connsiteX3" fmla="*/ 1440656 w 1573171"/>
                    <a:gd name="connsiteY3" fmla="*/ 607105 h 2070103"/>
                    <a:gd name="connsiteX4" fmla="*/ 1562280 w 1573171"/>
                    <a:gd name="connsiteY4" fmla="*/ 1575248 h 2070103"/>
                    <a:gd name="connsiteX5" fmla="*/ 784058 w 1573171"/>
                    <a:gd name="connsiteY5" fmla="*/ 2070103 h 2070103"/>
                    <a:gd name="connsiteX6" fmla="*/ 15945 w 1573171"/>
                    <a:gd name="connsiteY6" fmla="*/ 1559396 h 2070103"/>
                    <a:gd name="connsiteX0" fmla="*/ 15945 w 1573171"/>
                    <a:gd name="connsiteY0" fmla="*/ 1559396 h 2070103"/>
                    <a:gd name="connsiteX1" fmla="*/ 107239 w 1573171"/>
                    <a:gd name="connsiteY1" fmla="*/ 577963 h 2070103"/>
                    <a:gd name="connsiteX2" fmla="*/ 776911 w 1573171"/>
                    <a:gd name="connsiteY2" fmla="*/ 2675 h 2070103"/>
                    <a:gd name="connsiteX3" fmla="*/ 1440656 w 1573171"/>
                    <a:gd name="connsiteY3" fmla="*/ 607105 h 2070103"/>
                    <a:gd name="connsiteX4" fmla="*/ 1562280 w 1573171"/>
                    <a:gd name="connsiteY4" fmla="*/ 1575248 h 2070103"/>
                    <a:gd name="connsiteX5" fmla="*/ 784058 w 1573171"/>
                    <a:gd name="connsiteY5" fmla="*/ 2070103 h 2070103"/>
                    <a:gd name="connsiteX6" fmla="*/ 15945 w 1573171"/>
                    <a:gd name="connsiteY6" fmla="*/ 1559396 h 2070103"/>
                    <a:gd name="connsiteX0" fmla="*/ 15945 w 1569040"/>
                    <a:gd name="connsiteY0" fmla="*/ 1559396 h 2070103"/>
                    <a:gd name="connsiteX1" fmla="*/ 107239 w 1569040"/>
                    <a:gd name="connsiteY1" fmla="*/ 577963 h 2070103"/>
                    <a:gd name="connsiteX2" fmla="*/ 776911 w 1569040"/>
                    <a:gd name="connsiteY2" fmla="*/ 2675 h 2070103"/>
                    <a:gd name="connsiteX3" fmla="*/ 1440656 w 1569040"/>
                    <a:gd name="connsiteY3" fmla="*/ 607105 h 2070103"/>
                    <a:gd name="connsiteX4" fmla="*/ 1562280 w 1569040"/>
                    <a:gd name="connsiteY4" fmla="*/ 1575248 h 2070103"/>
                    <a:gd name="connsiteX5" fmla="*/ 784058 w 1569040"/>
                    <a:gd name="connsiteY5" fmla="*/ 2070103 h 2070103"/>
                    <a:gd name="connsiteX6" fmla="*/ 15945 w 1569040"/>
                    <a:gd name="connsiteY6" fmla="*/ 1559396 h 2070103"/>
                    <a:gd name="connsiteX0" fmla="*/ 15945 w 1569040"/>
                    <a:gd name="connsiteY0" fmla="*/ 1559396 h 2070103"/>
                    <a:gd name="connsiteX1" fmla="*/ 107239 w 1569040"/>
                    <a:gd name="connsiteY1" fmla="*/ 577963 h 2070103"/>
                    <a:gd name="connsiteX2" fmla="*/ 776911 w 1569040"/>
                    <a:gd name="connsiteY2" fmla="*/ 2675 h 2070103"/>
                    <a:gd name="connsiteX3" fmla="*/ 1440656 w 1569040"/>
                    <a:gd name="connsiteY3" fmla="*/ 607105 h 2070103"/>
                    <a:gd name="connsiteX4" fmla="*/ 1562280 w 1569040"/>
                    <a:gd name="connsiteY4" fmla="*/ 1575248 h 2070103"/>
                    <a:gd name="connsiteX5" fmla="*/ 784058 w 1569040"/>
                    <a:gd name="connsiteY5" fmla="*/ 2070103 h 2070103"/>
                    <a:gd name="connsiteX6" fmla="*/ 15945 w 1569040"/>
                    <a:gd name="connsiteY6" fmla="*/ 1559396 h 2070103"/>
                    <a:gd name="connsiteX0" fmla="*/ 15945 w 1569040"/>
                    <a:gd name="connsiteY0" fmla="*/ 1559321 h 2070028"/>
                    <a:gd name="connsiteX1" fmla="*/ 107239 w 1569040"/>
                    <a:gd name="connsiteY1" fmla="*/ 577888 h 2070028"/>
                    <a:gd name="connsiteX2" fmla="*/ 776911 w 1569040"/>
                    <a:gd name="connsiteY2" fmla="*/ 2600 h 2070028"/>
                    <a:gd name="connsiteX3" fmla="*/ 1440656 w 1569040"/>
                    <a:gd name="connsiteY3" fmla="*/ 607030 h 2070028"/>
                    <a:gd name="connsiteX4" fmla="*/ 1562280 w 1569040"/>
                    <a:gd name="connsiteY4" fmla="*/ 1575173 h 2070028"/>
                    <a:gd name="connsiteX5" fmla="*/ 784058 w 1569040"/>
                    <a:gd name="connsiteY5" fmla="*/ 2070028 h 2070028"/>
                    <a:gd name="connsiteX6" fmla="*/ 15945 w 1569040"/>
                    <a:gd name="connsiteY6" fmla="*/ 1559321 h 2070028"/>
                    <a:gd name="connsiteX0" fmla="*/ 15945 w 1569040"/>
                    <a:gd name="connsiteY0" fmla="*/ 1559321 h 2070028"/>
                    <a:gd name="connsiteX1" fmla="*/ 107239 w 1569040"/>
                    <a:gd name="connsiteY1" fmla="*/ 577888 h 2070028"/>
                    <a:gd name="connsiteX2" fmla="*/ 776911 w 1569040"/>
                    <a:gd name="connsiteY2" fmla="*/ 2600 h 2070028"/>
                    <a:gd name="connsiteX3" fmla="*/ 1440656 w 1569040"/>
                    <a:gd name="connsiteY3" fmla="*/ 607030 h 2070028"/>
                    <a:gd name="connsiteX4" fmla="*/ 1562280 w 1569040"/>
                    <a:gd name="connsiteY4" fmla="*/ 1575173 h 2070028"/>
                    <a:gd name="connsiteX5" fmla="*/ 784058 w 1569040"/>
                    <a:gd name="connsiteY5" fmla="*/ 2070028 h 2070028"/>
                    <a:gd name="connsiteX6" fmla="*/ 15945 w 1569040"/>
                    <a:gd name="connsiteY6" fmla="*/ 1559321 h 2070028"/>
                    <a:gd name="connsiteX0" fmla="*/ 15945 w 1569040"/>
                    <a:gd name="connsiteY0" fmla="*/ 1559321 h 2070028"/>
                    <a:gd name="connsiteX1" fmla="*/ 107239 w 1569040"/>
                    <a:gd name="connsiteY1" fmla="*/ 577888 h 2070028"/>
                    <a:gd name="connsiteX2" fmla="*/ 776911 w 1569040"/>
                    <a:gd name="connsiteY2" fmla="*/ 2600 h 2070028"/>
                    <a:gd name="connsiteX3" fmla="*/ 1440656 w 1569040"/>
                    <a:gd name="connsiteY3" fmla="*/ 607030 h 2070028"/>
                    <a:gd name="connsiteX4" fmla="*/ 1562280 w 1569040"/>
                    <a:gd name="connsiteY4" fmla="*/ 1575173 h 2070028"/>
                    <a:gd name="connsiteX5" fmla="*/ 784058 w 1569040"/>
                    <a:gd name="connsiteY5" fmla="*/ 2070028 h 2070028"/>
                    <a:gd name="connsiteX6" fmla="*/ 15945 w 1569040"/>
                    <a:gd name="connsiteY6" fmla="*/ 1559321 h 2070028"/>
                    <a:gd name="connsiteX0" fmla="*/ 15945 w 1569040"/>
                    <a:gd name="connsiteY0" fmla="*/ 1560546 h 2071253"/>
                    <a:gd name="connsiteX1" fmla="*/ 107239 w 1569040"/>
                    <a:gd name="connsiteY1" fmla="*/ 579113 h 2071253"/>
                    <a:gd name="connsiteX2" fmla="*/ 776911 w 1569040"/>
                    <a:gd name="connsiteY2" fmla="*/ 3825 h 2071253"/>
                    <a:gd name="connsiteX3" fmla="*/ 1440656 w 1569040"/>
                    <a:gd name="connsiteY3" fmla="*/ 608255 h 2071253"/>
                    <a:gd name="connsiteX4" fmla="*/ 1562280 w 1569040"/>
                    <a:gd name="connsiteY4" fmla="*/ 1576398 h 2071253"/>
                    <a:gd name="connsiteX5" fmla="*/ 784058 w 1569040"/>
                    <a:gd name="connsiteY5" fmla="*/ 2071253 h 2071253"/>
                    <a:gd name="connsiteX6" fmla="*/ 15945 w 1569040"/>
                    <a:gd name="connsiteY6" fmla="*/ 1560546 h 2071253"/>
                    <a:gd name="connsiteX0" fmla="*/ 15945 w 1569040"/>
                    <a:gd name="connsiteY0" fmla="*/ 1560546 h 2071253"/>
                    <a:gd name="connsiteX1" fmla="*/ 107239 w 1569040"/>
                    <a:gd name="connsiteY1" fmla="*/ 579113 h 2071253"/>
                    <a:gd name="connsiteX2" fmla="*/ 756708 w 1569040"/>
                    <a:gd name="connsiteY2" fmla="*/ 3825 h 2071253"/>
                    <a:gd name="connsiteX3" fmla="*/ 1440656 w 1569040"/>
                    <a:gd name="connsiteY3" fmla="*/ 608255 h 2071253"/>
                    <a:gd name="connsiteX4" fmla="*/ 1562280 w 1569040"/>
                    <a:gd name="connsiteY4" fmla="*/ 1576398 h 2071253"/>
                    <a:gd name="connsiteX5" fmla="*/ 784058 w 1569040"/>
                    <a:gd name="connsiteY5" fmla="*/ 2071253 h 2071253"/>
                    <a:gd name="connsiteX6" fmla="*/ 15945 w 1569040"/>
                    <a:gd name="connsiteY6" fmla="*/ 1560546 h 2071253"/>
                    <a:gd name="connsiteX0" fmla="*/ 15945 w 1569040"/>
                    <a:gd name="connsiteY0" fmla="*/ 1560546 h 2071253"/>
                    <a:gd name="connsiteX1" fmla="*/ 107239 w 1569040"/>
                    <a:gd name="connsiteY1" fmla="*/ 579113 h 2071253"/>
                    <a:gd name="connsiteX2" fmla="*/ 756708 w 1569040"/>
                    <a:gd name="connsiteY2" fmla="*/ 3825 h 2071253"/>
                    <a:gd name="connsiteX3" fmla="*/ 1440656 w 1569040"/>
                    <a:gd name="connsiteY3" fmla="*/ 608255 h 2071253"/>
                    <a:gd name="connsiteX4" fmla="*/ 1562280 w 1569040"/>
                    <a:gd name="connsiteY4" fmla="*/ 1576398 h 2071253"/>
                    <a:gd name="connsiteX5" fmla="*/ 784058 w 1569040"/>
                    <a:gd name="connsiteY5" fmla="*/ 2071253 h 2071253"/>
                    <a:gd name="connsiteX6" fmla="*/ 15945 w 1569040"/>
                    <a:gd name="connsiteY6" fmla="*/ 1560546 h 2071253"/>
                    <a:gd name="connsiteX0" fmla="*/ 15945 w 1569040"/>
                    <a:gd name="connsiteY0" fmla="*/ 1560347 h 2071054"/>
                    <a:gd name="connsiteX1" fmla="*/ 107239 w 1569040"/>
                    <a:gd name="connsiteY1" fmla="*/ 600831 h 2071054"/>
                    <a:gd name="connsiteX2" fmla="*/ 756708 w 1569040"/>
                    <a:gd name="connsiteY2" fmla="*/ 3626 h 2071054"/>
                    <a:gd name="connsiteX3" fmla="*/ 1440656 w 1569040"/>
                    <a:gd name="connsiteY3" fmla="*/ 608056 h 2071054"/>
                    <a:gd name="connsiteX4" fmla="*/ 1562280 w 1569040"/>
                    <a:gd name="connsiteY4" fmla="*/ 1576199 h 2071054"/>
                    <a:gd name="connsiteX5" fmla="*/ 784058 w 1569040"/>
                    <a:gd name="connsiteY5" fmla="*/ 2071054 h 2071054"/>
                    <a:gd name="connsiteX6" fmla="*/ 15945 w 1569040"/>
                    <a:gd name="connsiteY6" fmla="*/ 1560347 h 2071054"/>
                    <a:gd name="connsiteX0" fmla="*/ 15945 w 1569040"/>
                    <a:gd name="connsiteY0" fmla="*/ 1560347 h 2071054"/>
                    <a:gd name="connsiteX1" fmla="*/ 107239 w 1569040"/>
                    <a:gd name="connsiteY1" fmla="*/ 600831 h 2071054"/>
                    <a:gd name="connsiteX2" fmla="*/ 756708 w 1569040"/>
                    <a:gd name="connsiteY2" fmla="*/ 3626 h 2071054"/>
                    <a:gd name="connsiteX3" fmla="*/ 1440656 w 1569040"/>
                    <a:gd name="connsiteY3" fmla="*/ 608056 h 2071054"/>
                    <a:gd name="connsiteX4" fmla="*/ 1562280 w 1569040"/>
                    <a:gd name="connsiteY4" fmla="*/ 1576199 h 2071054"/>
                    <a:gd name="connsiteX5" fmla="*/ 784058 w 1569040"/>
                    <a:gd name="connsiteY5" fmla="*/ 2071054 h 2071054"/>
                    <a:gd name="connsiteX6" fmla="*/ 15945 w 1569040"/>
                    <a:gd name="connsiteY6" fmla="*/ 1560347 h 2071054"/>
                    <a:gd name="connsiteX0" fmla="*/ 17891 w 1570986"/>
                    <a:gd name="connsiteY0" fmla="*/ 1560167 h 2070874"/>
                    <a:gd name="connsiteX1" fmla="*/ 99084 w 1570986"/>
                    <a:gd name="connsiteY1" fmla="*/ 622567 h 2070874"/>
                    <a:gd name="connsiteX2" fmla="*/ 758654 w 1570986"/>
                    <a:gd name="connsiteY2" fmla="*/ 3446 h 2070874"/>
                    <a:gd name="connsiteX3" fmla="*/ 1442602 w 1570986"/>
                    <a:gd name="connsiteY3" fmla="*/ 607876 h 2070874"/>
                    <a:gd name="connsiteX4" fmla="*/ 1564226 w 1570986"/>
                    <a:gd name="connsiteY4" fmla="*/ 1576019 h 2070874"/>
                    <a:gd name="connsiteX5" fmla="*/ 786004 w 1570986"/>
                    <a:gd name="connsiteY5" fmla="*/ 2070874 h 2070874"/>
                    <a:gd name="connsiteX6" fmla="*/ 17891 w 1570986"/>
                    <a:gd name="connsiteY6" fmla="*/ 1560167 h 2070874"/>
                    <a:gd name="connsiteX0" fmla="*/ 17891 w 1570986"/>
                    <a:gd name="connsiteY0" fmla="*/ 1560167 h 2071582"/>
                    <a:gd name="connsiteX1" fmla="*/ 99084 w 1570986"/>
                    <a:gd name="connsiteY1" fmla="*/ 622567 h 2071582"/>
                    <a:gd name="connsiteX2" fmla="*/ 758654 w 1570986"/>
                    <a:gd name="connsiteY2" fmla="*/ 3446 h 2071582"/>
                    <a:gd name="connsiteX3" fmla="*/ 1442602 w 1570986"/>
                    <a:gd name="connsiteY3" fmla="*/ 607876 h 2071582"/>
                    <a:gd name="connsiteX4" fmla="*/ 1564226 w 1570986"/>
                    <a:gd name="connsiteY4" fmla="*/ 1576019 h 2071582"/>
                    <a:gd name="connsiteX5" fmla="*/ 786004 w 1570986"/>
                    <a:gd name="connsiteY5" fmla="*/ 2070874 h 2071582"/>
                    <a:gd name="connsiteX6" fmla="*/ 17891 w 1570986"/>
                    <a:gd name="connsiteY6" fmla="*/ 1560167 h 2071582"/>
                    <a:gd name="connsiteX0" fmla="*/ 17891 w 1570986"/>
                    <a:gd name="connsiteY0" fmla="*/ 1560167 h 2071582"/>
                    <a:gd name="connsiteX1" fmla="*/ 99084 w 1570986"/>
                    <a:gd name="connsiteY1" fmla="*/ 622567 h 2071582"/>
                    <a:gd name="connsiteX2" fmla="*/ 758654 w 1570986"/>
                    <a:gd name="connsiteY2" fmla="*/ 3446 h 2071582"/>
                    <a:gd name="connsiteX3" fmla="*/ 1442602 w 1570986"/>
                    <a:gd name="connsiteY3" fmla="*/ 607876 h 2071582"/>
                    <a:gd name="connsiteX4" fmla="*/ 1564226 w 1570986"/>
                    <a:gd name="connsiteY4" fmla="*/ 1576019 h 2071582"/>
                    <a:gd name="connsiteX5" fmla="*/ 786004 w 1570986"/>
                    <a:gd name="connsiteY5" fmla="*/ 2070874 h 2071582"/>
                    <a:gd name="connsiteX6" fmla="*/ 17891 w 1570986"/>
                    <a:gd name="connsiteY6" fmla="*/ 1560167 h 2071582"/>
                    <a:gd name="connsiteX0" fmla="*/ 17891 w 1570986"/>
                    <a:gd name="connsiteY0" fmla="*/ 1560167 h 2071582"/>
                    <a:gd name="connsiteX1" fmla="*/ 99084 w 1570986"/>
                    <a:gd name="connsiteY1" fmla="*/ 622567 h 2071582"/>
                    <a:gd name="connsiteX2" fmla="*/ 758654 w 1570986"/>
                    <a:gd name="connsiteY2" fmla="*/ 3446 h 2071582"/>
                    <a:gd name="connsiteX3" fmla="*/ 1442602 w 1570986"/>
                    <a:gd name="connsiteY3" fmla="*/ 607876 h 2071582"/>
                    <a:gd name="connsiteX4" fmla="*/ 1564226 w 1570986"/>
                    <a:gd name="connsiteY4" fmla="*/ 1576019 h 2071582"/>
                    <a:gd name="connsiteX5" fmla="*/ 786004 w 1570986"/>
                    <a:gd name="connsiteY5" fmla="*/ 2070874 h 2071582"/>
                    <a:gd name="connsiteX6" fmla="*/ 17891 w 1570986"/>
                    <a:gd name="connsiteY6" fmla="*/ 1560167 h 2071582"/>
                    <a:gd name="connsiteX0" fmla="*/ 17891 w 1570986"/>
                    <a:gd name="connsiteY0" fmla="*/ 1560167 h 2071582"/>
                    <a:gd name="connsiteX1" fmla="*/ 99084 w 1570986"/>
                    <a:gd name="connsiteY1" fmla="*/ 622567 h 2071582"/>
                    <a:gd name="connsiteX2" fmla="*/ 758654 w 1570986"/>
                    <a:gd name="connsiteY2" fmla="*/ 3446 h 2071582"/>
                    <a:gd name="connsiteX3" fmla="*/ 1442602 w 1570986"/>
                    <a:gd name="connsiteY3" fmla="*/ 607876 h 2071582"/>
                    <a:gd name="connsiteX4" fmla="*/ 1564226 w 1570986"/>
                    <a:gd name="connsiteY4" fmla="*/ 1576019 h 2071582"/>
                    <a:gd name="connsiteX5" fmla="*/ 786004 w 1570986"/>
                    <a:gd name="connsiteY5" fmla="*/ 2070874 h 2071582"/>
                    <a:gd name="connsiteX6" fmla="*/ 17891 w 1570986"/>
                    <a:gd name="connsiteY6" fmla="*/ 1560167 h 2071582"/>
                    <a:gd name="connsiteX0" fmla="*/ 17891 w 1570986"/>
                    <a:gd name="connsiteY0" fmla="*/ 1559321 h 2070736"/>
                    <a:gd name="connsiteX1" fmla="*/ 99084 w 1570986"/>
                    <a:gd name="connsiteY1" fmla="*/ 621721 h 2070736"/>
                    <a:gd name="connsiteX2" fmla="*/ 758654 w 1570986"/>
                    <a:gd name="connsiteY2" fmla="*/ 2600 h 2070736"/>
                    <a:gd name="connsiteX3" fmla="*/ 1442602 w 1570986"/>
                    <a:gd name="connsiteY3" fmla="*/ 607030 h 2070736"/>
                    <a:gd name="connsiteX4" fmla="*/ 1564226 w 1570986"/>
                    <a:gd name="connsiteY4" fmla="*/ 1575173 h 2070736"/>
                    <a:gd name="connsiteX5" fmla="*/ 786004 w 1570986"/>
                    <a:gd name="connsiteY5" fmla="*/ 2070028 h 2070736"/>
                    <a:gd name="connsiteX6" fmla="*/ 17891 w 1570986"/>
                    <a:gd name="connsiteY6" fmla="*/ 1559321 h 2070736"/>
                    <a:gd name="connsiteX0" fmla="*/ 17891 w 1570986"/>
                    <a:gd name="connsiteY0" fmla="*/ 1557427 h 2068842"/>
                    <a:gd name="connsiteX1" fmla="*/ 99084 w 1570986"/>
                    <a:gd name="connsiteY1" fmla="*/ 619827 h 2068842"/>
                    <a:gd name="connsiteX2" fmla="*/ 758654 w 1570986"/>
                    <a:gd name="connsiteY2" fmla="*/ 706 h 2068842"/>
                    <a:gd name="connsiteX3" fmla="*/ 1442602 w 1570986"/>
                    <a:gd name="connsiteY3" fmla="*/ 605136 h 2068842"/>
                    <a:gd name="connsiteX4" fmla="*/ 1564226 w 1570986"/>
                    <a:gd name="connsiteY4" fmla="*/ 1573279 h 2068842"/>
                    <a:gd name="connsiteX5" fmla="*/ 786004 w 1570986"/>
                    <a:gd name="connsiteY5" fmla="*/ 2068134 h 2068842"/>
                    <a:gd name="connsiteX6" fmla="*/ 17891 w 1570986"/>
                    <a:gd name="connsiteY6" fmla="*/ 1557427 h 2068842"/>
                    <a:gd name="connsiteX0" fmla="*/ 17891 w 1570986"/>
                    <a:gd name="connsiteY0" fmla="*/ 1557427 h 2068842"/>
                    <a:gd name="connsiteX1" fmla="*/ 99084 w 1570986"/>
                    <a:gd name="connsiteY1" fmla="*/ 619827 h 2068842"/>
                    <a:gd name="connsiteX2" fmla="*/ 758654 w 1570986"/>
                    <a:gd name="connsiteY2" fmla="*/ 706 h 2068842"/>
                    <a:gd name="connsiteX3" fmla="*/ 1442602 w 1570986"/>
                    <a:gd name="connsiteY3" fmla="*/ 605136 h 2068842"/>
                    <a:gd name="connsiteX4" fmla="*/ 1564226 w 1570986"/>
                    <a:gd name="connsiteY4" fmla="*/ 1573279 h 2068842"/>
                    <a:gd name="connsiteX5" fmla="*/ 786004 w 1570986"/>
                    <a:gd name="connsiteY5" fmla="*/ 2068134 h 2068842"/>
                    <a:gd name="connsiteX6" fmla="*/ 17891 w 1570986"/>
                    <a:gd name="connsiteY6" fmla="*/ 1557427 h 2068842"/>
                    <a:gd name="connsiteX0" fmla="*/ 17891 w 1570986"/>
                    <a:gd name="connsiteY0" fmla="*/ 1557427 h 2068842"/>
                    <a:gd name="connsiteX1" fmla="*/ 99084 w 1570986"/>
                    <a:gd name="connsiteY1" fmla="*/ 619827 h 2068842"/>
                    <a:gd name="connsiteX2" fmla="*/ 758654 w 1570986"/>
                    <a:gd name="connsiteY2" fmla="*/ 706 h 2068842"/>
                    <a:gd name="connsiteX3" fmla="*/ 1442602 w 1570986"/>
                    <a:gd name="connsiteY3" fmla="*/ 605136 h 2068842"/>
                    <a:gd name="connsiteX4" fmla="*/ 1564226 w 1570986"/>
                    <a:gd name="connsiteY4" fmla="*/ 1573279 h 2068842"/>
                    <a:gd name="connsiteX5" fmla="*/ 786004 w 1570986"/>
                    <a:gd name="connsiteY5" fmla="*/ 2068134 h 2068842"/>
                    <a:gd name="connsiteX6" fmla="*/ 17891 w 1570986"/>
                    <a:gd name="connsiteY6" fmla="*/ 1557427 h 2068842"/>
                    <a:gd name="connsiteX0" fmla="*/ 16896 w 1569991"/>
                    <a:gd name="connsiteY0" fmla="*/ 1557427 h 2068842"/>
                    <a:gd name="connsiteX1" fmla="*/ 98089 w 1569991"/>
                    <a:gd name="connsiteY1" fmla="*/ 619827 h 2068842"/>
                    <a:gd name="connsiteX2" fmla="*/ 757659 w 1569991"/>
                    <a:gd name="connsiteY2" fmla="*/ 706 h 2068842"/>
                    <a:gd name="connsiteX3" fmla="*/ 1441607 w 1569991"/>
                    <a:gd name="connsiteY3" fmla="*/ 605136 h 2068842"/>
                    <a:gd name="connsiteX4" fmla="*/ 1563231 w 1569991"/>
                    <a:gd name="connsiteY4" fmla="*/ 1573279 h 2068842"/>
                    <a:gd name="connsiteX5" fmla="*/ 785009 w 1569991"/>
                    <a:gd name="connsiteY5" fmla="*/ 2068134 h 2068842"/>
                    <a:gd name="connsiteX6" fmla="*/ 16896 w 1569991"/>
                    <a:gd name="connsiteY6" fmla="*/ 1557427 h 2068842"/>
                    <a:gd name="connsiteX0" fmla="*/ 16896 w 1569991"/>
                    <a:gd name="connsiteY0" fmla="*/ 1557427 h 2068842"/>
                    <a:gd name="connsiteX1" fmla="*/ 98089 w 1569991"/>
                    <a:gd name="connsiteY1" fmla="*/ 619827 h 2068842"/>
                    <a:gd name="connsiteX2" fmla="*/ 791120 w 1569991"/>
                    <a:gd name="connsiteY2" fmla="*/ 706 h 2068842"/>
                    <a:gd name="connsiteX3" fmla="*/ 1441607 w 1569991"/>
                    <a:gd name="connsiteY3" fmla="*/ 605136 h 2068842"/>
                    <a:gd name="connsiteX4" fmla="*/ 1563231 w 1569991"/>
                    <a:gd name="connsiteY4" fmla="*/ 1573279 h 2068842"/>
                    <a:gd name="connsiteX5" fmla="*/ 785009 w 1569991"/>
                    <a:gd name="connsiteY5" fmla="*/ 2068134 h 2068842"/>
                    <a:gd name="connsiteX6" fmla="*/ 16896 w 1569991"/>
                    <a:gd name="connsiteY6" fmla="*/ 1557427 h 2068842"/>
                    <a:gd name="connsiteX0" fmla="*/ 16896 w 1569991"/>
                    <a:gd name="connsiteY0" fmla="*/ 1556857 h 2068272"/>
                    <a:gd name="connsiteX1" fmla="*/ 98089 w 1569991"/>
                    <a:gd name="connsiteY1" fmla="*/ 619257 h 2068272"/>
                    <a:gd name="connsiteX2" fmla="*/ 791120 w 1569991"/>
                    <a:gd name="connsiteY2" fmla="*/ 136 h 2068272"/>
                    <a:gd name="connsiteX3" fmla="*/ 1441607 w 1569991"/>
                    <a:gd name="connsiteY3" fmla="*/ 604566 h 2068272"/>
                    <a:gd name="connsiteX4" fmla="*/ 1563231 w 1569991"/>
                    <a:gd name="connsiteY4" fmla="*/ 1572709 h 2068272"/>
                    <a:gd name="connsiteX5" fmla="*/ 785009 w 1569991"/>
                    <a:gd name="connsiteY5" fmla="*/ 2067564 h 2068272"/>
                    <a:gd name="connsiteX6" fmla="*/ 16896 w 1569991"/>
                    <a:gd name="connsiteY6" fmla="*/ 1556857 h 2068272"/>
                    <a:gd name="connsiteX0" fmla="*/ 16896 w 1569991"/>
                    <a:gd name="connsiteY0" fmla="*/ 1556802 h 2068217"/>
                    <a:gd name="connsiteX1" fmla="*/ 98089 w 1569991"/>
                    <a:gd name="connsiteY1" fmla="*/ 619202 h 2068217"/>
                    <a:gd name="connsiteX2" fmla="*/ 791120 w 1569991"/>
                    <a:gd name="connsiteY2" fmla="*/ 81 h 2068217"/>
                    <a:gd name="connsiteX3" fmla="*/ 1441607 w 1569991"/>
                    <a:gd name="connsiteY3" fmla="*/ 604511 h 2068217"/>
                    <a:gd name="connsiteX4" fmla="*/ 1563231 w 1569991"/>
                    <a:gd name="connsiteY4" fmla="*/ 1572654 h 2068217"/>
                    <a:gd name="connsiteX5" fmla="*/ 785009 w 1569991"/>
                    <a:gd name="connsiteY5" fmla="*/ 2067509 h 2068217"/>
                    <a:gd name="connsiteX6" fmla="*/ 16896 w 1569991"/>
                    <a:gd name="connsiteY6" fmla="*/ 1556802 h 2068217"/>
                    <a:gd name="connsiteX0" fmla="*/ 16896 w 1569991"/>
                    <a:gd name="connsiteY0" fmla="*/ 1556799 h 2068214"/>
                    <a:gd name="connsiteX1" fmla="*/ 98089 w 1569991"/>
                    <a:gd name="connsiteY1" fmla="*/ 619199 h 2068214"/>
                    <a:gd name="connsiteX2" fmla="*/ 791120 w 1569991"/>
                    <a:gd name="connsiteY2" fmla="*/ 78 h 2068214"/>
                    <a:gd name="connsiteX3" fmla="*/ 1441607 w 1569991"/>
                    <a:gd name="connsiteY3" fmla="*/ 616608 h 2068214"/>
                    <a:gd name="connsiteX4" fmla="*/ 1563231 w 1569991"/>
                    <a:gd name="connsiteY4" fmla="*/ 1572651 h 2068214"/>
                    <a:gd name="connsiteX5" fmla="*/ 785009 w 1569991"/>
                    <a:gd name="connsiteY5" fmla="*/ 2067506 h 2068214"/>
                    <a:gd name="connsiteX6" fmla="*/ 16896 w 1569991"/>
                    <a:gd name="connsiteY6" fmla="*/ 1556799 h 2068214"/>
                    <a:gd name="connsiteX0" fmla="*/ 16896 w 1569991"/>
                    <a:gd name="connsiteY0" fmla="*/ 1556800 h 2068215"/>
                    <a:gd name="connsiteX1" fmla="*/ 98089 w 1569991"/>
                    <a:gd name="connsiteY1" fmla="*/ 619200 h 2068215"/>
                    <a:gd name="connsiteX2" fmla="*/ 791120 w 1569991"/>
                    <a:gd name="connsiteY2" fmla="*/ 78 h 2068215"/>
                    <a:gd name="connsiteX3" fmla="*/ 1441607 w 1569991"/>
                    <a:gd name="connsiteY3" fmla="*/ 616609 h 2068215"/>
                    <a:gd name="connsiteX4" fmla="*/ 1563231 w 1569991"/>
                    <a:gd name="connsiteY4" fmla="*/ 1572652 h 2068215"/>
                    <a:gd name="connsiteX5" fmla="*/ 785009 w 1569991"/>
                    <a:gd name="connsiteY5" fmla="*/ 2067507 h 2068215"/>
                    <a:gd name="connsiteX6" fmla="*/ 16896 w 1569991"/>
                    <a:gd name="connsiteY6" fmla="*/ 1556800 h 2068215"/>
                    <a:gd name="connsiteX0" fmla="*/ 16896 w 1569991"/>
                    <a:gd name="connsiteY0" fmla="*/ 1557032 h 2068447"/>
                    <a:gd name="connsiteX1" fmla="*/ 98089 w 1569991"/>
                    <a:gd name="connsiteY1" fmla="*/ 619432 h 2068447"/>
                    <a:gd name="connsiteX2" fmla="*/ 791120 w 1569991"/>
                    <a:gd name="connsiteY2" fmla="*/ 310 h 2068447"/>
                    <a:gd name="connsiteX3" fmla="*/ 1441607 w 1569991"/>
                    <a:gd name="connsiteY3" fmla="*/ 616841 h 2068447"/>
                    <a:gd name="connsiteX4" fmla="*/ 1563231 w 1569991"/>
                    <a:gd name="connsiteY4" fmla="*/ 1572884 h 2068447"/>
                    <a:gd name="connsiteX5" fmla="*/ 785009 w 1569991"/>
                    <a:gd name="connsiteY5" fmla="*/ 2067739 h 2068447"/>
                    <a:gd name="connsiteX6" fmla="*/ 16896 w 1569991"/>
                    <a:gd name="connsiteY6" fmla="*/ 1557032 h 2068447"/>
                    <a:gd name="connsiteX0" fmla="*/ 16896 w 1569991"/>
                    <a:gd name="connsiteY0" fmla="*/ 1556733 h 2068148"/>
                    <a:gd name="connsiteX1" fmla="*/ 98089 w 1569991"/>
                    <a:gd name="connsiteY1" fmla="*/ 619133 h 2068148"/>
                    <a:gd name="connsiteX2" fmla="*/ 791120 w 1569991"/>
                    <a:gd name="connsiteY2" fmla="*/ 11 h 2068148"/>
                    <a:gd name="connsiteX3" fmla="*/ 1441607 w 1569991"/>
                    <a:gd name="connsiteY3" fmla="*/ 616542 h 2068148"/>
                    <a:gd name="connsiteX4" fmla="*/ 1563231 w 1569991"/>
                    <a:gd name="connsiteY4" fmla="*/ 1572585 h 2068148"/>
                    <a:gd name="connsiteX5" fmla="*/ 785009 w 1569991"/>
                    <a:gd name="connsiteY5" fmla="*/ 2067440 h 2068148"/>
                    <a:gd name="connsiteX6" fmla="*/ 16896 w 1569991"/>
                    <a:gd name="connsiteY6" fmla="*/ 1556733 h 2068148"/>
                    <a:gd name="connsiteX0" fmla="*/ 16896 w 1569991"/>
                    <a:gd name="connsiteY0" fmla="*/ 1556722 h 2068137"/>
                    <a:gd name="connsiteX1" fmla="*/ 98089 w 1569991"/>
                    <a:gd name="connsiteY1" fmla="*/ 619122 h 2068137"/>
                    <a:gd name="connsiteX2" fmla="*/ 791120 w 1569991"/>
                    <a:gd name="connsiteY2" fmla="*/ 0 h 2068137"/>
                    <a:gd name="connsiteX3" fmla="*/ 1441607 w 1569991"/>
                    <a:gd name="connsiteY3" fmla="*/ 616531 h 2068137"/>
                    <a:gd name="connsiteX4" fmla="*/ 1563231 w 1569991"/>
                    <a:gd name="connsiteY4" fmla="*/ 1572574 h 2068137"/>
                    <a:gd name="connsiteX5" fmla="*/ 785009 w 1569991"/>
                    <a:gd name="connsiteY5" fmla="*/ 2067429 h 2068137"/>
                    <a:gd name="connsiteX6" fmla="*/ 16896 w 1569991"/>
                    <a:gd name="connsiteY6" fmla="*/ 1556722 h 2068137"/>
                    <a:gd name="connsiteX0" fmla="*/ 16896 w 1569991"/>
                    <a:gd name="connsiteY0" fmla="*/ 1556722 h 2068137"/>
                    <a:gd name="connsiteX1" fmla="*/ 98089 w 1569991"/>
                    <a:gd name="connsiteY1" fmla="*/ 619122 h 2068137"/>
                    <a:gd name="connsiteX2" fmla="*/ 779967 w 1569991"/>
                    <a:gd name="connsiteY2" fmla="*/ 0 h 2068137"/>
                    <a:gd name="connsiteX3" fmla="*/ 1441607 w 1569991"/>
                    <a:gd name="connsiteY3" fmla="*/ 616531 h 2068137"/>
                    <a:gd name="connsiteX4" fmla="*/ 1563231 w 1569991"/>
                    <a:gd name="connsiteY4" fmla="*/ 1572574 h 2068137"/>
                    <a:gd name="connsiteX5" fmla="*/ 785009 w 1569991"/>
                    <a:gd name="connsiteY5" fmla="*/ 2067429 h 2068137"/>
                    <a:gd name="connsiteX6" fmla="*/ 16896 w 1569991"/>
                    <a:gd name="connsiteY6" fmla="*/ 1556722 h 2068137"/>
                    <a:gd name="connsiteX0" fmla="*/ 16896 w 1569991"/>
                    <a:gd name="connsiteY0" fmla="*/ 1556722 h 2068137"/>
                    <a:gd name="connsiteX1" fmla="*/ 98089 w 1569991"/>
                    <a:gd name="connsiteY1" fmla="*/ 619122 h 2068137"/>
                    <a:gd name="connsiteX2" fmla="*/ 779967 w 1569991"/>
                    <a:gd name="connsiteY2" fmla="*/ 0 h 2068137"/>
                    <a:gd name="connsiteX3" fmla="*/ 1441607 w 1569991"/>
                    <a:gd name="connsiteY3" fmla="*/ 616531 h 2068137"/>
                    <a:gd name="connsiteX4" fmla="*/ 1563231 w 1569991"/>
                    <a:gd name="connsiteY4" fmla="*/ 1572574 h 2068137"/>
                    <a:gd name="connsiteX5" fmla="*/ 785009 w 1569991"/>
                    <a:gd name="connsiteY5" fmla="*/ 2067429 h 2068137"/>
                    <a:gd name="connsiteX6" fmla="*/ 16896 w 1569991"/>
                    <a:gd name="connsiteY6" fmla="*/ 1556722 h 2068137"/>
                    <a:gd name="connsiteX0" fmla="*/ 14935 w 1568030"/>
                    <a:gd name="connsiteY0" fmla="*/ 1556722 h 2068137"/>
                    <a:gd name="connsiteX1" fmla="*/ 107282 w 1568030"/>
                    <a:gd name="connsiteY1" fmla="*/ 619122 h 2068137"/>
                    <a:gd name="connsiteX2" fmla="*/ 778006 w 1568030"/>
                    <a:gd name="connsiteY2" fmla="*/ 0 h 2068137"/>
                    <a:gd name="connsiteX3" fmla="*/ 1439646 w 1568030"/>
                    <a:gd name="connsiteY3" fmla="*/ 616531 h 2068137"/>
                    <a:gd name="connsiteX4" fmla="*/ 1561270 w 1568030"/>
                    <a:gd name="connsiteY4" fmla="*/ 1572574 h 2068137"/>
                    <a:gd name="connsiteX5" fmla="*/ 783048 w 1568030"/>
                    <a:gd name="connsiteY5" fmla="*/ 2067429 h 2068137"/>
                    <a:gd name="connsiteX6" fmla="*/ 14935 w 1568030"/>
                    <a:gd name="connsiteY6" fmla="*/ 1556722 h 2068137"/>
                    <a:gd name="connsiteX0" fmla="*/ 13330 w 1566425"/>
                    <a:gd name="connsiteY0" fmla="*/ 1556722 h 2068137"/>
                    <a:gd name="connsiteX1" fmla="*/ 116831 w 1566425"/>
                    <a:gd name="connsiteY1" fmla="*/ 619122 h 2068137"/>
                    <a:gd name="connsiteX2" fmla="*/ 776401 w 1566425"/>
                    <a:gd name="connsiteY2" fmla="*/ 0 h 2068137"/>
                    <a:gd name="connsiteX3" fmla="*/ 1438041 w 1566425"/>
                    <a:gd name="connsiteY3" fmla="*/ 616531 h 2068137"/>
                    <a:gd name="connsiteX4" fmla="*/ 1559665 w 1566425"/>
                    <a:gd name="connsiteY4" fmla="*/ 1572574 h 2068137"/>
                    <a:gd name="connsiteX5" fmla="*/ 781443 w 1566425"/>
                    <a:gd name="connsiteY5" fmla="*/ 2067429 h 2068137"/>
                    <a:gd name="connsiteX6" fmla="*/ 13330 w 1566425"/>
                    <a:gd name="connsiteY6" fmla="*/ 1556722 h 2068137"/>
                    <a:gd name="connsiteX0" fmla="*/ 13330 w 1566425"/>
                    <a:gd name="connsiteY0" fmla="*/ 1556722 h 2068137"/>
                    <a:gd name="connsiteX1" fmla="*/ 116831 w 1566425"/>
                    <a:gd name="connsiteY1" fmla="*/ 619122 h 2068137"/>
                    <a:gd name="connsiteX2" fmla="*/ 776401 w 1566425"/>
                    <a:gd name="connsiteY2" fmla="*/ 0 h 2068137"/>
                    <a:gd name="connsiteX3" fmla="*/ 1438041 w 1566425"/>
                    <a:gd name="connsiteY3" fmla="*/ 622581 h 2068137"/>
                    <a:gd name="connsiteX4" fmla="*/ 1559665 w 1566425"/>
                    <a:gd name="connsiteY4" fmla="*/ 1572574 h 2068137"/>
                    <a:gd name="connsiteX5" fmla="*/ 781443 w 1566425"/>
                    <a:gd name="connsiteY5" fmla="*/ 2067429 h 2068137"/>
                    <a:gd name="connsiteX6" fmla="*/ 13330 w 1566425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130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130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009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009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009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2636 w 1565731"/>
                    <a:gd name="connsiteY0" fmla="*/ 1556722 h 2068137"/>
                    <a:gd name="connsiteX1" fmla="*/ 121714 w 1565731"/>
                    <a:gd name="connsiteY1" fmla="*/ 600971 h 2068137"/>
                    <a:gd name="connsiteX2" fmla="*/ 775707 w 1565731"/>
                    <a:gd name="connsiteY2" fmla="*/ 0 h 2068137"/>
                    <a:gd name="connsiteX3" fmla="*/ 1437347 w 1565731"/>
                    <a:gd name="connsiteY3" fmla="*/ 622581 h 2068137"/>
                    <a:gd name="connsiteX4" fmla="*/ 1558971 w 1565731"/>
                    <a:gd name="connsiteY4" fmla="*/ 1572574 h 2068137"/>
                    <a:gd name="connsiteX5" fmla="*/ 780749 w 1565731"/>
                    <a:gd name="connsiteY5" fmla="*/ 2067429 h 2068137"/>
                    <a:gd name="connsiteX6" fmla="*/ 12636 w 1565731"/>
                    <a:gd name="connsiteY6" fmla="*/ 1556722 h 2068137"/>
                    <a:gd name="connsiteX0" fmla="*/ 11429 w 1564524"/>
                    <a:gd name="connsiteY0" fmla="*/ 1556722 h 2068137"/>
                    <a:gd name="connsiteX1" fmla="*/ 131661 w 1564524"/>
                    <a:gd name="connsiteY1" fmla="*/ 600971 h 2068137"/>
                    <a:gd name="connsiteX2" fmla="*/ 774500 w 1564524"/>
                    <a:gd name="connsiteY2" fmla="*/ 0 h 2068137"/>
                    <a:gd name="connsiteX3" fmla="*/ 1436140 w 1564524"/>
                    <a:gd name="connsiteY3" fmla="*/ 622581 h 2068137"/>
                    <a:gd name="connsiteX4" fmla="*/ 1557764 w 1564524"/>
                    <a:gd name="connsiteY4" fmla="*/ 1572574 h 2068137"/>
                    <a:gd name="connsiteX5" fmla="*/ 779542 w 1564524"/>
                    <a:gd name="connsiteY5" fmla="*/ 2067429 h 2068137"/>
                    <a:gd name="connsiteX6" fmla="*/ 11429 w 1564524"/>
                    <a:gd name="connsiteY6" fmla="*/ 1556722 h 2068137"/>
                    <a:gd name="connsiteX0" fmla="*/ 11429 w 1564524"/>
                    <a:gd name="connsiteY0" fmla="*/ 1556722 h 2068137"/>
                    <a:gd name="connsiteX1" fmla="*/ 131661 w 1564524"/>
                    <a:gd name="connsiteY1" fmla="*/ 600971 h 2068137"/>
                    <a:gd name="connsiteX2" fmla="*/ 774500 w 1564524"/>
                    <a:gd name="connsiteY2" fmla="*/ 0 h 2068137"/>
                    <a:gd name="connsiteX3" fmla="*/ 1436140 w 1564524"/>
                    <a:gd name="connsiteY3" fmla="*/ 622581 h 2068137"/>
                    <a:gd name="connsiteX4" fmla="*/ 1557764 w 1564524"/>
                    <a:gd name="connsiteY4" fmla="*/ 1572574 h 2068137"/>
                    <a:gd name="connsiteX5" fmla="*/ 779542 w 1564524"/>
                    <a:gd name="connsiteY5" fmla="*/ 2067429 h 2068137"/>
                    <a:gd name="connsiteX6" fmla="*/ 11429 w 1564524"/>
                    <a:gd name="connsiteY6" fmla="*/ 1556722 h 2068137"/>
                    <a:gd name="connsiteX0" fmla="*/ 11957 w 1565052"/>
                    <a:gd name="connsiteY0" fmla="*/ 1556722 h 2068137"/>
                    <a:gd name="connsiteX1" fmla="*/ 132189 w 1565052"/>
                    <a:gd name="connsiteY1" fmla="*/ 600971 h 2068137"/>
                    <a:gd name="connsiteX2" fmla="*/ 775028 w 1565052"/>
                    <a:gd name="connsiteY2" fmla="*/ 0 h 2068137"/>
                    <a:gd name="connsiteX3" fmla="*/ 1436668 w 1565052"/>
                    <a:gd name="connsiteY3" fmla="*/ 622581 h 2068137"/>
                    <a:gd name="connsiteX4" fmla="*/ 1558292 w 1565052"/>
                    <a:gd name="connsiteY4" fmla="*/ 1572574 h 2068137"/>
                    <a:gd name="connsiteX5" fmla="*/ 780070 w 1565052"/>
                    <a:gd name="connsiteY5" fmla="*/ 2067429 h 2068137"/>
                    <a:gd name="connsiteX6" fmla="*/ 11957 w 1565052"/>
                    <a:gd name="connsiteY6" fmla="*/ 1556722 h 2068137"/>
                    <a:gd name="connsiteX0" fmla="*/ 11957 w 1565052"/>
                    <a:gd name="connsiteY0" fmla="*/ 1556722 h 2068137"/>
                    <a:gd name="connsiteX1" fmla="*/ 132189 w 1565052"/>
                    <a:gd name="connsiteY1" fmla="*/ 600971 h 2068137"/>
                    <a:gd name="connsiteX2" fmla="*/ 775028 w 1565052"/>
                    <a:gd name="connsiteY2" fmla="*/ 0 h 2068137"/>
                    <a:gd name="connsiteX3" fmla="*/ 1436668 w 1565052"/>
                    <a:gd name="connsiteY3" fmla="*/ 622581 h 2068137"/>
                    <a:gd name="connsiteX4" fmla="*/ 1558292 w 1565052"/>
                    <a:gd name="connsiteY4" fmla="*/ 1572574 h 2068137"/>
                    <a:gd name="connsiteX5" fmla="*/ 780070 w 1565052"/>
                    <a:gd name="connsiteY5" fmla="*/ 2067429 h 2068137"/>
                    <a:gd name="connsiteX6" fmla="*/ 11957 w 1565052"/>
                    <a:gd name="connsiteY6" fmla="*/ 1556722 h 2068137"/>
                    <a:gd name="connsiteX0" fmla="*/ 11957 w 1565052"/>
                    <a:gd name="connsiteY0" fmla="*/ 1556722 h 2067476"/>
                    <a:gd name="connsiteX1" fmla="*/ 132189 w 1565052"/>
                    <a:gd name="connsiteY1" fmla="*/ 600971 h 2067476"/>
                    <a:gd name="connsiteX2" fmla="*/ 775028 w 1565052"/>
                    <a:gd name="connsiteY2" fmla="*/ 0 h 2067476"/>
                    <a:gd name="connsiteX3" fmla="*/ 1436668 w 1565052"/>
                    <a:gd name="connsiteY3" fmla="*/ 622581 h 2067476"/>
                    <a:gd name="connsiteX4" fmla="*/ 1558292 w 1565052"/>
                    <a:gd name="connsiteY4" fmla="*/ 1572574 h 2067476"/>
                    <a:gd name="connsiteX5" fmla="*/ 780070 w 1565052"/>
                    <a:gd name="connsiteY5" fmla="*/ 2067429 h 2067476"/>
                    <a:gd name="connsiteX6" fmla="*/ 11957 w 1565052"/>
                    <a:gd name="connsiteY6" fmla="*/ 1556722 h 2067476"/>
                    <a:gd name="connsiteX0" fmla="*/ 11957 w 1565052"/>
                    <a:gd name="connsiteY0" fmla="*/ 1567337 h 2078091"/>
                    <a:gd name="connsiteX1" fmla="*/ 132189 w 1565052"/>
                    <a:gd name="connsiteY1" fmla="*/ 611586 h 2078091"/>
                    <a:gd name="connsiteX2" fmla="*/ 463181 w 1565052"/>
                    <a:gd name="connsiteY2" fmla="*/ 280373 h 2078091"/>
                    <a:gd name="connsiteX3" fmla="*/ 775028 w 1565052"/>
                    <a:gd name="connsiteY3" fmla="*/ 10615 h 2078091"/>
                    <a:gd name="connsiteX4" fmla="*/ 1436668 w 1565052"/>
                    <a:gd name="connsiteY4" fmla="*/ 633196 h 2078091"/>
                    <a:gd name="connsiteX5" fmla="*/ 1558292 w 1565052"/>
                    <a:gd name="connsiteY5" fmla="*/ 1583189 h 2078091"/>
                    <a:gd name="connsiteX6" fmla="*/ 780070 w 1565052"/>
                    <a:gd name="connsiteY6" fmla="*/ 2078044 h 2078091"/>
                    <a:gd name="connsiteX7" fmla="*/ 11957 w 1565052"/>
                    <a:gd name="connsiteY7" fmla="*/ 1567337 h 2078091"/>
                    <a:gd name="connsiteX0" fmla="*/ 11957 w 1565052"/>
                    <a:gd name="connsiteY0" fmla="*/ 1557020 h 2067774"/>
                    <a:gd name="connsiteX1" fmla="*/ 132189 w 1565052"/>
                    <a:gd name="connsiteY1" fmla="*/ 601269 h 2067774"/>
                    <a:gd name="connsiteX2" fmla="*/ 463181 w 1565052"/>
                    <a:gd name="connsiteY2" fmla="*/ 270056 h 2067774"/>
                    <a:gd name="connsiteX3" fmla="*/ 775028 w 1565052"/>
                    <a:gd name="connsiteY3" fmla="*/ 298 h 2067774"/>
                    <a:gd name="connsiteX4" fmla="*/ 1072928 w 1565052"/>
                    <a:gd name="connsiteY4" fmla="*/ 253922 h 2067774"/>
                    <a:gd name="connsiteX5" fmla="*/ 1436668 w 1565052"/>
                    <a:gd name="connsiteY5" fmla="*/ 622879 h 2067774"/>
                    <a:gd name="connsiteX6" fmla="*/ 1558292 w 1565052"/>
                    <a:gd name="connsiteY6" fmla="*/ 1572872 h 2067774"/>
                    <a:gd name="connsiteX7" fmla="*/ 780070 w 1565052"/>
                    <a:gd name="connsiteY7" fmla="*/ 2067727 h 2067774"/>
                    <a:gd name="connsiteX8" fmla="*/ 11957 w 1565052"/>
                    <a:gd name="connsiteY8" fmla="*/ 1557020 h 2067774"/>
                    <a:gd name="connsiteX0" fmla="*/ 11957 w 1565052"/>
                    <a:gd name="connsiteY0" fmla="*/ 1557020 h 2067774"/>
                    <a:gd name="connsiteX1" fmla="*/ 132189 w 1565052"/>
                    <a:gd name="connsiteY1" fmla="*/ 601269 h 2067774"/>
                    <a:gd name="connsiteX2" fmla="*/ 500361 w 1565052"/>
                    <a:gd name="connsiteY2" fmla="*/ 140993 h 2067774"/>
                    <a:gd name="connsiteX3" fmla="*/ 775028 w 1565052"/>
                    <a:gd name="connsiteY3" fmla="*/ 298 h 2067774"/>
                    <a:gd name="connsiteX4" fmla="*/ 1072928 w 1565052"/>
                    <a:gd name="connsiteY4" fmla="*/ 253922 h 2067774"/>
                    <a:gd name="connsiteX5" fmla="*/ 1436668 w 1565052"/>
                    <a:gd name="connsiteY5" fmla="*/ 622879 h 2067774"/>
                    <a:gd name="connsiteX6" fmla="*/ 1558292 w 1565052"/>
                    <a:gd name="connsiteY6" fmla="*/ 1572872 h 2067774"/>
                    <a:gd name="connsiteX7" fmla="*/ 780070 w 1565052"/>
                    <a:gd name="connsiteY7" fmla="*/ 2067727 h 2067774"/>
                    <a:gd name="connsiteX8" fmla="*/ 11957 w 1565052"/>
                    <a:gd name="connsiteY8" fmla="*/ 1557020 h 2067774"/>
                    <a:gd name="connsiteX0" fmla="*/ 11957 w 1565052"/>
                    <a:gd name="connsiteY0" fmla="*/ 1557639 h 2068393"/>
                    <a:gd name="connsiteX1" fmla="*/ 132189 w 1565052"/>
                    <a:gd name="connsiteY1" fmla="*/ 601888 h 2068393"/>
                    <a:gd name="connsiteX2" fmla="*/ 500361 w 1565052"/>
                    <a:gd name="connsiteY2" fmla="*/ 141612 h 2068393"/>
                    <a:gd name="connsiteX3" fmla="*/ 775028 w 1565052"/>
                    <a:gd name="connsiteY3" fmla="*/ 917 h 2068393"/>
                    <a:gd name="connsiteX4" fmla="*/ 1072928 w 1565052"/>
                    <a:gd name="connsiteY4" fmla="*/ 141611 h 2068393"/>
                    <a:gd name="connsiteX5" fmla="*/ 1436668 w 1565052"/>
                    <a:gd name="connsiteY5" fmla="*/ 623498 h 2068393"/>
                    <a:gd name="connsiteX6" fmla="*/ 1558292 w 1565052"/>
                    <a:gd name="connsiteY6" fmla="*/ 1573491 h 2068393"/>
                    <a:gd name="connsiteX7" fmla="*/ 780070 w 1565052"/>
                    <a:gd name="connsiteY7" fmla="*/ 2068346 h 2068393"/>
                    <a:gd name="connsiteX8" fmla="*/ 11957 w 1565052"/>
                    <a:gd name="connsiteY8" fmla="*/ 1557639 h 2068393"/>
                    <a:gd name="connsiteX0" fmla="*/ 11957 w 1565052"/>
                    <a:gd name="connsiteY0" fmla="*/ 1526447 h 2037201"/>
                    <a:gd name="connsiteX1" fmla="*/ 132189 w 1565052"/>
                    <a:gd name="connsiteY1" fmla="*/ 570696 h 2037201"/>
                    <a:gd name="connsiteX2" fmla="*/ 500361 w 1565052"/>
                    <a:gd name="connsiteY2" fmla="*/ 110420 h 2037201"/>
                    <a:gd name="connsiteX3" fmla="*/ 782464 w 1565052"/>
                    <a:gd name="connsiteY3" fmla="*/ 1991 h 2037201"/>
                    <a:gd name="connsiteX4" fmla="*/ 1072928 w 1565052"/>
                    <a:gd name="connsiteY4" fmla="*/ 110419 h 2037201"/>
                    <a:gd name="connsiteX5" fmla="*/ 1436668 w 1565052"/>
                    <a:gd name="connsiteY5" fmla="*/ 592306 h 2037201"/>
                    <a:gd name="connsiteX6" fmla="*/ 1558292 w 1565052"/>
                    <a:gd name="connsiteY6" fmla="*/ 1542299 h 2037201"/>
                    <a:gd name="connsiteX7" fmla="*/ 780070 w 1565052"/>
                    <a:gd name="connsiteY7" fmla="*/ 2037154 h 2037201"/>
                    <a:gd name="connsiteX8" fmla="*/ 11957 w 1565052"/>
                    <a:gd name="connsiteY8" fmla="*/ 1526447 h 2037201"/>
                    <a:gd name="connsiteX0" fmla="*/ 11957 w 1565052"/>
                    <a:gd name="connsiteY0" fmla="*/ 1526248 h 2037002"/>
                    <a:gd name="connsiteX1" fmla="*/ 132189 w 1565052"/>
                    <a:gd name="connsiteY1" fmla="*/ 570497 h 2037002"/>
                    <a:gd name="connsiteX2" fmla="*/ 500361 w 1565052"/>
                    <a:gd name="connsiteY2" fmla="*/ 110221 h 2037002"/>
                    <a:gd name="connsiteX3" fmla="*/ 782464 w 1565052"/>
                    <a:gd name="connsiteY3" fmla="*/ 1792 h 2037002"/>
                    <a:gd name="connsiteX4" fmla="*/ 1072928 w 1565052"/>
                    <a:gd name="connsiteY4" fmla="*/ 110220 h 2037002"/>
                    <a:gd name="connsiteX5" fmla="*/ 1436668 w 1565052"/>
                    <a:gd name="connsiteY5" fmla="*/ 592107 h 2037002"/>
                    <a:gd name="connsiteX6" fmla="*/ 1558292 w 1565052"/>
                    <a:gd name="connsiteY6" fmla="*/ 1542100 h 2037002"/>
                    <a:gd name="connsiteX7" fmla="*/ 780070 w 1565052"/>
                    <a:gd name="connsiteY7" fmla="*/ 2036955 h 2037002"/>
                    <a:gd name="connsiteX8" fmla="*/ 11957 w 1565052"/>
                    <a:gd name="connsiteY8" fmla="*/ 1526248 h 2037002"/>
                    <a:gd name="connsiteX0" fmla="*/ 11957 w 1565052"/>
                    <a:gd name="connsiteY0" fmla="*/ 1524456 h 2035210"/>
                    <a:gd name="connsiteX1" fmla="*/ 132189 w 1565052"/>
                    <a:gd name="connsiteY1" fmla="*/ 568705 h 2035210"/>
                    <a:gd name="connsiteX2" fmla="*/ 500361 w 1565052"/>
                    <a:gd name="connsiteY2" fmla="*/ 108429 h 2035210"/>
                    <a:gd name="connsiteX3" fmla="*/ 782464 w 1565052"/>
                    <a:gd name="connsiteY3" fmla="*/ 0 h 2035210"/>
                    <a:gd name="connsiteX4" fmla="*/ 1072928 w 1565052"/>
                    <a:gd name="connsiteY4" fmla="*/ 108428 h 2035210"/>
                    <a:gd name="connsiteX5" fmla="*/ 1436668 w 1565052"/>
                    <a:gd name="connsiteY5" fmla="*/ 590315 h 2035210"/>
                    <a:gd name="connsiteX6" fmla="*/ 1558292 w 1565052"/>
                    <a:gd name="connsiteY6" fmla="*/ 1540308 h 2035210"/>
                    <a:gd name="connsiteX7" fmla="*/ 780070 w 1565052"/>
                    <a:gd name="connsiteY7" fmla="*/ 2035163 h 2035210"/>
                    <a:gd name="connsiteX8" fmla="*/ 11957 w 1565052"/>
                    <a:gd name="connsiteY8" fmla="*/ 1524456 h 2035210"/>
                    <a:gd name="connsiteX0" fmla="*/ 11957 w 1565052"/>
                    <a:gd name="connsiteY0" fmla="*/ 1524800 h 2035554"/>
                    <a:gd name="connsiteX1" fmla="*/ 132189 w 1565052"/>
                    <a:gd name="connsiteY1" fmla="*/ 569049 h 2035554"/>
                    <a:gd name="connsiteX2" fmla="*/ 500361 w 1565052"/>
                    <a:gd name="connsiteY2" fmla="*/ 108773 h 2035554"/>
                    <a:gd name="connsiteX3" fmla="*/ 782464 w 1565052"/>
                    <a:gd name="connsiteY3" fmla="*/ 344 h 2035554"/>
                    <a:gd name="connsiteX4" fmla="*/ 1080364 w 1565052"/>
                    <a:gd name="connsiteY4" fmla="*/ 124905 h 2035554"/>
                    <a:gd name="connsiteX5" fmla="*/ 1436668 w 1565052"/>
                    <a:gd name="connsiteY5" fmla="*/ 590659 h 2035554"/>
                    <a:gd name="connsiteX6" fmla="*/ 1558292 w 1565052"/>
                    <a:gd name="connsiteY6" fmla="*/ 1540652 h 2035554"/>
                    <a:gd name="connsiteX7" fmla="*/ 780070 w 1565052"/>
                    <a:gd name="connsiteY7" fmla="*/ 2035507 h 2035554"/>
                    <a:gd name="connsiteX8" fmla="*/ 11957 w 1565052"/>
                    <a:gd name="connsiteY8" fmla="*/ 1524800 h 2035554"/>
                    <a:gd name="connsiteX0" fmla="*/ 11957 w 1565052"/>
                    <a:gd name="connsiteY0" fmla="*/ 1524456 h 2035210"/>
                    <a:gd name="connsiteX1" fmla="*/ 132189 w 1565052"/>
                    <a:gd name="connsiteY1" fmla="*/ 568705 h 2035210"/>
                    <a:gd name="connsiteX2" fmla="*/ 507797 w 1565052"/>
                    <a:gd name="connsiteY2" fmla="*/ 124562 h 2035210"/>
                    <a:gd name="connsiteX3" fmla="*/ 782464 w 1565052"/>
                    <a:gd name="connsiteY3" fmla="*/ 0 h 2035210"/>
                    <a:gd name="connsiteX4" fmla="*/ 1080364 w 1565052"/>
                    <a:gd name="connsiteY4" fmla="*/ 124561 h 2035210"/>
                    <a:gd name="connsiteX5" fmla="*/ 1436668 w 1565052"/>
                    <a:gd name="connsiteY5" fmla="*/ 590315 h 2035210"/>
                    <a:gd name="connsiteX6" fmla="*/ 1558292 w 1565052"/>
                    <a:gd name="connsiteY6" fmla="*/ 1540308 h 2035210"/>
                    <a:gd name="connsiteX7" fmla="*/ 780070 w 1565052"/>
                    <a:gd name="connsiteY7" fmla="*/ 2035163 h 2035210"/>
                    <a:gd name="connsiteX8" fmla="*/ 11957 w 1565052"/>
                    <a:gd name="connsiteY8" fmla="*/ 1524456 h 2035210"/>
                    <a:gd name="connsiteX0" fmla="*/ 11957 w 1565052"/>
                    <a:gd name="connsiteY0" fmla="*/ 1524561 h 2035315"/>
                    <a:gd name="connsiteX1" fmla="*/ 132189 w 1565052"/>
                    <a:gd name="connsiteY1" fmla="*/ 568810 h 2035315"/>
                    <a:gd name="connsiteX2" fmla="*/ 507797 w 1565052"/>
                    <a:gd name="connsiteY2" fmla="*/ 124667 h 2035315"/>
                    <a:gd name="connsiteX3" fmla="*/ 782464 w 1565052"/>
                    <a:gd name="connsiteY3" fmla="*/ 105 h 2035315"/>
                    <a:gd name="connsiteX4" fmla="*/ 1069210 w 1565052"/>
                    <a:gd name="connsiteY4" fmla="*/ 136766 h 2035315"/>
                    <a:gd name="connsiteX5" fmla="*/ 1436668 w 1565052"/>
                    <a:gd name="connsiteY5" fmla="*/ 590420 h 2035315"/>
                    <a:gd name="connsiteX6" fmla="*/ 1558292 w 1565052"/>
                    <a:gd name="connsiteY6" fmla="*/ 1540413 h 2035315"/>
                    <a:gd name="connsiteX7" fmla="*/ 780070 w 1565052"/>
                    <a:gd name="connsiteY7" fmla="*/ 2035268 h 2035315"/>
                    <a:gd name="connsiteX8" fmla="*/ 11957 w 1565052"/>
                    <a:gd name="connsiteY8" fmla="*/ 1524561 h 2035315"/>
                    <a:gd name="connsiteX0" fmla="*/ 11957 w 1565052"/>
                    <a:gd name="connsiteY0" fmla="*/ 1524456 h 2035210"/>
                    <a:gd name="connsiteX1" fmla="*/ 132189 w 1565052"/>
                    <a:gd name="connsiteY1" fmla="*/ 568705 h 2035210"/>
                    <a:gd name="connsiteX2" fmla="*/ 507797 w 1565052"/>
                    <a:gd name="connsiteY2" fmla="*/ 136662 h 2035210"/>
                    <a:gd name="connsiteX3" fmla="*/ 782464 w 1565052"/>
                    <a:gd name="connsiteY3" fmla="*/ 0 h 2035210"/>
                    <a:gd name="connsiteX4" fmla="*/ 1069210 w 1565052"/>
                    <a:gd name="connsiteY4" fmla="*/ 136661 h 2035210"/>
                    <a:gd name="connsiteX5" fmla="*/ 1436668 w 1565052"/>
                    <a:gd name="connsiteY5" fmla="*/ 590315 h 2035210"/>
                    <a:gd name="connsiteX6" fmla="*/ 1558292 w 1565052"/>
                    <a:gd name="connsiteY6" fmla="*/ 1540308 h 2035210"/>
                    <a:gd name="connsiteX7" fmla="*/ 780070 w 1565052"/>
                    <a:gd name="connsiteY7" fmla="*/ 2035163 h 2035210"/>
                    <a:gd name="connsiteX8" fmla="*/ 11957 w 1565052"/>
                    <a:gd name="connsiteY8" fmla="*/ 1524456 h 2035210"/>
                    <a:gd name="connsiteX0" fmla="*/ 11957 w 1565052"/>
                    <a:gd name="connsiteY0" fmla="*/ 1524530 h 2035284"/>
                    <a:gd name="connsiteX1" fmla="*/ 132189 w 1565052"/>
                    <a:gd name="connsiteY1" fmla="*/ 568779 h 2035284"/>
                    <a:gd name="connsiteX2" fmla="*/ 507797 w 1565052"/>
                    <a:gd name="connsiteY2" fmla="*/ 136736 h 2035284"/>
                    <a:gd name="connsiteX3" fmla="*/ 782464 w 1565052"/>
                    <a:gd name="connsiteY3" fmla="*/ 74 h 2035284"/>
                    <a:gd name="connsiteX4" fmla="*/ 1058056 w 1565052"/>
                    <a:gd name="connsiteY4" fmla="*/ 148835 h 2035284"/>
                    <a:gd name="connsiteX5" fmla="*/ 1436668 w 1565052"/>
                    <a:gd name="connsiteY5" fmla="*/ 590389 h 2035284"/>
                    <a:gd name="connsiteX6" fmla="*/ 1558292 w 1565052"/>
                    <a:gd name="connsiteY6" fmla="*/ 1540382 h 2035284"/>
                    <a:gd name="connsiteX7" fmla="*/ 780070 w 1565052"/>
                    <a:gd name="connsiteY7" fmla="*/ 2035237 h 2035284"/>
                    <a:gd name="connsiteX8" fmla="*/ 11957 w 1565052"/>
                    <a:gd name="connsiteY8" fmla="*/ 1524530 h 2035284"/>
                    <a:gd name="connsiteX0" fmla="*/ 11957 w 1565052"/>
                    <a:gd name="connsiteY0" fmla="*/ 1524530 h 2035284"/>
                    <a:gd name="connsiteX1" fmla="*/ 132189 w 1565052"/>
                    <a:gd name="connsiteY1" fmla="*/ 568779 h 2035284"/>
                    <a:gd name="connsiteX2" fmla="*/ 507797 w 1565052"/>
                    <a:gd name="connsiteY2" fmla="*/ 136736 h 2035284"/>
                    <a:gd name="connsiteX3" fmla="*/ 782464 w 1565052"/>
                    <a:gd name="connsiteY3" fmla="*/ 74 h 2035284"/>
                    <a:gd name="connsiteX4" fmla="*/ 1058056 w 1565052"/>
                    <a:gd name="connsiteY4" fmla="*/ 148835 h 2035284"/>
                    <a:gd name="connsiteX5" fmla="*/ 1436668 w 1565052"/>
                    <a:gd name="connsiteY5" fmla="*/ 590389 h 2035284"/>
                    <a:gd name="connsiteX6" fmla="*/ 1558292 w 1565052"/>
                    <a:gd name="connsiteY6" fmla="*/ 1540382 h 2035284"/>
                    <a:gd name="connsiteX7" fmla="*/ 780070 w 1565052"/>
                    <a:gd name="connsiteY7" fmla="*/ 2035237 h 2035284"/>
                    <a:gd name="connsiteX8" fmla="*/ 11957 w 1565052"/>
                    <a:gd name="connsiteY8" fmla="*/ 1524530 h 2035284"/>
                    <a:gd name="connsiteX0" fmla="*/ 11957 w 1564465"/>
                    <a:gd name="connsiteY0" fmla="*/ 1524530 h 2035284"/>
                    <a:gd name="connsiteX1" fmla="*/ 132189 w 1564465"/>
                    <a:gd name="connsiteY1" fmla="*/ 568779 h 2035284"/>
                    <a:gd name="connsiteX2" fmla="*/ 507797 w 1564465"/>
                    <a:gd name="connsiteY2" fmla="*/ 136736 h 2035284"/>
                    <a:gd name="connsiteX3" fmla="*/ 782464 w 1564465"/>
                    <a:gd name="connsiteY3" fmla="*/ 74 h 2035284"/>
                    <a:gd name="connsiteX4" fmla="*/ 1058056 w 1564465"/>
                    <a:gd name="connsiteY4" fmla="*/ 148835 h 2035284"/>
                    <a:gd name="connsiteX5" fmla="*/ 1425514 w 1564465"/>
                    <a:gd name="connsiteY5" fmla="*/ 566190 h 2035284"/>
                    <a:gd name="connsiteX6" fmla="*/ 1558292 w 1564465"/>
                    <a:gd name="connsiteY6" fmla="*/ 1540382 h 2035284"/>
                    <a:gd name="connsiteX7" fmla="*/ 780070 w 1564465"/>
                    <a:gd name="connsiteY7" fmla="*/ 2035237 h 2035284"/>
                    <a:gd name="connsiteX8" fmla="*/ 11957 w 1564465"/>
                    <a:gd name="connsiteY8" fmla="*/ 1524530 h 2035284"/>
                    <a:gd name="connsiteX0" fmla="*/ 11957 w 1564465"/>
                    <a:gd name="connsiteY0" fmla="*/ 1524530 h 2035284"/>
                    <a:gd name="connsiteX1" fmla="*/ 132189 w 1564465"/>
                    <a:gd name="connsiteY1" fmla="*/ 568779 h 2035284"/>
                    <a:gd name="connsiteX2" fmla="*/ 507797 w 1564465"/>
                    <a:gd name="connsiteY2" fmla="*/ 136736 h 2035284"/>
                    <a:gd name="connsiteX3" fmla="*/ 782464 w 1564465"/>
                    <a:gd name="connsiteY3" fmla="*/ 74 h 2035284"/>
                    <a:gd name="connsiteX4" fmla="*/ 1058056 w 1564465"/>
                    <a:gd name="connsiteY4" fmla="*/ 148835 h 2035284"/>
                    <a:gd name="connsiteX5" fmla="*/ 1425514 w 1564465"/>
                    <a:gd name="connsiteY5" fmla="*/ 566190 h 2035284"/>
                    <a:gd name="connsiteX6" fmla="*/ 1558292 w 1564465"/>
                    <a:gd name="connsiteY6" fmla="*/ 1540382 h 2035284"/>
                    <a:gd name="connsiteX7" fmla="*/ 780070 w 1564465"/>
                    <a:gd name="connsiteY7" fmla="*/ 2035237 h 2035284"/>
                    <a:gd name="connsiteX8" fmla="*/ 11957 w 1564465"/>
                    <a:gd name="connsiteY8" fmla="*/ 1524530 h 2035284"/>
                    <a:gd name="connsiteX0" fmla="*/ 11957 w 1564465"/>
                    <a:gd name="connsiteY0" fmla="*/ 1524530 h 2035284"/>
                    <a:gd name="connsiteX1" fmla="*/ 132189 w 1564465"/>
                    <a:gd name="connsiteY1" fmla="*/ 568779 h 2035284"/>
                    <a:gd name="connsiteX2" fmla="*/ 507797 w 1564465"/>
                    <a:gd name="connsiteY2" fmla="*/ 136736 h 2035284"/>
                    <a:gd name="connsiteX3" fmla="*/ 782464 w 1564465"/>
                    <a:gd name="connsiteY3" fmla="*/ 74 h 2035284"/>
                    <a:gd name="connsiteX4" fmla="*/ 1058056 w 1564465"/>
                    <a:gd name="connsiteY4" fmla="*/ 148835 h 2035284"/>
                    <a:gd name="connsiteX5" fmla="*/ 1425514 w 1564465"/>
                    <a:gd name="connsiteY5" fmla="*/ 566190 h 2035284"/>
                    <a:gd name="connsiteX6" fmla="*/ 1558292 w 1564465"/>
                    <a:gd name="connsiteY6" fmla="*/ 1540382 h 2035284"/>
                    <a:gd name="connsiteX7" fmla="*/ 780070 w 1564465"/>
                    <a:gd name="connsiteY7" fmla="*/ 2035237 h 2035284"/>
                    <a:gd name="connsiteX8" fmla="*/ 11957 w 1564465"/>
                    <a:gd name="connsiteY8" fmla="*/ 1524530 h 2035284"/>
                    <a:gd name="connsiteX0" fmla="*/ 11957 w 1564465"/>
                    <a:gd name="connsiteY0" fmla="*/ 1524530 h 2035284"/>
                    <a:gd name="connsiteX1" fmla="*/ 132189 w 1564465"/>
                    <a:gd name="connsiteY1" fmla="*/ 568779 h 2035284"/>
                    <a:gd name="connsiteX2" fmla="*/ 507797 w 1564465"/>
                    <a:gd name="connsiteY2" fmla="*/ 136736 h 2035284"/>
                    <a:gd name="connsiteX3" fmla="*/ 782464 w 1564465"/>
                    <a:gd name="connsiteY3" fmla="*/ 74 h 2035284"/>
                    <a:gd name="connsiteX4" fmla="*/ 1074788 w 1564465"/>
                    <a:gd name="connsiteY4" fmla="*/ 148835 h 2035284"/>
                    <a:gd name="connsiteX5" fmla="*/ 1425514 w 1564465"/>
                    <a:gd name="connsiteY5" fmla="*/ 566190 h 2035284"/>
                    <a:gd name="connsiteX6" fmla="*/ 1558292 w 1564465"/>
                    <a:gd name="connsiteY6" fmla="*/ 1540382 h 2035284"/>
                    <a:gd name="connsiteX7" fmla="*/ 780070 w 1564465"/>
                    <a:gd name="connsiteY7" fmla="*/ 2035237 h 2035284"/>
                    <a:gd name="connsiteX8" fmla="*/ 11957 w 1564465"/>
                    <a:gd name="connsiteY8" fmla="*/ 1524530 h 2035284"/>
                    <a:gd name="connsiteX0" fmla="*/ 11957 w 1564465"/>
                    <a:gd name="connsiteY0" fmla="*/ 1524456 h 2035210"/>
                    <a:gd name="connsiteX1" fmla="*/ 132189 w 1564465"/>
                    <a:gd name="connsiteY1" fmla="*/ 568705 h 2035210"/>
                    <a:gd name="connsiteX2" fmla="*/ 507797 w 1564465"/>
                    <a:gd name="connsiteY2" fmla="*/ 136662 h 2035210"/>
                    <a:gd name="connsiteX3" fmla="*/ 782464 w 1564465"/>
                    <a:gd name="connsiteY3" fmla="*/ 0 h 2035210"/>
                    <a:gd name="connsiteX4" fmla="*/ 1074788 w 1564465"/>
                    <a:gd name="connsiteY4" fmla="*/ 136661 h 2035210"/>
                    <a:gd name="connsiteX5" fmla="*/ 1425514 w 1564465"/>
                    <a:gd name="connsiteY5" fmla="*/ 566116 h 2035210"/>
                    <a:gd name="connsiteX6" fmla="*/ 1558292 w 1564465"/>
                    <a:gd name="connsiteY6" fmla="*/ 1540308 h 2035210"/>
                    <a:gd name="connsiteX7" fmla="*/ 780070 w 1564465"/>
                    <a:gd name="connsiteY7" fmla="*/ 2035163 h 2035210"/>
                    <a:gd name="connsiteX8" fmla="*/ 11957 w 1564465"/>
                    <a:gd name="connsiteY8" fmla="*/ 1524456 h 2035210"/>
                    <a:gd name="connsiteX0" fmla="*/ 11957 w 1564465"/>
                    <a:gd name="connsiteY0" fmla="*/ 1524490 h 2035244"/>
                    <a:gd name="connsiteX1" fmla="*/ 132189 w 1564465"/>
                    <a:gd name="connsiteY1" fmla="*/ 568739 h 2035244"/>
                    <a:gd name="connsiteX2" fmla="*/ 507797 w 1564465"/>
                    <a:gd name="connsiteY2" fmla="*/ 136696 h 2035244"/>
                    <a:gd name="connsiteX3" fmla="*/ 782464 w 1564465"/>
                    <a:gd name="connsiteY3" fmla="*/ 34 h 2035244"/>
                    <a:gd name="connsiteX4" fmla="*/ 1138591 w 1564465"/>
                    <a:gd name="connsiteY4" fmla="*/ 144762 h 2035244"/>
                    <a:gd name="connsiteX5" fmla="*/ 1425514 w 1564465"/>
                    <a:gd name="connsiteY5" fmla="*/ 566150 h 2035244"/>
                    <a:gd name="connsiteX6" fmla="*/ 1558292 w 1564465"/>
                    <a:gd name="connsiteY6" fmla="*/ 1540342 h 2035244"/>
                    <a:gd name="connsiteX7" fmla="*/ 780070 w 1564465"/>
                    <a:gd name="connsiteY7" fmla="*/ 2035197 h 2035244"/>
                    <a:gd name="connsiteX8" fmla="*/ 11957 w 1564465"/>
                    <a:gd name="connsiteY8" fmla="*/ 1524490 h 2035244"/>
                    <a:gd name="connsiteX0" fmla="*/ 11957 w 1564465"/>
                    <a:gd name="connsiteY0" fmla="*/ 1524490 h 2035244"/>
                    <a:gd name="connsiteX1" fmla="*/ 132189 w 1564465"/>
                    <a:gd name="connsiteY1" fmla="*/ 568739 h 2035244"/>
                    <a:gd name="connsiteX2" fmla="*/ 459946 w 1564465"/>
                    <a:gd name="connsiteY2" fmla="*/ 136695 h 2035244"/>
                    <a:gd name="connsiteX3" fmla="*/ 782464 w 1564465"/>
                    <a:gd name="connsiteY3" fmla="*/ 34 h 2035244"/>
                    <a:gd name="connsiteX4" fmla="*/ 1138591 w 1564465"/>
                    <a:gd name="connsiteY4" fmla="*/ 144762 h 2035244"/>
                    <a:gd name="connsiteX5" fmla="*/ 1425514 w 1564465"/>
                    <a:gd name="connsiteY5" fmla="*/ 566150 h 2035244"/>
                    <a:gd name="connsiteX6" fmla="*/ 1558292 w 1564465"/>
                    <a:gd name="connsiteY6" fmla="*/ 1540342 h 2035244"/>
                    <a:gd name="connsiteX7" fmla="*/ 780070 w 1564465"/>
                    <a:gd name="connsiteY7" fmla="*/ 2035197 h 2035244"/>
                    <a:gd name="connsiteX8" fmla="*/ 11957 w 1564465"/>
                    <a:gd name="connsiteY8" fmla="*/ 1524490 h 2035244"/>
                    <a:gd name="connsiteX0" fmla="*/ 11957 w 1564465"/>
                    <a:gd name="connsiteY0" fmla="*/ 1525132 h 2035886"/>
                    <a:gd name="connsiteX1" fmla="*/ 132189 w 1564465"/>
                    <a:gd name="connsiteY1" fmla="*/ 569381 h 2035886"/>
                    <a:gd name="connsiteX2" fmla="*/ 459946 w 1564465"/>
                    <a:gd name="connsiteY2" fmla="*/ 137337 h 2035886"/>
                    <a:gd name="connsiteX3" fmla="*/ 782464 w 1564465"/>
                    <a:gd name="connsiteY3" fmla="*/ 676 h 2035886"/>
                    <a:gd name="connsiteX4" fmla="*/ 1138591 w 1564465"/>
                    <a:gd name="connsiteY4" fmla="*/ 177670 h 2035886"/>
                    <a:gd name="connsiteX5" fmla="*/ 1425514 w 1564465"/>
                    <a:gd name="connsiteY5" fmla="*/ 566792 h 2035886"/>
                    <a:gd name="connsiteX6" fmla="*/ 1558292 w 1564465"/>
                    <a:gd name="connsiteY6" fmla="*/ 1540984 h 2035886"/>
                    <a:gd name="connsiteX7" fmla="*/ 780070 w 1564465"/>
                    <a:gd name="connsiteY7" fmla="*/ 2035839 h 2035886"/>
                    <a:gd name="connsiteX8" fmla="*/ 11957 w 1564465"/>
                    <a:gd name="connsiteY8" fmla="*/ 1525132 h 2035886"/>
                    <a:gd name="connsiteX0" fmla="*/ 11957 w 1564465"/>
                    <a:gd name="connsiteY0" fmla="*/ 1524658 h 2035412"/>
                    <a:gd name="connsiteX1" fmla="*/ 132189 w 1564465"/>
                    <a:gd name="connsiteY1" fmla="*/ 568907 h 2035412"/>
                    <a:gd name="connsiteX2" fmla="*/ 459946 w 1564465"/>
                    <a:gd name="connsiteY2" fmla="*/ 152996 h 2035412"/>
                    <a:gd name="connsiteX3" fmla="*/ 782464 w 1564465"/>
                    <a:gd name="connsiteY3" fmla="*/ 202 h 2035412"/>
                    <a:gd name="connsiteX4" fmla="*/ 1138591 w 1564465"/>
                    <a:gd name="connsiteY4" fmla="*/ 177196 h 2035412"/>
                    <a:gd name="connsiteX5" fmla="*/ 1425514 w 1564465"/>
                    <a:gd name="connsiteY5" fmla="*/ 566318 h 2035412"/>
                    <a:gd name="connsiteX6" fmla="*/ 1558292 w 1564465"/>
                    <a:gd name="connsiteY6" fmla="*/ 1540510 h 2035412"/>
                    <a:gd name="connsiteX7" fmla="*/ 780070 w 1564465"/>
                    <a:gd name="connsiteY7" fmla="*/ 2035365 h 2035412"/>
                    <a:gd name="connsiteX8" fmla="*/ 11957 w 1564465"/>
                    <a:gd name="connsiteY8" fmla="*/ 1524658 h 2035412"/>
                    <a:gd name="connsiteX0" fmla="*/ 11957 w 1564465"/>
                    <a:gd name="connsiteY0" fmla="*/ 1524658 h 2035412"/>
                    <a:gd name="connsiteX1" fmla="*/ 132189 w 1564465"/>
                    <a:gd name="connsiteY1" fmla="*/ 568907 h 2035412"/>
                    <a:gd name="connsiteX2" fmla="*/ 459946 w 1564465"/>
                    <a:gd name="connsiteY2" fmla="*/ 152996 h 2035412"/>
                    <a:gd name="connsiteX3" fmla="*/ 782464 w 1564465"/>
                    <a:gd name="connsiteY3" fmla="*/ 202 h 2035412"/>
                    <a:gd name="connsiteX4" fmla="*/ 1138591 w 1564465"/>
                    <a:gd name="connsiteY4" fmla="*/ 177196 h 2035412"/>
                    <a:gd name="connsiteX5" fmla="*/ 1425514 w 1564465"/>
                    <a:gd name="connsiteY5" fmla="*/ 566318 h 2035412"/>
                    <a:gd name="connsiteX6" fmla="*/ 1558292 w 1564465"/>
                    <a:gd name="connsiteY6" fmla="*/ 1540510 h 2035412"/>
                    <a:gd name="connsiteX7" fmla="*/ 780070 w 1564465"/>
                    <a:gd name="connsiteY7" fmla="*/ 2035365 h 2035412"/>
                    <a:gd name="connsiteX8" fmla="*/ 11957 w 1564465"/>
                    <a:gd name="connsiteY8" fmla="*/ 1524658 h 2035412"/>
                    <a:gd name="connsiteX0" fmla="*/ 11957 w 1564465"/>
                    <a:gd name="connsiteY0" fmla="*/ 1484672 h 1995426"/>
                    <a:gd name="connsiteX1" fmla="*/ 132189 w 1564465"/>
                    <a:gd name="connsiteY1" fmla="*/ 528921 h 1995426"/>
                    <a:gd name="connsiteX2" fmla="*/ 459946 w 1564465"/>
                    <a:gd name="connsiteY2" fmla="*/ 113010 h 1995426"/>
                    <a:gd name="connsiteX3" fmla="*/ 782464 w 1564465"/>
                    <a:gd name="connsiteY3" fmla="*/ 548 h 1995426"/>
                    <a:gd name="connsiteX4" fmla="*/ 1138591 w 1564465"/>
                    <a:gd name="connsiteY4" fmla="*/ 137210 h 1995426"/>
                    <a:gd name="connsiteX5" fmla="*/ 1425514 w 1564465"/>
                    <a:gd name="connsiteY5" fmla="*/ 526332 h 1995426"/>
                    <a:gd name="connsiteX6" fmla="*/ 1558292 w 1564465"/>
                    <a:gd name="connsiteY6" fmla="*/ 1500524 h 1995426"/>
                    <a:gd name="connsiteX7" fmla="*/ 780070 w 1564465"/>
                    <a:gd name="connsiteY7" fmla="*/ 1995379 h 1995426"/>
                    <a:gd name="connsiteX8" fmla="*/ 11957 w 1564465"/>
                    <a:gd name="connsiteY8" fmla="*/ 1484672 h 1995426"/>
                    <a:gd name="connsiteX0" fmla="*/ 11957 w 1564465"/>
                    <a:gd name="connsiteY0" fmla="*/ 1484419 h 1995173"/>
                    <a:gd name="connsiteX1" fmla="*/ 132189 w 1564465"/>
                    <a:gd name="connsiteY1" fmla="*/ 528668 h 1995173"/>
                    <a:gd name="connsiteX2" fmla="*/ 443995 w 1564465"/>
                    <a:gd name="connsiteY2" fmla="*/ 161156 h 1995173"/>
                    <a:gd name="connsiteX3" fmla="*/ 782464 w 1564465"/>
                    <a:gd name="connsiteY3" fmla="*/ 295 h 1995173"/>
                    <a:gd name="connsiteX4" fmla="*/ 1138591 w 1564465"/>
                    <a:gd name="connsiteY4" fmla="*/ 136957 h 1995173"/>
                    <a:gd name="connsiteX5" fmla="*/ 1425514 w 1564465"/>
                    <a:gd name="connsiteY5" fmla="*/ 526079 h 1995173"/>
                    <a:gd name="connsiteX6" fmla="*/ 1558292 w 1564465"/>
                    <a:gd name="connsiteY6" fmla="*/ 1500271 h 1995173"/>
                    <a:gd name="connsiteX7" fmla="*/ 780070 w 1564465"/>
                    <a:gd name="connsiteY7" fmla="*/ 1995126 h 1995173"/>
                    <a:gd name="connsiteX8" fmla="*/ 11957 w 1564465"/>
                    <a:gd name="connsiteY8" fmla="*/ 1484419 h 1995173"/>
                    <a:gd name="connsiteX0" fmla="*/ 11957 w 1564465"/>
                    <a:gd name="connsiteY0" fmla="*/ 1484207 h 1994961"/>
                    <a:gd name="connsiteX1" fmla="*/ 132189 w 1564465"/>
                    <a:gd name="connsiteY1" fmla="*/ 528456 h 1994961"/>
                    <a:gd name="connsiteX2" fmla="*/ 443995 w 1564465"/>
                    <a:gd name="connsiteY2" fmla="*/ 160944 h 1994961"/>
                    <a:gd name="connsiteX3" fmla="*/ 782464 w 1564465"/>
                    <a:gd name="connsiteY3" fmla="*/ 83 h 1994961"/>
                    <a:gd name="connsiteX4" fmla="*/ 1146566 w 1564465"/>
                    <a:gd name="connsiteY4" fmla="*/ 177077 h 1994961"/>
                    <a:gd name="connsiteX5" fmla="*/ 1425514 w 1564465"/>
                    <a:gd name="connsiteY5" fmla="*/ 525867 h 1994961"/>
                    <a:gd name="connsiteX6" fmla="*/ 1558292 w 1564465"/>
                    <a:gd name="connsiteY6" fmla="*/ 1500059 h 1994961"/>
                    <a:gd name="connsiteX7" fmla="*/ 780070 w 1564465"/>
                    <a:gd name="connsiteY7" fmla="*/ 1994914 h 1994961"/>
                    <a:gd name="connsiteX8" fmla="*/ 11957 w 1564465"/>
                    <a:gd name="connsiteY8" fmla="*/ 1484207 h 1994961"/>
                    <a:gd name="connsiteX0" fmla="*/ 11957 w 1564465"/>
                    <a:gd name="connsiteY0" fmla="*/ 1484207 h 2059483"/>
                    <a:gd name="connsiteX1" fmla="*/ 132189 w 1564465"/>
                    <a:gd name="connsiteY1" fmla="*/ 528456 h 2059483"/>
                    <a:gd name="connsiteX2" fmla="*/ 443995 w 1564465"/>
                    <a:gd name="connsiteY2" fmla="*/ 160944 h 2059483"/>
                    <a:gd name="connsiteX3" fmla="*/ 782464 w 1564465"/>
                    <a:gd name="connsiteY3" fmla="*/ 83 h 2059483"/>
                    <a:gd name="connsiteX4" fmla="*/ 1146566 w 1564465"/>
                    <a:gd name="connsiteY4" fmla="*/ 177077 h 2059483"/>
                    <a:gd name="connsiteX5" fmla="*/ 1425514 w 1564465"/>
                    <a:gd name="connsiteY5" fmla="*/ 525867 h 2059483"/>
                    <a:gd name="connsiteX6" fmla="*/ 1558292 w 1564465"/>
                    <a:gd name="connsiteY6" fmla="*/ 1500059 h 2059483"/>
                    <a:gd name="connsiteX7" fmla="*/ 780070 w 1564465"/>
                    <a:gd name="connsiteY7" fmla="*/ 2059446 h 2059483"/>
                    <a:gd name="connsiteX8" fmla="*/ 11957 w 1564465"/>
                    <a:gd name="connsiteY8" fmla="*/ 1484207 h 2059483"/>
                    <a:gd name="connsiteX0" fmla="*/ 11957 w 1564465"/>
                    <a:gd name="connsiteY0" fmla="*/ 1484207 h 2089652"/>
                    <a:gd name="connsiteX1" fmla="*/ 132189 w 1564465"/>
                    <a:gd name="connsiteY1" fmla="*/ 528456 h 2089652"/>
                    <a:gd name="connsiteX2" fmla="*/ 443995 w 1564465"/>
                    <a:gd name="connsiteY2" fmla="*/ 160944 h 2089652"/>
                    <a:gd name="connsiteX3" fmla="*/ 782464 w 1564465"/>
                    <a:gd name="connsiteY3" fmla="*/ 83 h 2089652"/>
                    <a:gd name="connsiteX4" fmla="*/ 1146566 w 1564465"/>
                    <a:gd name="connsiteY4" fmla="*/ 177077 h 2089652"/>
                    <a:gd name="connsiteX5" fmla="*/ 1425514 w 1564465"/>
                    <a:gd name="connsiteY5" fmla="*/ 525867 h 2089652"/>
                    <a:gd name="connsiteX6" fmla="*/ 1558292 w 1564465"/>
                    <a:gd name="connsiteY6" fmla="*/ 1500059 h 2089652"/>
                    <a:gd name="connsiteX7" fmla="*/ 1349415 w 1564465"/>
                    <a:gd name="connsiteY7" fmla="*/ 1955728 h 2089652"/>
                    <a:gd name="connsiteX8" fmla="*/ 780070 w 1564465"/>
                    <a:gd name="connsiteY8" fmla="*/ 2059446 h 2089652"/>
                    <a:gd name="connsiteX9" fmla="*/ 11957 w 1564465"/>
                    <a:gd name="connsiteY9" fmla="*/ 1484207 h 2089652"/>
                    <a:gd name="connsiteX0" fmla="*/ 11957 w 1564465"/>
                    <a:gd name="connsiteY0" fmla="*/ 1484207 h 2095412"/>
                    <a:gd name="connsiteX1" fmla="*/ 132189 w 1564465"/>
                    <a:gd name="connsiteY1" fmla="*/ 528456 h 2095412"/>
                    <a:gd name="connsiteX2" fmla="*/ 443995 w 1564465"/>
                    <a:gd name="connsiteY2" fmla="*/ 160944 h 2095412"/>
                    <a:gd name="connsiteX3" fmla="*/ 782464 w 1564465"/>
                    <a:gd name="connsiteY3" fmla="*/ 83 h 2095412"/>
                    <a:gd name="connsiteX4" fmla="*/ 1146566 w 1564465"/>
                    <a:gd name="connsiteY4" fmla="*/ 177077 h 2095412"/>
                    <a:gd name="connsiteX5" fmla="*/ 1425514 w 1564465"/>
                    <a:gd name="connsiteY5" fmla="*/ 525867 h 2095412"/>
                    <a:gd name="connsiteX6" fmla="*/ 1558292 w 1564465"/>
                    <a:gd name="connsiteY6" fmla="*/ 1500059 h 2095412"/>
                    <a:gd name="connsiteX7" fmla="*/ 1349415 w 1564465"/>
                    <a:gd name="connsiteY7" fmla="*/ 1955728 h 2095412"/>
                    <a:gd name="connsiteX8" fmla="*/ 780070 w 1564465"/>
                    <a:gd name="connsiteY8" fmla="*/ 2059446 h 2095412"/>
                    <a:gd name="connsiteX9" fmla="*/ 161100 w 1564465"/>
                    <a:gd name="connsiteY9" fmla="*/ 2044459 h 2095412"/>
                    <a:gd name="connsiteX10" fmla="*/ 11957 w 1564465"/>
                    <a:gd name="connsiteY10" fmla="*/ 1484207 h 2095412"/>
                    <a:gd name="connsiteX0" fmla="*/ 11957 w 1564465"/>
                    <a:gd name="connsiteY0" fmla="*/ 1484207 h 2059683"/>
                    <a:gd name="connsiteX1" fmla="*/ 132189 w 1564465"/>
                    <a:gd name="connsiteY1" fmla="*/ 528456 h 2059683"/>
                    <a:gd name="connsiteX2" fmla="*/ 443995 w 1564465"/>
                    <a:gd name="connsiteY2" fmla="*/ 160944 h 2059683"/>
                    <a:gd name="connsiteX3" fmla="*/ 782464 w 1564465"/>
                    <a:gd name="connsiteY3" fmla="*/ 83 h 2059683"/>
                    <a:gd name="connsiteX4" fmla="*/ 1146566 w 1564465"/>
                    <a:gd name="connsiteY4" fmla="*/ 177077 h 2059683"/>
                    <a:gd name="connsiteX5" fmla="*/ 1425514 w 1564465"/>
                    <a:gd name="connsiteY5" fmla="*/ 525867 h 2059683"/>
                    <a:gd name="connsiteX6" fmla="*/ 1558292 w 1564465"/>
                    <a:gd name="connsiteY6" fmla="*/ 1500059 h 2059683"/>
                    <a:gd name="connsiteX7" fmla="*/ 1349415 w 1564465"/>
                    <a:gd name="connsiteY7" fmla="*/ 1955728 h 2059683"/>
                    <a:gd name="connsiteX8" fmla="*/ 780070 w 1564465"/>
                    <a:gd name="connsiteY8" fmla="*/ 2059446 h 2059683"/>
                    <a:gd name="connsiteX9" fmla="*/ 177051 w 1564465"/>
                    <a:gd name="connsiteY9" fmla="*/ 1963794 h 2059683"/>
                    <a:gd name="connsiteX10" fmla="*/ 11957 w 1564465"/>
                    <a:gd name="connsiteY10" fmla="*/ 1484207 h 2059683"/>
                    <a:gd name="connsiteX0" fmla="*/ 11957 w 1564465"/>
                    <a:gd name="connsiteY0" fmla="*/ 1484207 h 2059682"/>
                    <a:gd name="connsiteX1" fmla="*/ 132189 w 1564465"/>
                    <a:gd name="connsiteY1" fmla="*/ 528456 h 2059682"/>
                    <a:gd name="connsiteX2" fmla="*/ 443995 w 1564465"/>
                    <a:gd name="connsiteY2" fmla="*/ 160944 h 2059682"/>
                    <a:gd name="connsiteX3" fmla="*/ 782464 w 1564465"/>
                    <a:gd name="connsiteY3" fmla="*/ 83 h 2059682"/>
                    <a:gd name="connsiteX4" fmla="*/ 1146566 w 1564465"/>
                    <a:gd name="connsiteY4" fmla="*/ 177077 h 2059682"/>
                    <a:gd name="connsiteX5" fmla="*/ 1425514 w 1564465"/>
                    <a:gd name="connsiteY5" fmla="*/ 525867 h 2059682"/>
                    <a:gd name="connsiteX6" fmla="*/ 1558292 w 1564465"/>
                    <a:gd name="connsiteY6" fmla="*/ 1500059 h 2059682"/>
                    <a:gd name="connsiteX7" fmla="*/ 1349415 w 1564465"/>
                    <a:gd name="connsiteY7" fmla="*/ 1955728 h 2059682"/>
                    <a:gd name="connsiteX8" fmla="*/ 788046 w 1564465"/>
                    <a:gd name="connsiteY8" fmla="*/ 2059445 h 2059682"/>
                    <a:gd name="connsiteX9" fmla="*/ 177051 w 1564465"/>
                    <a:gd name="connsiteY9" fmla="*/ 1963794 h 2059682"/>
                    <a:gd name="connsiteX10" fmla="*/ 11957 w 1564465"/>
                    <a:gd name="connsiteY10" fmla="*/ 1484207 h 2059682"/>
                    <a:gd name="connsiteX0" fmla="*/ 11957 w 1564465"/>
                    <a:gd name="connsiteY0" fmla="*/ 1484207 h 2059682"/>
                    <a:gd name="connsiteX1" fmla="*/ 132189 w 1564465"/>
                    <a:gd name="connsiteY1" fmla="*/ 528456 h 2059682"/>
                    <a:gd name="connsiteX2" fmla="*/ 443995 w 1564465"/>
                    <a:gd name="connsiteY2" fmla="*/ 160944 h 2059682"/>
                    <a:gd name="connsiteX3" fmla="*/ 782464 w 1564465"/>
                    <a:gd name="connsiteY3" fmla="*/ 83 h 2059682"/>
                    <a:gd name="connsiteX4" fmla="*/ 1146566 w 1564465"/>
                    <a:gd name="connsiteY4" fmla="*/ 177077 h 2059682"/>
                    <a:gd name="connsiteX5" fmla="*/ 1425514 w 1564465"/>
                    <a:gd name="connsiteY5" fmla="*/ 525867 h 2059682"/>
                    <a:gd name="connsiteX6" fmla="*/ 1558292 w 1564465"/>
                    <a:gd name="connsiteY6" fmla="*/ 1500059 h 2059682"/>
                    <a:gd name="connsiteX7" fmla="*/ 1349415 w 1564465"/>
                    <a:gd name="connsiteY7" fmla="*/ 1955727 h 2059682"/>
                    <a:gd name="connsiteX8" fmla="*/ 788046 w 1564465"/>
                    <a:gd name="connsiteY8" fmla="*/ 2059445 h 2059682"/>
                    <a:gd name="connsiteX9" fmla="*/ 177051 w 1564465"/>
                    <a:gd name="connsiteY9" fmla="*/ 1963794 h 2059682"/>
                    <a:gd name="connsiteX10" fmla="*/ 11957 w 1564465"/>
                    <a:gd name="connsiteY10" fmla="*/ 1484207 h 2059682"/>
                    <a:gd name="connsiteX0" fmla="*/ 11957 w 1564465"/>
                    <a:gd name="connsiteY0" fmla="*/ 1484207 h 2059682"/>
                    <a:gd name="connsiteX1" fmla="*/ 132189 w 1564465"/>
                    <a:gd name="connsiteY1" fmla="*/ 528456 h 2059682"/>
                    <a:gd name="connsiteX2" fmla="*/ 443995 w 1564465"/>
                    <a:gd name="connsiteY2" fmla="*/ 160944 h 2059682"/>
                    <a:gd name="connsiteX3" fmla="*/ 782464 w 1564465"/>
                    <a:gd name="connsiteY3" fmla="*/ 83 h 2059682"/>
                    <a:gd name="connsiteX4" fmla="*/ 1146566 w 1564465"/>
                    <a:gd name="connsiteY4" fmla="*/ 177077 h 2059682"/>
                    <a:gd name="connsiteX5" fmla="*/ 1425514 w 1564465"/>
                    <a:gd name="connsiteY5" fmla="*/ 525867 h 2059682"/>
                    <a:gd name="connsiteX6" fmla="*/ 1558292 w 1564465"/>
                    <a:gd name="connsiteY6" fmla="*/ 1500059 h 2059682"/>
                    <a:gd name="connsiteX7" fmla="*/ 1373341 w 1564465"/>
                    <a:gd name="connsiteY7" fmla="*/ 1955727 h 2059682"/>
                    <a:gd name="connsiteX8" fmla="*/ 788046 w 1564465"/>
                    <a:gd name="connsiteY8" fmla="*/ 2059445 h 2059682"/>
                    <a:gd name="connsiteX9" fmla="*/ 177051 w 1564465"/>
                    <a:gd name="connsiteY9" fmla="*/ 1963794 h 2059682"/>
                    <a:gd name="connsiteX10" fmla="*/ 11957 w 1564465"/>
                    <a:gd name="connsiteY10" fmla="*/ 1484207 h 2059682"/>
                    <a:gd name="connsiteX0" fmla="*/ 11957 w 1564465"/>
                    <a:gd name="connsiteY0" fmla="*/ 1484207 h 2059444"/>
                    <a:gd name="connsiteX1" fmla="*/ 132189 w 1564465"/>
                    <a:gd name="connsiteY1" fmla="*/ 528456 h 2059444"/>
                    <a:gd name="connsiteX2" fmla="*/ 443995 w 1564465"/>
                    <a:gd name="connsiteY2" fmla="*/ 160944 h 2059444"/>
                    <a:gd name="connsiteX3" fmla="*/ 782464 w 1564465"/>
                    <a:gd name="connsiteY3" fmla="*/ 83 h 2059444"/>
                    <a:gd name="connsiteX4" fmla="*/ 1146566 w 1564465"/>
                    <a:gd name="connsiteY4" fmla="*/ 177077 h 2059444"/>
                    <a:gd name="connsiteX5" fmla="*/ 1425514 w 1564465"/>
                    <a:gd name="connsiteY5" fmla="*/ 525867 h 2059444"/>
                    <a:gd name="connsiteX6" fmla="*/ 1558292 w 1564465"/>
                    <a:gd name="connsiteY6" fmla="*/ 1500059 h 2059444"/>
                    <a:gd name="connsiteX7" fmla="*/ 1349415 w 1564465"/>
                    <a:gd name="connsiteY7" fmla="*/ 1963794 h 2059444"/>
                    <a:gd name="connsiteX8" fmla="*/ 788046 w 1564465"/>
                    <a:gd name="connsiteY8" fmla="*/ 2059445 h 2059444"/>
                    <a:gd name="connsiteX9" fmla="*/ 177051 w 1564465"/>
                    <a:gd name="connsiteY9" fmla="*/ 1963794 h 2059444"/>
                    <a:gd name="connsiteX10" fmla="*/ 11957 w 1564465"/>
                    <a:gd name="connsiteY10" fmla="*/ 1484207 h 205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64465" h="2059444">
                      <a:moveTo>
                        <a:pt x="11957" y="1484207"/>
                      </a:moveTo>
                      <a:cubicBezTo>
                        <a:pt x="-28450" y="1234779"/>
                        <a:pt x="39032" y="808116"/>
                        <a:pt x="132189" y="528456"/>
                      </a:cubicBezTo>
                      <a:cubicBezTo>
                        <a:pt x="205534" y="309929"/>
                        <a:pt x="336855" y="261106"/>
                        <a:pt x="443995" y="160944"/>
                      </a:cubicBezTo>
                      <a:cubicBezTo>
                        <a:pt x="551135" y="60782"/>
                        <a:pt x="665369" y="-2606"/>
                        <a:pt x="782464" y="83"/>
                      </a:cubicBezTo>
                      <a:cubicBezTo>
                        <a:pt x="899559" y="2772"/>
                        <a:pt x="1036293" y="73314"/>
                        <a:pt x="1146566" y="177077"/>
                      </a:cubicBezTo>
                      <a:cubicBezTo>
                        <a:pt x="1256839" y="280840"/>
                        <a:pt x="1363830" y="282515"/>
                        <a:pt x="1425514" y="525867"/>
                      </a:cubicBezTo>
                      <a:cubicBezTo>
                        <a:pt x="1490748" y="810096"/>
                        <a:pt x="1590280" y="1161489"/>
                        <a:pt x="1558292" y="1500059"/>
                      </a:cubicBezTo>
                      <a:cubicBezTo>
                        <a:pt x="1541621" y="1732991"/>
                        <a:pt x="1479119" y="1870563"/>
                        <a:pt x="1349415" y="1963794"/>
                      </a:cubicBezTo>
                      <a:cubicBezTo>
                        <a:pt x="1219711" y="2057025"/>
                        <a:pt x="983440" y="2059445"/>
                        <a:pt x="788046" y="2059445"/>
                      </a:cubicBezTo>
                      <a:cubicBezTo>
                        <a:pt x="592652" y="2059445"/>
                        <a:pt x="305070" y="2059667"/>
                        <a:pt x="177051" y="1963794"/>
                      </a:cubicBezTo>
                      <a:cubicBezTo>
                        <a:pt x="49032" y="1867921"/>
                        <a:pt x="55323" y="1712675"/>
                        <a:pt x="11957" y="1484207"/>
                      </a:cubicBezTo>
                      <a:close/>
                    </a:path>
                  </a:pathLst>
                </a:custGeom>
                <a:solidFill>
                  <a:srgbClr val="FADBC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DE429CB0-29A1-4F94-9D2B-ADD8695023E5}"/>
                  </a:ext>
                </a:extLst>
              </p:cNvPr>
              <p:cNvSpPr/>
              <p:nvPr/>
            </p:nvSpPr>
            <p:spPr>
              <a:xfrm>
                <a:off x="5148193" y="2934867"/>
                <a:ext cx="689276" cy="197802"/>
              </a:xfrm>
              <a:custGeom>
                <a:avLst/>
                <a:gdLst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93915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21547"/>
                  <a:gd name="connsiteX1" fmla="*/ 1000664 w 1000664"/>
                  <a:gd name="connsiteY1" fmla="*/ 414068 h 421547"/>
                  <a:gd name="connsiteX2" fmla="*/ 284679 w 1000664"/>
                  <a:gd name="connsiteY2" fmla="*/ 293915 h 421547"/>
                  <a:gd name="connsiteX3" fmla="*/ 0 w 1000664"/>
                  <a:gd name="connsiteY3" fmla="*/ 414068 h 421547"/>
                  <a:gd name="connsiteX4" fmla="*/ 284679 w 1000664"/>
                  <a:gd name="connsiteY4" fmla="*/ 0 h 421547"/>
                  <a:gd name="connsiteX0" fmla="*/ 284679 w 1000664"/>
                  <a:gd name="connsiteY0" fmla="*/ 0 h 422889"/>
                  <a:gd name="connsiteX1" fmla="*/ 1000664 w 1000664"/>
                  <a:gd name="connsiteY1" fmla="*/ 414068 h 422889"/>
                  <a:gd name="connsiteX2" fmla="*/ 284679 w 1000664"/>
                  <a:gd name="connsiteY2" fmla="*/ 293915 h 422889"/>
                  <a:gd name="connsiteX3" fmla="*/ 0 w 1000664"/>
                  <a:gd name="connsiteY3" fmla="*/ 414068 h 422889"/>
                  <a:gd name="connsiteX4" fmla="*/ 284679 w 1000664"/>
                  <a:gd name="connsiteY4" fmla="*/ 0 h 422889"/>
                  <a:gd name="connsiteX0" fmla="*/ 284679 w 1000664"/>
                  <a:gd name="connsiteY0" fmla="*/ 0 h 422889"/>
                  <a:gd name="connsiteX1" fmla="*/ 1000664 w 1000664"/>
                  <a:gd name="connsiteY1" fmla="*/ 414068 h 422889"/>
                  <a:gd name="connsiteX2" fmla="*/ 284679 w 1000664"/>
                  <a:gd name="connsiteY2" fmla="*/ 293915 h 422889"/>
                  <a:gd name="connsiteX3" fmla="*/ 0 w 1000664"/>
                  <a:gd name="connsiteY3" fmla="*/ 414068 h 422889"/>
                  <a:gd name="connsiteX4" fmla="*/ 284679 w 1000664"/>
                  <a:gd name="connsiteY4" fmla="*/ 0 h 422889"/>
                  <a:gd name="connsiteX0" fmla="*/ 284679 w 1000664"/>
                  <a:gd name="connsiteY0" fmla="*/ 14166 h 437055"/>
                  <a:gd name="connsiteX1" fmla="*/ 1000664 w 1000664"/>
                  <a:gd name="connsiteY1" fmla="*/ 428234 h 437055"/>
                  <a:gd name="connsiteX2" fmla="*/ 284679 w 1000664"/>
                  <a:gd name="connsiteY2" fmla="*/ 308081 h 437055"/>
                  <a:gd name="connsiteX3" fmla="*/ 0 w 1000664"/>
                  <a:gd name="connsiteY3" fmla="*/ 428234 h 437055"/>
                  <a:gd name="connsiteX4" fmla="*/ 284679 w 1000664"/>
                  <a:gd name="connsiteY4" fmla="*/ 14166 h 437055"/>
                  <a:gd name="connsiteX0" fmla="*/ 284679 w 1000664"/>
                  <a:gd name="connsiteY0" fmla="*/ 58 h 422947"/>
                  <a:gd name="connsiteX1" fmla="*/ 1000664 w 1000664"/>
                  <a:gd name="connsiteY1" fmla="*/ 414126 h 422947"/>
                  <a:gd name="connsiteX2" fmla="*/ 284679 w 1000664"/>
                  <a:gd name="connsiteY2" fmla="*/ 293973 h 422947"/>
                  <a:gd name="connsiteX3" fmla="*/ 0 w 1000664"/>
                  <a:gd name="connsiteY3" fmla="*/ 414126 h 422947"/>
                  <a:gd name="connsiteX4" fmla="*/ 284679 w 1000664"/>
                  <a:gd name="connsiteY4" fmla="*/ 58 h 422947"/>
                  <a:gd name="connsiteX0" fmla="*/ 284679 w 1000664"/>
                  <a:gd name="connsiteY0" fmla="*/ 97 h 308686"/>
                  <a:gd name="connsiteX1" fmla="*/ 1000664 w 1000664"/>
                  <a:gd name="connsiteY1" fmla="*/ 299865 h 308686"/>
                  <a:gd name="connsiteX2" fmla="*/ 284679 w 1000664"/>
                  <a:gd name="connsiteY2" fmla="*/ 179712 h 308686"/>
                  <a:gd name="connsiteX3" fmla="*/ 0 w 1000664"/>
                  <a:gd name="connsiteY3" fmla="*/ 299865 h 308686"/>
                  <a:gd name="connsiteX4" fmla="*/ 284679 w 1000664"/>
                  <a:gd name="connsiteY4" fmla="*/ 97 h 308686"/>
                  <a:gd name="connsiteX0" fmla="*/ 284679 w 1000664"/>
                  <a:gd name="connsiteY0" fmla="*/ 101 h 308690"/>
                  <a:gd name="connsiteX1" fmla="*/ 1000664 w 1000664"/>
                  <a:gd name="connsiteY1" fmla="*/ 299869 h 308690"/>
                  <a:gd name="connsiteX2" fmla="*/ 284679 w 1000664"/>
                  <a:gd name="connsiteY2" fmla="*/ 179716 h 308690"/>
                  <a:gd name="connsiteX3" fmla="*/ 0 w 1000664"/>
                  <a:gd name="connsiteY3" fmla="*/ 299869 h 308690"/>
                  <a:gd name="connsiteX4" fmla="*/ 284679 w 1000664"/>
                  <a:gd name="connsiteY4" fmla="*/ 101 h 308690"/>
                  <a:gd name="connsiteX0" fmla="*/ 284679 w 1000664"/>
                  <a:gd name="connsiteY0" fmla="*/ 505 h 309094"/>
                  <a:gd name="connsiteX1" fmla="*/ 1000664 w 1000664"/>
                  <a:gd name="connsiteY1" fmla="*/ 300273 h 309094"/>
                  <a:gd name="connsiteX2" fmla="*/ 284679 w 1000664"/>
                  <a:gd name="connsiteY2" fmla="*/ 180120 h 309094"/>
                  <a:gd name="connsiteX3" fmla="*/ 0 w 1000664"/>
                  <a:gd name="connsiteY3" fmla="*/ 300273 h 309094"/>
                  <a:gd name="connsiteX4" fmla="*/ 284679 w 1000664"/>
                  <a:gd name="connsiteY4" fmla="*/ 505 h 309094"/>
                  <a:gd name="connsiteX0" fmla="*/ 284679 w 1000664"/>
                  <a:gd name="connsiteY0" fmla="*/ 490 h 309079"/>
                  <a:gd name="connsiteX1" fmla="*/ 1000664 w 1000664"/>
                  <a:gd name="connsiteY1" fmla="*/ 300258 h 309079"/>
                  <a:gd name="connsiteX2" fmla="*/ 284679 w 1000664"/>
                  <a:gd name="connsiteY2" fmla="*/ 180105 h 309079"/>
                  <a:gd name="connsiteX3" fmla="*/ 0 w 1000664"/>
                  <a:gd name="connsiteY3" fmla="*/ 300258 h 309079"/>
                  <a:gd name="connsiteX4" fmla="*/ 284679 w 1000664"/>
                  <a:gd name="connsiteY4" fmla="*/ 490 h 309079"/>
                  <a:gd name="connsiteX0" fmla="*/ 284679 w 1000664"/>
                  <a:gd name="connsiteY0" fmla="*/ 490 h 309079"/>
                  <a:gd name="connsiteX1" fmla="*/ 1000664 w 1000664"/>
                  <a:gd name="connsiteY1" fmla="*/ 300258 h 309079"/>
                  <a:gd name="connsiteX2" fmla="*/ 284679 w 1000664"/>
                  <a:gd name="connsiteY2" fmla="*/ 180105 h 309079"/>
                  <a:gd name="connsiteX3" fmla="*/ 0 w 1000664"/>
                  <a:gd name="connsiteY3" fmla="*/ 300258 h 309079"/>
                  <a:gd name="connsiteX4" fmla="*/ 284679 w 1000664"/>
                  <a:gd name="connsiteY4" fmla="*/ 490 h 309079"/>
                  <a:gd name="connsiteX0" fmla="*/ 284679 w 1000664"/>
                  <a:gd name="connsiteY0" fmla="*/ 490 h 309936"/>
                  <a:gd name="connsiteX1" fmla="*/ 1000664 w 1000664"/>
                  <a:gd name="connsiteY1" fmla="*/ 300258 h 309936"/>
                  <a:gd name="connsiteX2" fmla="*/ 284679 w 1000664"/>
                  <a:gd name="connsiteY2" fmla="*/ 180105 h 309936"/>
                  <a:gd name="connsiteX3" fmla="*/ 0 w 1000664"/>
                  <a:gd name="connsiteY3" fmla="*/ 300258 h 309936"/>
                  <a:gd name="connsiteX4" fmla="*/ 284679 w 1000664"/>
                  <a:gd name="connsiteY4" fmla="*/ 490 h 309936"/>
                  <a:gd name="connsiteX0" fmla="*/ 284679 w 1000664"/>
                  <a:gd name="connsiteY0" fmla="*/ 490 h 311674"/>
                  <a:gd name="connsiteX1" fmla="*/ 1000664 w 1000664"/>
                  <a:gd name="connsiteY1" fmla="*/ 300258 h 311674"/>
                  <a:gd name="connsiteX2" fmla="*/ 284679 w 1000664"/>
                  <a:gd name="connsiteY2" fmla="*/ 208680 h 311674"/>
                  <a:gd name="connsiteX3" fmla="*/ 0 w 1000664"/>
                  <a:gd name="connsiteY3" fmla="*/ 300258 h 311674"/>
                  <a:gd name="connsiteX4" fmla="*/ 284679 w 1000664"/>
                  <a:gd name="connsiteY4" fmla="*/ 490 h 311674"/>
                  <a:gd name="connsiteX0" fmla="*/ 284679 w 1000664"/>
                  <a:gd name="connsiteY0" fmla="*/ 490 h 307025"/>
                  <a:gd name="connsiteX1" fmla="*/ 1000664 w 1000664"/>
                  <a:gd name="connsiteY1" fmla="*/ 300258 h 307025"/>
                  <a:gd name="connsiteX2" fmla="*/ 284679 w 1000664"/>
                  <a:gd name="connsiteY2" fmla="*/ 208680 h 307025"/>
                  <a:gd name="connsiteX3" fmla="*/ 0 w 1000664"/>
                  <a:gd name="connsiteY3" fmla="*/ 300258 h 307025"/>
                  <a:gd name="connsiteX4" fmla="*/ 284679 w 1000664"/>
                  <a:gd name="connsiteY4" fmla="*/ 490 h 307025"/>
                  <a:gd name="connsiteX0" fmla="*/ 284679 w 1000664"/>
                  <a:gd name="connsiteY0" fmla="*/ 490 h 300258"/>
                  <a:gd name="connsiteX1" fmla="*/ 1000664 w 1000664"/>
                  <a:gd name="connsiteY1" fmla="*/ 300258 h 300258"/>
                  <a:gd name="connsiteX2" fmla="*/ 284679 w 1000664"/>
                  <a:gd name="connsiteY2" fmla="*/ 208680 h 300258"/>
                  <a:gd name="connsiteX3" fmla="*/ 0 w 1000664"/>
                  <a:gd name="connsiteY3" fmla="*/ 300258 h 300258"/>
                  <a:gd name="connsiteX4" fmla="*/ 284679 w 1000664"/>
                  <a:gd name="connsiteY4" fmla="*/ 490 h 300258"/>
                  <a:gd name="connsiteX0" fmla="*/ 284679 w 1000664"/>
                  <a:gd name="connsiteY0" fmla="*/ 490 h 300258"/>
                  <a:gd name="connsiteX1" fmla="*/ 1000664 w 1000664"/>
                  <a:gd name="connsiteY1" fmla="*/ 300258 h 300258"/>
                  <a:gd name="connsiteX2" fmla="*/ 284679 w 1000664"/>
                  <a:gd name="connsiteY2" fmla="*/ 208680 h 300258"/>
                  <a:gd name="connsiteX3" fmla="*/ 0 w 1000664"/>
                  <a:gd name="connsiteY3" fmla="*/ 300258 h 300258"/>
                  <a:gd name="connsiteX4" fmla="*/ 284679 w 1000664"/>
                  <a:gd name="connsiteY4" fmla="*/ 490 h 300258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84679 w 1000664"/>
                  <a:gd name="connsiteY2" fmla="*/ 208497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84679 w 1000664"/>
                  <a:gd name="connsiteY2" fmla="*/ 208497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75154 w 1000664"/>
                  <a:gd name="connsiteY2" fmla="*/ 218022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75154 w 1000664"/>
                  <a:gd name="connsiteY2" fmla="*/ 218022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5154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15311"/>
                  <a:gd name="connsiteX1" fmla="*/ 1000664 w 1000664"/>
                  <a:gd name="connsiteY1" fmla="*/ 300095 h 315311"/>
                  <a:gd name="connsiteX2" fmla="*/ 279916 w 1000664"/>
                  <a:gd name="connsiteY2" fmla="*/ 218042 h 315311"/>
                  <a:gd name="connsiteX3" fmla="*/ 0 w 1000664"/>
                  <a:gd name="connsiteY3" fmla="*/ 300095 h 315311"/>
                  <a:gd name="connsiteX4" fmla="*/ 284679 w 1000664"/>
                  <a:gd name="connsiteY4" fmla="*/ 327 h 315311"/>
                  <a:gd name="connsiteX0" fmla="*/ 284679 w 1000664"/>
                  <a:gd name="connsiteY0" fmla="*/ 327 h 310239"/>
                  <a:gd name="connsiteX1" fmla="*/ 1000664 w 1000664"/>
                  <a:gd name="connsiteY1" fmla="*/ 300095 h 310239"/>
                  <a:gd name="connsiteX2" fmla="*/ 279916 w 1000664"/>
                  <a:gd name="connsiteY2" fmla="*/ 218042 h 310239"/>
                  <a:gd name="connsiteX3" fmla="*/ 0 w 1000664"/>
                  <a:gd name="connsiteY3" fmla="*/ 300095 h 310239"/>
                  <a:gd name="connsiteX4" fmla="*/ 284679 w 1000664"/>
                  <a:gd name="connsiteY4" fmla="*/ 327 h 310239"/>
                  <a:gd name="connsiteX0" fmla="*/ 284679 w 1000664"/>
                  <a:gd name="connsiteY0" fmla="*/ 327 h 310239"/>
                  <a:gd name="connsiteX1" fmla="*/ 1000664 w 1000664"/>
                  <a:gd name="connsiteY1" fmla="*/ 300095 h 310239"/>
                  <a:gd name="connsiteX2" fmla="*/ 279916 w 1000664"/>
                  <a:gd name="connsiteY2" fmla="*/ 218042 h 310239"/>
                  <a:gd name="connsiteX3" fmla="*/ 0 w 1000664"/>
                  <a:gd name="connsiteY3" fmla="*/ 300095 h 310239"/>
                  <a:gd name="connsiteX4" fmla="*/ 284679 w 1000664"/>
                  <a:gd name="connsiteY4" fmla="*/ 327 h 310239"/>
                  <a:gd name="connsiteX0" fmla="*/ 284679 w 1000664"/>
                  <a:gd name="connsiteY0" fmla="*/ 327 h 307123"/>
                  <a:gd name="connsiteX1" fmla="*/ 1000664 w 1000664"/>
                  <a:gd name="connsiteY1" fmla="*/ 300095 h 307123"/>
                  <a:gd name="connsiteX2" fmla="*/ 279916 w 1000664"/>
                  <a:gd name="connsiteY2" fmla="*/ 218042 h 307123"/>
                  <a:gd name="connsiteX3" fmla="*/ 0 w 1000664"/>
                  <a:gd name="connsiteY3" fmla="*/ 300095 h 307123"/>
                  <a:gd name="connsiteX4" fmla="*/ 284679 w 1000664"/>
                  <a:gd name="connsiteY4" fmla="*/ 327 h 307123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79916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89441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89441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86"/>
                  <a:gd name="connsiteY0" fmla="*/ 327 h 309046"/>
                  <a:gd name="connsiteX1" fmla="*/ 1000664 w 1000686"/>
                  <a:gd name="connsiteY1" fmla="*/ 300095 h 309046"/>
                  <a:gd name="connsiteX2" fmla="*/ 289441 w 1000686"/>
                  <a:gd name="connsiteY2" fmla="*/ 218042 h 309046"/>
                  <a:gd name="connsiteX3" fmla="*/ 0 w 1000686"/>
                  <a:gd name="connsiteY3" fmla="*/ 300095 h 309046"/>
                  <a:gd name="connsiteX4" fmla="*/ 284679 w 1000686"/>
                  <a:gd name="connsiteY4" fmla="*/ 327 h 309046"/>
                  <a:gd name="connsiteX0" fmla="*/ 284679 w 1000686"/>
                  <a:gd name="connsiteY0" fmla="*/ 301 h 309020"/>
                  <a:gd name="connsiteX1" fmla="*/ 1000664 w 1000686"/>
                  <a:gd name="connsiteY1" fmla="*/ 300069 h 309020"/>
                  <a:gd name="connsiteX2" fmla="*/ 289441 w 1000686"/>
                  <a:gd name="connsiteY2" fmla="*/ 218016 h 309020"/>
                  <a:gd name="connsiteX3" fmla="*/ 0 w 1000686"/>
                  <a:gd name="connsiteY3" fmla="*/ 300069 h 309020"/>
                  <a:gd name="connsiteX4" fmla="*/ 284679 w 1000686"/>
                  <a:gd name="connsiteY4" fmla="*/ 301 h 309020"/>
                  <a:gd name="connsiteX0" fmla="*/ 284679 w 1000664"/>
                  <a:gd name="connsiteY0" fmla="*/ 301 h 313644"/>
                  <a:gd name="connsiteX1" fmla="*/ 1000664 w 1000664"/>
                  <a:gd name="connsiteY1" fmla="*/ 300069 h 313644"/>
                  <a:gd name="connsiteX2" fmla="*/ 289441 w 1000664"/>
                  <a:gd name="connsiteY2" fmla="*/ 218016 h 313644"/>
                  <a:gd name="connsiteX3" fmla="*/ 0 w 1000664"/>
                  <a:gd name="connsiteY3" fmla="*/ 300069 h 313644"/>
                  <a:gd name="connsiteX4" fmla="*/ 284679 w 1000664"/>
                  <a:gd name="connsiteY4" fmla="*/ 301 h 313644"/>
                  <a:gd name="connsiteX0" fmla="*/ 284679 w 1000664"/>
                  <a:gd name="connsiteY0" fmla="*/ 301 h 316946"/>
                  <a:gd name="connsiteX1" fmla="*/ 1000664 w 1000664"/>
                  <a:gd name="connsiteY1" fmla="*/ 300069 h 316946"/>
                  <a:gd name="connsiteX2" fmla="*/ 289441 w 1000664"/>
                  <a:gd name="connsiteY2" fmla="*/ 218016 h 316946"/>
                  <a:gd name="connsiteX3" fmla="*/ 0 w 1000664"/>
                  <a:gd name="connsiteY3" fmla="*/ 300069 h 316946"/>
                  <a:gd name="connsiteX4" fmla="*/ 284679 w 1000664"/>
                  <a:gd name="connsiteY4" fmla="*/ 301 h 316946"/>
                  <a:gd name="connsiteX0" fmla="*/ 284679 w 1000664"/>
                  <a:gd name="connsiteY0" fmla="*/ 301 h 307350"/>
                  <a:gd name="connsiteX1" fmla="*/ 1000664 w 1000664"/>
                  <a:gd name="connsiteY1" fmla="*/ 300069 h 307350"/>
                  <a:gd name="connsiteX2" fmla="*/ 289441 w 1000664"/>
                  <a:gd name="connsiteY2" fmla="*/ 218016 h 307350"/>
                  <a:gd name="connsiteX3" fmla="*/ 0 w 1000664"/>
                  <a:gd name="connsiteY3" fmla="*/ 300069 h 307350"/>
                  <a:gd name="connsiteX4" fmla="*/ 284679 w 1000664"/>
                  <a:gd name="connsiteY4" fmla="*/ 301 h 307350"/>
                  <a:gd name="connsiteX0" fmla="*/ 284679 w 1000664"/>
                  <a:gd name="connsiteY0" fmla="*/ 648 h 307697"/>
                  <a:gd name="connsiteX1" fmla="*/ 1000664 w 1000664"/>
                  <a:gd name="connsiteY1" fmla="*/ 300416 h 307697"/>
                  <a:gd name="connsiteX2" fmla="*/ 289441 w 1000664"/>
                  <a:gd name="connsiteY2" fmla="*/ 218363 h 307697"/>
                  <a:gd name="connsiteX3" fmla="*/ 0 w 1000664"/>
                  <a:gd name="connsiteY3" fmla="*/ 300416 h 307697"/>
                  <a:gd name="connsiteX4" fmla="*/ 284679 w 1000664"/>
                  <a:gd name="connsiteY4" fmla="*/ 648 h 307697"/>
                  <a:gd name="connsiteX0" fmla="*/ 284679 w 1000664"/>
                  <a:gd name="connsiteY0" fmla="*/ 648 h 307697"/>
                  <a:gd name="connsiteX1" fmla="*/ 1000664 w 1000664"/>
                  <a:gd name="connsiteY1" fmla="*/ 300416 h 307697"/>
                  <a:gd name="connsiteX2" fmla="*/ 289441 w 1000664"/>
                  <a:gd name="connsiteY2" fmla="*/ 218363 h 307697"/>
                  <a:gd name="connsiteX3" fmla="*/ 0 w 1000664"/>
                  <a:gd name="connsiteY3" fmla="*/ 300416 h 307697"/>
                  <a:gd name="connsiteX4" fmla="*/ 284679 w 1000664"/>
                  <a:gd name="connsiteY4" fmla="*/ 648 h 307697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664" h="307049">
                    <a:moveTo>
                      <a:pt x="284679" y="0"/>
                    </a:moveTo>
                    <a:cubicBezTo>
                      <a:pt x="561441" y="18961"/>
                      <a:pt x="895352" y="190319"/>
                      <a:pt x="1000664" y="299768"/>
                    </a:cubicBezTo>
                    <a:cubicBezTo>
                      <a:pt x="838203" y="307342"/>
                      <a:pt x="413804" y="200616"/>
                      <a:pt x="289441" y="217715"/>
                    </a:cubicBezTo>
                    <a:cubicBezTo>
                      <a:pt x="165078" y="234814"/>
                      <a:pt x="71437" y="334466"/>
                      <a:pt x="0" y="299768"/>
                    </a:cubicBezTo>
                    <a:cubicBezTo>
                      <a:pt x="18693" y="166508"/>
                      <a:pt x="107930" y="33426"/>
                      <a:pt x="284679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F44BD4F5-C40B-4757-A079-01895581AC1B}"/>
                  </a:ext>
                </a:extLst>
              </p:cNvPr>
              <p:cNvSpPr/>
              <p:nvPr/>
            </p:nvSpPr>
            <p:spPr>
              <a:xfrm>
                <a:off x="5846995" y="3985561"/>
                <a:ext cx="206893" cy="20689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DDD10720-9821-4B72-A610-02B37F6E1940}"/>
                  </a:ext>
                </a:extLst>
              </p:cNvPr>
              <p:cNvSpPr/>
              <p:nvPr/>
            </p:nvSpPr>
            <p:spPr>
              <a:xfrm>
                <a:off x="6087179" y="4084962"/>
                <a:ext cx="206893" cy="20689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BDAFDB8D-566A-47E5-81FC-A57B9181FC86}"/>
                  </a:ext>
                </a:extLst>
              </p:cNvPr>
              <p:cNvSpPr/>
              <p:nvPr/>
            </p:nvSpPr>
            <p:spPr>
              <a:xfrm>
                <a:off x="5889192" y="4084798"/>
                <a:ext cx="206893" cy="20689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5E6C5313-D146-4B5C-8DAA-C02873461619}"/>
                  </a:ext>
                </a:extLst>
              </p:cNvPr>
              <p:cNvSpPr/>
              <p:nvPr/>
            </p:nvSpPr>
            <p:spPr>
              <a:xfrm>
                <a:off x="6137234" y="3985560"/>
                <a:ext cx="206893" cy="206893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ABBF41CF-96BB-4A4C-82DF-F2B1490C72C9}"/>
                  </a:ext>
                </a:extLst>
              </p:cNvPr>
              <p:cNvSpPr/>
              <p:nvPr/>
            </p:nvSpPr>
            <p:spPr>
              <a:xfrm flipH="1">
                <a:off x="5838516" y="3546518"/>
                <a:ext cx="515137" cy="719002"/>
              </a:xfrm>
              <a:custGeom>
                <a:avLst/>
                <a:gdLst>
                  <a:gd name="connsiteX0" fmla="*/ 163846 w 320718"/>
                  <a:gd name="connsiteY0" fmla="*/ 0 h 498182"/>
                  <a:gd name="connsiteX1" fmla="*/ 160359 w 320718"/>
                  <a:gd name="connsiteY1" fmla="*/ 771 h 498182"/>
                  <a:gd name="connsiteX2" fmla="*/ 156872 w 320718"/>
                  <a:gd name="connsiteY2" fmla="*/ 0 h 498182"/>
                  <a:gd name="connsiteX3" fmla="*/ 124201 w 320718"/>
                  <a:gd name="connsiteY3" fmla="*/ 26717 h 498182"/>
                  <a:gd name="connsiteX4" fmla="*/ 46840 w 320718"/>
                  <a:gd name="connsiteY4" fmla="*/ 338696 h 498182"/>
                  <a:gd name="connsiteX5" fmla="*/ 9 w 320718"/>
                  <a:gd name="connsiteY5" fmla="*/ 442677 h 498182"/>
                  <a:gd name="connsiteX6" fmla="*/ 49222 w 320718"/>
                  <a:gd name="connsiteY6" fmla="*/ 496653 h 498182"/>
                  <a:gd name="connsiteX7" fmla="*/ 124670 w 320718"/>
                  <a:gd name="connsiteY7" fmla="*/ 482408 h 498182"/>
                  <a:gd name="connsiteX8" fmla="*/ 160359 w 320718"/>
                  <a:gd name="connsiteY8" fmla="*/ 493108 h 498182"/>
                  <a:gd name="connsiteX9" fmla="*/ 196048 w 320718"/>
                  <a:gd name="connsiteY9" fmla="*/ 482408 h 498182"/>
                  <a:gd name="connsiteX10" fmla="*/ 271496 w 320718"/>
                  <a:gd name="connsiteY10" fmla="*/ 496653 h 498182"/>
                  <a:gd name="connsiteX11" fmla="*/ 320709 w 320718"/>
                  <a:gd name="connsiteY11" fmla="*/ 442677 h 498182"/>
                  <a:gd name="connsiteX12" fmla="*/ 273878 w 320718"/>
                  <a:gd name="connsiteY12" fmla="*/ 338696 h 498182"/>
                  <a:gd name="connsiteX13" fmla="*/ 196517 w 320718"/>
                  <a:gd name="connsiteY13" fmla="*/ 26717 h 498182"/>
                  <a:gd name="connsiteX14" fmla="*/ 163846 w 320718"/>
                  <a:gd name="connsiteY14" fmla="*/ 0 h 498182"/>
                  <a:gd name="connsiteX0" fmla="*/ 196517 w 320718"/>
                  <a:gd name="connsiteY0" fmla="*/ 32557 h 504022"/>
                  <a:gd name="connsiteX1" fmla="*/ 160359 w 320718"/>
                  <a:gd name="connsiteY1" fmla="*/ 6611 h 504022"/>
                  <a:gd name="connsiteX2" fmla="*/ 156872 w 320718"/>
                  <a:gd name="connsiteY2" fmla="*/ 5840 h 504022"/>
                  <a:gd name="connsiteX3" fmla="*/ 124201 w 320718"/>
                  <a:gd name="connsiteY3" fmla="*/ 32557 h 504022"/>
                  <a:gd name="connsiteX4" fmla="*/ 46840 w 320718"/>
                  <a:gd name="connsiteY4" fmla="*/ 344536 h 504022"/>
                  <a:gd name="connsiteX5" fmla="*/ 9 w 320718"/>
                  <a:gd name="connsiteY5" fmla="*/ 448517 h 504022"/>
                  <a:gd name="connsiteX6" fmla="*/ 49222 w 320718"/>
                  <a:gd name="connsiteY6" fmla="*/ 502493 h 504022"/>
                  <a:gd name="connsiteX7" fmla="*/ 124670 w 320718"/>
                  <a:gd name="connsiteY7" fmla="*/ 488248 h 504022"/>
                  <a:gd name="connsiteX8" fmla="*/ 160359 w 320718"/>
                  <a:gd name="connsiteY8" fmla="*/ 498948 h 504022"/>
                  <a:gd name="connsiteX9" fmla="*/ 196048 w 320718"/>
                  <a:gd name="connsiteY9" fmla="*/ 488248 h 504022"/>
                  <a:gd name="connsiteX10" fmla="*/ 271496 w 320718"/>
                  <a:gd name="connsiteY10" fmla="*/ 502493 h 504022"/>
                  <a:gd name="connsiteX11" fmla="*/ 320709 w 320718"/>
                  <a:gd name="connsiteY11" fmla="*/ 448517 h 504022"/>
                  <a:gd name="connsiteX12" fmla="*/ 273878 w 320718"/>
                  <a:gd name="connsiteY12" fmla="*/ 344536 h 504022"/>
                  <a:gd name="connsiteX13" fmla="*/ 196517 w 320718"/>
                  <a:gd name="connsiteY13" fmla="*/ 32557 h 504022"/>
                  <a:gd name="connsiteX0" fmla="*/ 196517 w 320718"/>
                  <a:gd name="connsiteY0" fmla="*/ 32557 h 504022"/>
                  <a:gd name="connsiteX1" fmla="*/ 160359 w 320718"/>
                  <a:gd name="connsiteY1" fmla="*/ 6611 h 504022"/>
                  <a:gd name="connsiteX2" fmla="*/ 124201 w 320718"/>
                  <a:gd name="connsiteY2" fmla="*/ 32557 h 504022"/>
                  <a:gd name="connsiteX3" fmla="*/ 46840 w 320718"/>
                  <a:gd name="connsiteY3" fmla="*/ 344536 h 504022"/>
                  <a:gd name="connsiteX4" fmla="*/ 9 w 320718"/>
                  <a:gd name="connsiteY4" fmla="*/ 448517 h 504022"/>
                  <a:gd name="connsiteX5" fmla="*/ 49222 w 320718"/>
                  <a:gd name="connsiteY5" fmla="*/ 502493 h 504022"/>
                  <a:gd name="connsiteX6" fmla="*/ 124670 w 320718"/>
                  <a:gd name="connsiteY6" fmla="*/ 488248 h 504022"/>
                  <a:gd name="connsiteX7" fmla="*/ 160359 w 320718"/>
                  <a:gd name="connsiteY7" fmla="*/ 498948 h 504022"/>
                  <a:gd name="connsiteX8" fmla="*/ 196048 w 320718"/>
                  <a:gd name="connsiteY8" fmla="*/ 488248 h 504022"/>
                  <a:gd name="connsiteX9" fmla="*/ 271496 w 320718"/>
                  <a:gd name="connsiteY9" fmla="*/ 502493 h 504022"/>
                  <a:gd name="connsiteX10" fmla="*/ 320709 w 320718"/>
                  <a:gd name="connsiteY10" fmla="*/ 448517 h 504022"/>
                  <a:gd name="connsiteX11" fmla="*/ 273878 w 320718"/>
                  <a:gd name="connsiteY11" fmla="*/ 344536 h 504022"/>
                  <a:gd name="connsiteX12" fmla="*/ 196517 w 320718"/>
                  <a:gd name="connsiteY12" fmla="*/ 32557 h 50402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24670 w 320718"/>
                  <a:gd name="connsiteY5" fmla="*/ 494688 h 510462"/>
                  <a:gd name="connsiteX6" fmla="*/ 160359 w 320718"/>
                  <a:gd name="connsiteY6" fmla="*/ 505388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24670 w 320718"/>
                  <a:gd name="connsiteY5" fmla="*/ 494688 h 510462"/>
                  <a:gd name="connsiteX6" fmla="*/ 160359 w 320718"/>
                  <a:gd name="connsiteY6" fmla="*/ 505388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24670 w 320718"/>
                  <a:gd name="connsiteY5" fmla="*/ 494688 h 510462"/>
                  <a:gd name="connsiteX6" fmla="*/ 160359 w 320718"/>
                  <a:gd name="connsiteY6" fmla="*/ 505388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24670 w 320718"/>
                  <a:gd name="connsiteY5" fmla="*/ 494688 h 510462"/>
                  <a:gd name="connsiteX6" fmla="*/ 160359 w 320718"/>
                  <a:gd name="connsiteY6" fmla="*/ 505388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24670 w 320718"/>
                  <a:gd name="connsiteY5" fmla="*/ 494688 h 510462"/>
                  <a:gd name="connsiteX6" fmla="*/ 160359 w 320718"/>
                  <a:gd name="connsiteY6" fmla="*/ 500626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13933 w 320718"/>
                  <a:gd name="connsiteY5" fmla="*/ 492239 h 510462"/>
                  <a:gd name="connsiteX6" fmla="*/ 160359 w 320718"/>
                  <a:gd name="connsiteY6" fmla="*/ 500626 h 510462"/>
                  <a:gd name="connsiteX7" fmla="*/ 196048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  <a:gd name="connsiteX0" fmla="*/ 196517 w 320718"/>
                  <a:gd name="connsiteY0" fmla="*/ 38997 h 510462"/>
                  <a:gd name="connsiteX1" fmla="*/ 124201 w 320718"/>
                  <a:gd name="connsiteY1" fmla="*/ 38997 h 510462"/>
                  <a:gd name="connsiteX2" fmla="*/ 46840 w 320718"/>
                  <a:gd name="connsiteY2" fmla="*/ 350976 h 510462"/>
                  <a:gd name="connsiteX3" fmla="*/ 9 w 320718"/>
                  <a:gd name="connsiteY3" fmla="*/ 454957 h 510462"/>
                  <a:gd name="connsiteX4" fmla="*/ 49222 w 320718"/>
                  <a:gd name="connsiteY4" fmla="*/ 508933 h 510462"/>
                  <a:gd name="connsiteX5" fmla="*/ 113933 w 320718"/>
                  <a:gd name="connsiteY5" fmla="*/ 492239 h 510462"/>
                  <a:gd name="connsiteX6" fmla="*/ 160359 w 320718"/>
                  <a:gd name="connsiteY6" fmla="*/ 500626 h 510462"/>
                  <a:gd name="connsiteX7" fmla="*/ 206786 w 320718"/>
                  <a:gd name="connsiteY7" fmla="*/ 494688 h 510462"/>
                  <a:gd name="connsiteX8" fmla="*/ 271496 w 320718"/>
                  <a:gd name="connsiteY8" fmla="*/ 508933 h 510462"/>
                  <a:gd name="connsiteX9" fmla="*/ 320709 w 320718"/>
                  <a:gd name="connsiteY9" fmla="*/ 454957 h 510462"/>
                  <a:gd name="connsiteX10" fmla="*/ 273878 w 320718"/>
                  <a:gd name="connsiteY10" fmla="*/ 350976 h 510462"/>
                  <a:gd name="connsiteX11" fmla="*/ 196517 w 320718"/>
                  <a:gd name="connsiteY11" fmla="*/ 38997 h 5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0718" h="510462">
                    <a:moveTo>
                      <a:pt x="196517" y="38997"/>
                    </a:moveTo>
                    <a:cubicBezTo>
                      <a:pt x="171571" y="-12999"/>
                      <a:pt x="149147" y="-12999"/>
                      <a:pt x="124201" y="38997"/>
                    </a:cubicBezTo>
                    <a:cubicBezTo>
                      <a:pt x="99255" y="90993"/>
                      <a:pt x="82151" y="319214"/>
                      <a:pt x="46840" y="350976"/>
                    </a:cubicBezTo>
                    <a:cubicBezTo>
                      <a:pt x="11529" y="382738"/>
                      <a:pt x="-388" y="419106"/>
                      <a:pt x="9" y="454957"/>
                    </a:cubicBezTo>
                    <a:cubicBezTo>
                      <a:pt x="406" y="490808"/>
                      <a:pt x="30235" y="502719"/>
                      <a:pt x="49222" y="508933"/>
                    </a:cubicBezTo>
                    <a:cubicBezTo>
                      <a:pt x="68209" y="515147"/>
                      <a:pt x="97789" y="496322"/>
                      <a:pt x="113933" y="492239"/>
                    </a:cubicBezTo>
                    <a:cubicBezTo>
                      <a:pt x="125829" y="495806"/>
                      <a:pt x="144884" y="500218"/>
                      <a:pt x="160359" y="500626"/>
                    </a:cubicBezTo>
                    <a:cubicBezTo>
                      <a:pt x="175834" y="501034"/>
                      <a:pt x="188263" y="494097"/>
                      <a:pt x="206786" y="494688"/>
                    </a:cubicBezTo>
                    <a:cubicBezTo>
                      <a:pt x="222930" y="498771"/>
                      <a:pt x="252509" y="515555"/>
                      <a:pt x="271496" y="508933"/>
                    </a:cubicBezTo>
                    <a:cubicBezTo>
                      <a:pt x="290483" y="502311"/>
                      <a:pt x="320312" y="490808"/>
                      <a:pt x="320709" y="454957"/>
                    </a:cubicBezTo>
                    <a:cubicBezTo>
                      <a:pt x="321106" y="419106"/>
                      <a:pt x="309189" y="382738"/>
                      <a:pt x="273878" y="350976"/>
                    </a:cubicBezTo>
                    <a:cubicBezTo>
                      <a:pt x="238567" y="319214"/>
                      <a:pt x="222304" y="149340"/>
                      <a:pt x="196517" y="389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DBCE"/>
                  </a:gs>
                  <a:gs pos="100000">
                    <a:srgbClr val="F7C9B7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0FDC8E21-6C50-4955-B171-1DCBB93E9D0C}"/>
                  </a:ext>
                </a:extLst>
              </p:cNvPr>
              <p:cNvSpPr/>
              <p:nvPr/>
            </p:nvSpPr>
            <p:spPr>
              <a:xfrm>
                <a:off x="5992633" y="4088244"/>
                <a:ext cx="207498" cy="111640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B09B8AB5-A7D2-4977-9138-7E4E1A3589E4}"/>
                  </a:ext>
                </a:extLst>
              </p:cNvPr>
              <p:cNvSpPr/>
              <p:nvPr/>
            </p:nvSpPr>
            <p:spPr>
              <a:xfrm>
                <a:off x="4915647" y="3178827"/>
                <a:ext cx="2372781" cy="682839"/>
              </a:xfrm>
              <a:custGeom>
                <a:avLst/>
                <a:gdLst>
                  <a:gd name="connsiteX0" fmla="*/ 1022426 w 1355699"/>
                  <a:gd name="connsiteY0" fmla="*/ 46586 h 366755"/>
                  <a:gd name="connsiteX1" fmla="*/ 833702 w 1355699"/>
                  <a:gd name="connsiteY1" fmla="*/ 71485 h 366755"/>
                  <a:gd name="connsiteX2" fmla="*/ 798400 w 1355699"/>
                  <a:gd name="connsiteY2" fmla="*/ 144674 h 366755"/>
                  <a:gd name="connsiteX3" fmla="*/ 846046 w 1355699"/>
                  <a:gd name="connsiteY3" fmla="*/ 314537 h 366755"/>
                  <a:gd name="connsiteX4" fmla="*/ 1191487 w 1355699"/>
                  <a:gd name="connsiteY4" fmla="*/ 321950 h 366755"/>
                  <a:gd name="connsiteX5" fmla="*/ 1228547 w 1355699"/>
                  <a:gd name="connsiteY5" fmla="*/ 90913 h 366755"/>
                  <a:gd name="connsiteX6" fmla="*/ 1022426 w 1355699"/>
                  <a:gd name="connsiteY6" fmla="*/ 46586 h 366755"/>
                  <a:gd name="connsiteX7" fmla="*/ 330330 w 1355699"/>
                  <a:gd name="connsiteY7" fmla="*/ 46586 h 366755"/>
                  <a:gd name="connsiteX8" fmla="*/ 124210 w 1355699"/>
                  <a:gd name="connsiteY8" fmla="*/ 90913 h 366755"/>
                  <a:gd name="connsiteX9" fmla="*/ 161270 w 1355699"/>
                  <a:gd name="connsiteY9" fmla="*/ 321950 h 366755"/>
                  <a:gd name="connsiteX10" fmla="*/ 506711 w 1355699"/>
                  <a:gd name="connsiteY10" fmla="*/ 314537 h 366755"/>
                  <a:gd name="connsiteX11" fmla="*/ 554357 w 1355699"/>
                  <a:gd name="connsiteY11" fmla="*/ 144674 h 366755"/>
                  <a:gd name="connsiteX12" fmla="*/ 519054 w 1355699"/>
                  <a:gd name="connsiteY12" fmla="*/ 71485 h 366755"/>
                  <a:gd name="connsiteX13" fmla="*/ 330330 w 1355699"/>
                  <a:gd name="connsiteY13" fmla="*/ 46586 h 366755"/>
                  <a:gd name="connsiteX14" fmla="*/ 336138 w 1355699"/>
                  <a:gd name="connsiteY14" fmla="*/ 0 h 366755"/>
                  <a:gd name="connsiteX15" fmla="*/ 573161 w 1355699"/>
                  <a:gd name="connsiteY15" fmla="*/ 31271 h 366755"/>
                  <a:gd name="connsiteX16" fmla="*/ 677240 w 1355699"/>
                  <a:gd name="connsiteY16" fmla="*/ 48750 h 366755"/>
                  <a:gd name="connsiteX17" fmla="*/ 781646 w 1355699"/>
                  <a:gd name="connsiteY17" fmla="*/ 31271 h 366755"/>
                  <a:gd name="connsiteX18" fmla="*/ 1018670 w 1355699"/>
                  <a:gd name="connsiteY18" fmla="*/ 0 h 366755"/>
                  <a:gd name="connsiteX19" fmla="*/ 1250523 w 1355699"/>
                  <a:gd name="connsiteY19" fmla="*/ 31360 h 366755"/>
                  <a:gd name="connsiteX20" fmla="*/ 1272306 w 1355699"/>
                  <a:gd name="connsiteY20" fmla="*/ 50960 h 366755"/>
                  <a:gd name="connsiteX21" fmla="*/ 1271798 w 1355699"/>
                  <a:gd name="connsiteY21" fmla="*/ 47080 h 366755"/>
                  <a:gd name="connsiteX22" fmla="*/ 1355699 w 1355699"/>
                  <a:gd name="connsiteY22" fmla="*/ 26288 h 366755"/>
                  <a:gd name="connsiteX23" fmla="*/ 1353945 w 1355699"/>
                  <a:gd name="connsiteY23" fmla="*/ 47529 h 366755"/>
                  <a:gd name="connsiteX24" fmla="*/ 1314970 w 1355699"/>
                  <a:gd name="connsiteY24" fmla="*/ 80547 h 366755"/>
                  <a:gd name="connsiteX25" fmla="*/ 1281964 w 1355699"/>
                  <a:gd name="connsiteY25" fmla="*/ 104670 h 366755"/>
                  <a:gd name="connsiteX26" fmla="*/ 1282117 w 1355699"/>
                  <a:gd name="connsiteY26" fmla="*/ 111465 h 366755"/>
                  <a:gd name="connsiteX27" fmla="*/ 1230998 w 1355699"/>
                  <a:gd name="connsiteY27" fmla="*/ 345837 h 366755"/>
                  <a:gd name="connsiteX28" fmla="*/ 797149 w 1355699"/>
                  <a:gd name="connsiteY28" fmla="*/ 336528 h 366755"/>
                  <a:gd name="connsiteX29" fmla="*/ 737311 w 1355699"/>
                  <a:gd name="connsiteY29" fmla="*/ 123191 h 366755"/>
                  <a:gd name="connsiteX30" fmla="*/ 678985 w 1355699"/>
                  <a:gd name="connsiteY30" fmla="*/ 102859 h 366755"/>
                  <a:gd name="connsiteX31" fmla="*/ 617497 w 1355699"/>
                  <a:gd name="connsiteY31" fmla="*/ 123191 h 366755"/>
                  <a:gd name="connsiteX32" fmla="*/ 557658 w 1355699"/>
                  <a:gd name="connsiteY32" fmla="*/ 336528 h 366755"/>
                  <a:gd name="connsiteX33" fmla="*/ 123809 w 1355699"/>
                  <a:gd name="connsiteY33" fmla="*/ 345837 h 366755"/>
                  <a:gd name="connsiteX34" fmla="*/ 72690 w 1355699"/>
                  <a:gd name="connsiteY34" fmla="*/ 111465 h 366755"/>
                  <a:gd name="connsiteX35" fmla="*/ 72816 w 1355699"/>
                  <a:gd name="connsiteY35" fmla="*/ 105888 h 366755"/>
                  <a:gd name="connsiteX36" fmla="*/ 40729 w 1355699"/>
                  <a:gd name="connsiteY36" fmla="*/ 82438 h 366755"/>
                  <a:gd name="connsiteX37" fmla="*/ 1754 w 1355699"/>
                  <a:gd name="connsiteY37" fmla="*/ 49420 h 366755"/>
                  <a:gd name="connsiteX38" fmla="*/ 0 w 1355699"/>
                  <a:gd name="connsiteY38" fmla="*/ 28179 h 366755"/>
                  <a:gd name="connsiteX39" fmla="*/ 83902 w 1355699"/>
                  <a:gd name="connsiteY39" fmla="*/ 48971 h 366755"/>
                  <a:gd name="connsiteX40" fmla="*/ 83793 w 1355699"/>
                  <a:gd name="connsiteY40" fmla="*/ 49798 h 366755"/>
                  <a:gd name="connsiteX41" fmla="*/ 104285 w 1355699"/>
                  <a:gd name="connsiteY41" fmla="*/ 31360 h 366755"/>
                  <a:gd name="connsiteX42" fmla="*/ 336138 w 1355699"/>
                  <a:gd name="connsiteY42" fmla="*/ 0 h 36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55699" h="366755">
                    <a:moveTo>
                      <a:pt x="1022426" y="46586"/>
                    </a:moveTo>
                    <a:cubicBezTo>
                      <a:pt x="947634" y="46559"/>
                      <a:pt x="872156" y="54844"/>
                      <a:pt x="833702" y="71485"/>
                    </a:cubicBezTo>
                    <a:cubicBezTo>
                      <a:pt x="796364" y="87833"/>
                      <a:pt x="796342" y="104165"/>
                      <a:pt x="798400" y="144674"/>
                    </a:cubicBezTo>
                    <a:cubicBezTo>
                      <a:pt x="797020" y="203010"/>
                      <a:pt x="820671" y="271212"/>
                      <a:pt x="846046" y="314537"/>
                    </a:cubicBezTo>
                    <a:cubicBezTo>
                      <a:pt x="862657" y="342901"/>
                      <a:pt x="1180297" y="347243"/>
                      <a:pt x="1191487" y="321950"/>
                    </a:cubicBezTo>
                    <a:cubicBezTo>
                      <a:pt x="1223396" y="249823"/>
                      <a:pt x="1240272" y="134687"/>
                      <a:pt x="1228547" y="90913"/>
                    </a:cubicBezTo>
                    <a:cubicBezTo>
                      <a:pt x="1220651" y="61434"/>
                      <a:pt x="1122148" y="46623"/>
                      <a:pt x="1022426" y="46586"/>
                    </a:cubicBezTo>
                    <a:close/>
                    <a:moveTo>
                      <a:pt x="330330" y="46586"/>
                    </a:moveTo>
                    <a:cubicBezTo>
                      <a:pt x="230608" y="46623"/>
                      <a:pt x="132105" y="61434"/>
                      <a:pt x="124210" y="90913"/>
                    </a:cubicBezTo>
                    <a:cubicBezTo>
                      <a:pt x="112485" y="134687"/>
                      <a:pt x="129360" y="249823"/>
                      <a:pt x="161270" y="321950"/>
                    </a:cubicBezTo>
                    <a:cubicBezTo>
                      <a:pt x="172459" y="347243"/>
                      <a:pt x="490099" y="342901"/>
                      <a:pt x="506711" y="314537"/>
                    </a:cubicBezTo>
                    <a:cubicBezTo>
                      <a:pt x="532086" y="271212"/>
                      <a:pt x="555735" y="203010"/>
                      <a:pt x="554357" y="144674"/>
                    </a:cubicBezTo>
                    <a:cubicBezTo>
                      <a:pt x="556414" y="104165"/>
                      <a:pt x="556392" y="87833"/>
                      <a:pt x="519054" y="71485"/>
                    </a:cubicBezTo>
                    <a:cubicBezTo>
                      <a:pt x="480601" y="54844"/>
                      <a:pt x="405122" y="46559"/>
                      <a:pt x="330330" y="46586"/>
                    </a:cubicBezTo>
                    <a:close/>
                    <a:moveTo>
                      <a:pt x="336138" y="0"/>
                    </a:moveTo>
                    <a:cubicBezTo>
                      <a:pt x="430071" y="-34"/>
                      <a:pt x="524866" y="10370"/>
                      <a:pt x="573161" y="31271"/>
                    </a:cubicBezTo>
                    <a:cubicBezTo>
                      <a:pt x="607272" y="37098"/>
                      <a:pt x="642493" y="48750"/>
                      <a:pt x="677240" y="48750"/>
                    </a:cubicBezTo>
                    <a:cubicBezTo>
                      <a:pt x="711988" y="48750"/>
                      <a:pt x="724451" y="39396"/>
                      <a:pt x="781646" y="31271"/>
                    </a:cubicBezTo>
                    <a:cubicBezTo>
                      <a:pt x="829941" y="10370"/>
                      <a:pt x="924737" y="-34"/>
                      <a:pt x="1018670" y="0"/>
                    </a:cubicBezTo>
                    <a:cubicBezTo>
                      <a:pt x="1112603" y="34"/>
                      <a:pt x="1205674" y="10507"/>
                      <a:pt x="1250523" y="31360"/>
                    </a:cubicBezTo>
                    <a:lnTo>
                      <a:pt x="1272306" y="50960"/>
                    </a:lnTo>
                    <a:lnTo>
                      <a:pt x="1271798" y="47080"/>
                    </a:lnTo>
                    <a:lnTo>
                      <a:pt x="1355699" y="26288"/>
                    </a:lnTo>
                    <a:lnTo>
                      <a:pt x="1353945" y="47529"/>
                    </a:lnTo>
                    <a:cubicBezTo>
                      <a:pt x="1339564" y="60519"/>
                      <a:pt x="1326969" y="71128"/>
                      <a:pt x="1314970" y="80547"/>
                    </a:cubicBezTo>
                    <a:lnTo>
                      <a:pt x="1281964" y="104670"/>
                    </a:lnTo>
                    <a:lnTo>
                      <a:pt x="1282117" y="111465"/>
                    </a:lnTo>
                    <a:cubicBezTo>
                      <a:pt x="1280490" y="179574"/>
                      <a:pt x="1261054" y="277897"/>
                      <a:pt x="1230998" y="345837"/>
                    </a:cubicBezTo>
                    <a:cubicBezTo>
                      <a:pt x="1216945" y="377603"/>
                      <a:pt x="818013" y="372151"/>
                      <a:pt x="797149" y="336528"/>
                    </a:cubicBezTo>
                    <a:cubicBezTo>
                      <a:pt x="765280" y="282113"/>
                      <a:pt x="735578" y="196457"/>
                      <a:pt x="737311" y="123191"/>
                    </a:cubicBezTo>
                    <a:cubicBezTo>
                      <a:pt x="717287" y="115832"/>
                      <a:pt x="720266" y="102739"/>
                      <a:pt x="678985" y="102859"/>
                    </a:cubicBezTo>
                    <a:cubicBezTo>
                      <a:pt x="637705" y="102978"/>
                      <a:pt x="639173" y="110136"/>
                      <a:pt x="617497" y="123191"/>
                    </a:cubicBezTo>
                    <a:cubicBezTo>
                      <a:pt x="619230" y="196457"/>
                      <a:pt x="589527" y="282113"/>
                      <a:pt x="557658" y="336528"/>
                    </a:cubicBezTo>
                    <a:cubicBezTo>
                      <a:pt x="536795" y="372151"/>
                      <a:pt x="137863" y="377603"/>
                      <a:pt x="123809" y="345837"/>
                    </a:cubicBezTo>
                    <a:cubicBezTo>
                      <a:pt x="93753" y="277897"/>
                      <a:pt x="74318" y="179574"/>
                      <a:pt x="72690" y="111465"/>
                    </a:cubicBezTo>
                    <a:lnTo>
                      <a:pt x="72816" y="105888"/>
                    </a:lnTo>
                    <a:lnTo>
                      <a:pt x="40729" y="82438"/>
                    </a:lnTo>
                    <a:cubicBezTo>
                      <a:pt x="28730" y="73019"/>
                      <a:pt x="16136" y="62410"/>
                      <a:pt x="1754" y="49420"/>
                    </a:cubicBezTo>
                    <a:lnTo>
                      <a:pt x="0" y="28179"/>
                    </a:lnTo>
                    <a:lnTo>
                      <a:pt x="83902" y="48971"/>
                    </a:lnTo>
                    <a:lnTo>
                      <a:pt x="83793" y="49798"/>
                    </a:lnTo>
                    <a:lnTo>
                      <a:pt x="104285" y="31360"/>
                    </a:lnTo>
                    <a:cubicBezTo>
                      <a:pt x="149133" y="10507"/>
                      <a:pt x="242205" y="34"/>
                      <a:pt x="336138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="" xmlns:a16="http://schemas.microsoft.com/office/drawing/2014/main" id="{6DC8C49E-8D95-4CDD-B89A-44E9CFC59BD3}"/>
                  </a:ext>
                </a:extLst>
              </p:cNvPr>
              <p:cNvGrpSpPr/>
              <p:nvPr/>
            </p:nvGrpSpPr>
            <p:grpSpPr>
              <a:xfrm>
                <a:off x="5665900" y="4597739"/>
                <a:ext cx="842555" cy="198573"/>
                <a:chOff x="4553421" y="3055400"/>
                <a:chExt cx="452539" cy="106654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="" xmlns:a16="http://schemas.microsoft.com/office/drawing/2014/main" id="{B5E31764-6335-4750-88EC-522555256BB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53421" y="3055400"/>
                  <a:ext cx="452539" cy="98639"/>
                </a:xfrm>
                <a:custGeom>
                  <a:avLst/>
                  <a:gdLst>
                    <a:gd name="connsiteX0" fmla="*/ 3827 w 675682"/>
                    <a:gd name="connsiteY0" fmla="*/ 6326 h 175787"/>
                    <a:gd name="connsiteX1" fmla="*/ 122889 w 675682"/>
                    <a:gd name="connsiteY1" fmla="*/ 30139 h 175787"/>
                    <a:gd name="connsiteX2" fmla="*/ 263383 w 675682"/>
                    <a:gd name="connsiteY2" fmla="*/ 3945 h 175787"/>
                    <a:gd name="connsiteX3" fmla="*/ 337202 w 675682"/>
                    <a:gd name="connsiteY3" fmla="*/ 27757 h 175787"/>
                    <a:gd name="connsiteX4" fmla="*/ 415783 w 675682"/>
                    <a:gd name="connsiteY4" fmla="*/ 1564 h 175787"/>
                    <a:gd name="connsiteX5" fmla="*/ 565802 w 675682"/>
                    <a:gd name="connsiteY5" fmla="*/ 34901 h 175787"/>
                    <a:gd name="connsiteX6" fmla="*/ 670577 w 675682"/>
                    <a:gd name="connsiteY6" fmla="*/ 6326 h 175787"/>
                    <a:gd name="connsiteX7" fmla="*/ 401496 w 675682"/>
                    <a:gd name="connsiteY7" fmla="*/ 151582 h 175787"/>
                    <a:gd name="connsiteX8" fmla="*/ 313389 w 675682"/>
                    <a:gd name="connsiteY8" fmla="*/ 153964 h 175787"/>
                    <a:gd name="connsiteX9" fmla="*/ 270527 w 675682"/>
                    <a:gd name="connsiteY9" fmla="*/ 168251 h 175787"/>
                    <a:gd name="connsiteX10" fmla="*/ 3827 w 675682"/>
                    <a:gd name="connsiteY10" fmla="*/ 6326 h 175787"/>
                    <a:gd name="connsiteX0" fmla="*/ 3827 w 675682"/>
                    <a:gd name="connsiteY0" fmla="*/ 6326 h 176790"/>
                    <a:gd name="connsiteX1" fmla="*/ 122889 w 675682"/>
                    <a:gd name="connsiteY1" fmla="*/ 30139 h 176790"/>
                    <a:gd name="connsiteX2" fmla="*/ 263383 w 675682"/>
                    <a:gd name="connsiteY2" fmla="*/ 3945 h 176790"/>
                    <a:gd name="connsiteX3" fmla="*/ 337202 w 675682"/>
                    <a:gd name="connsiteY3" fmla="*/ 27757 h 176790"/>
                    <a:gd name="connsiteX4" fmla="*/ 415783 w 675682"/>
                    <a:gd name="connsiteY4" fmla="*/ 1564 h 176790"/>
                    <a:gd name="connsiteX5" fmla="*/ 565802 w 675682"/>
                    <a:gd name="connsiteY5" fmla="*/ 34901 h 176790"/>
                    <a:gd name="connsiteX6" fmla="*/ 670577 w 675682"/>
                    <a:gd name="connsiteY6" fmla="*/ 6326 h 176790"/>
                    <a:gd name="connsiteX7" fmla="*/ 401496 w 675682"/>
                    <a:gd name="connsiteY7" fmla="*/ 151582 h 176790"/>
                    <a:gd name="connsiteX8" fmla="*/ 334821 w 675682"/>
                    <a:gd name="connsiteY8" fmla="*/ 153964 h 176790"/>
                    <a:gd name="connsiteX9" fmla="*/ 270527 w 675682"/>
                    <a:gd name="connsiteY9" fmla="*/ 168251 h 176790"/>
                    <a:gd name="connsiteX10" fmla="*/ 3827 w 675682"/>
                    <a:gd name="connsiteY10" fmla="*/ 6326 h 176790"/>
                    <a:gd name="connsiteX0" fmla="*/ 3827 w 675682"/>
                    <a:gd name="connsiteY0" fmla="*/ 6326 h 170141"/>
                    <a:gd name="connsiteX1" fmla="*/ 122889 w 675682"/>
                    <a:gd name="connsiteY1" fmla="*/ 30139 h 170141"/>
                    <a:gd name="connsiteX2" fmla="*/ 263383 w 675682"/>
                    <a:gd name="connsiteY2" fmla="*/ 3945 h 170141"/>
                    <a:gd name="connsiteX3" fmla="*/ 337202 w 675682"/>
                    <a:gd name="connsiteY3" fmla="*/ 27757 h 170141"/>
                    <a:gd name="connsiteX4" fmla="*/ 415783 w 675682"/>
                    <a:gd name="connsiteY4" fmla="*/ 1564 h 170141"/>
                    <a:gd name="connsiteX5" fmla="*/ 565802 w 675682"/>
                    <a:gd name="connsiteY5" fmla="*/ 34901 h 170141"/>
                    <a:gd name="connsiteX6" fmla="*/ 670577 w 675682"/>
                    <a:gd name="connsiteY6" fmla="*/ 6326 h 170141"/>
                    <a:gd name="connsiteX7" fmla="*/ 401496 w 675682"/>
                    <a:gd name="connsiteY7" fmla="*/ 151582 h 170141"/>
                    <a:gd name="connsiteX8" fmla="*/ 334821 w 675682"/>
                    <a:gd name="connsiteY8" fmla="*/ 153964 h 170141"/>
                    <a:gd name="connsiteX9" fmla="*/ 270527 w 675682"/>
                    <a:gd name="connsiteY9" fmla="*/ 168251 h 170141"/>
                    <a:gd name="connsiteX10" fmla="*/ 3827 w 675682"/>
                    <a:gd name="connsiteY10" fmla="*/ 6326 h 170141"/>
                    <a:gd name="connsiteX0" fmla="*/ 3827 w 675682"/>
                    <a:gd name="connsiteY0" fmla="*/ 5877 h 163288"/>
                    <a:gd name="connsiteX1" fmla="*/ 122889 w 675682"/>
                    <a:gd name="connsiteY1" fmla="*/ 29690 h 163288"/>
                    <a:gd name="connsiteX2" fmla="*/ 263383 w 675682"/>
                    <a:gd name="connsiteY2" fmla="*/ 3496 h 163288"/>
                    <a:gd name="connsiteX3" fmla="*/ 337202 w 675682"/>
                    <a:gd name="connsiteY3" fmla="*/ 27308 h 163288"/>
                    <a:gd name="connsiteX4" fmla="*/ 415783 w 675682"/>
                    <a:gd name="connsiteY4" fmla="*/ 1115 h 163288"/>
                    <a:gd name="connsiteX5" fmla="*/ 565802 w 675682"/>
                    <a:gd name="connsiteY5" fmla="*/ 34452 h 163288"/>
                    <a:gd name="connsiteX6" fmla="*/ 670577 w 675682"/>
                    <a:gd name="connsiteY6" fmla="*/ 5877 h 163288"/>
                    <a:gd name="connsiteX7" fmla="*/ 401496 w 675682"/>
                    <a:gd name="connsiteY7" fmla="*/ 151133 h 163288"/>
                    <a:gd name="connsiteX8" fmla="*/ 334821 w 675682"/>
                    <a:gd name="connsiteY8" fmla="*/ 153515 h 163288"/>
                    <a:gd name="connsiteX9" fmla="*/ 270527 w 675682"/>
                    <a:gd name="connsiteY9" fmla="*/ 160659 h 163288"/>
                    <a:gd name="connsiteX10" fmla="*/ 3827 w 675682"/>
                    <a:gd name="connsiteY10" fmla="*/ 5877 h 163288"/>
                    <a:gd name="connsiteX0" fmla="*/ 3727 w 675582"/>
                    <a:gd name="connsiteY0" fmla="*/ 5728 h 161920"/>
                    <a:gd name="connsiteX1" fmla="*/ 122789 w 675582"/>
                    <a:gd name="connsiteY1" fmla="*/ 29541 h 161920"/>
                    <a:gd name="connsiteX2" fmla="*/ 263283 w 675582"/>
                    <a:gd name="connsiteY2" fmla="*/ 3347 h 161920"/>
                    <a:gd name="connsiteX3" fmla="*/ 337102 w 675582"/>
                    <a:gd name="connsiteY3" fmla="*/ 27159 h 161920"/>
                    <a:gd name="connsiteX4" fmla="*/ 415683 w 675582"/>
                    <a:gd name="connsiteY4" fmla="*/ 966 h 161920"/>
                    <a:gd name="connsiteX5" fmla="*/ 565702 w 675582"/>
                    <a:gd name="connsiteY5" fmla="*/ 34303 h 161920"/>
                    <a:gd name="connsiteX6" fmla="*/ 670477 w 675582"/>
                    <a:gd name="connsiteY6" fmla="*/ 5728 h 161920"/>
                    <a:gd name="connsiteX7" fmla="*/ 401396 w 675582"/>
                    <a:gd name="connsiteY7" fmla="*/ 150984 h 161920"/>
                    <a:gd name="connsiteX8" fmla="*/ 334721 w 675582"/>
                    <a:gd name="connsiteY8" fmla="*/ 153366 h 161920"/>
                    <a:gd name="connsiteX9" fmla="*/ 268046 w 675582"/>
                    <a:gd name="connsiteY9" fmla="*/ 158129 h 161920"/>
                    <a:gd name="connsiteX10" fmla="*/ 3727 w 675582"/>
                    <a:gd name="connsiteY10" fmla="*/ 5728 h 161920"/>
                    <a:gd name="connsiteX0" fmla="*/ 3727 w 675582"/>
                    <a:gd name="connsiteY0" fmla="*/ 5728 h 168487"/>
                    <a:gd name="connsiteX1" fmla="*/ 122789 w 675582"/>
                    <a:gd name="connsiteY1" fmla="*/ 29541 h 168487"/>
                    <a:gd name="connsiteX2" fmla="*/ 263283 w 675582"/>
                    <a:gd name="connsiteY2" fmla="*/ 3347 h 168487"/>
                    <a:gd name="connsiteX3" fmla="*/ 337102 w 675582"/>
                    <a:gd name="connsiteY3" fmla="*/ 27159 h 168487"/>
                    <a:gd name="connsiteX4" fmla="*/ 415683 w 675582"/>
                    <a:gd name="connsiteY4" fmla="*/ 966 h 168487"/>
                    <a:gd name="connsiteX5" fmla="*/ 565702 w 675582"/>
                    <a:gd name="connsiteY5" fmla="*/ 34303 h 168487"/>
                    <a:gd name="connsiteX6" fmla="*/ 670477 w 675582"/>
                    <a:gd name="connsiteY6" fmla="*/ 5728 h 168487"/>
                    <a:gd name="connsiteX7" fmla="*/ 401396 w 675582"/>
                    <a:gd name="connsiteY7" fmla="*/ 150984 h 168487"/>
                    <a:gd name="connsiteX8" fmla="*/ 334721 w 675582"/>
                    <a:gd name="connsiteY8" fmla="*/ 153366 h 168487"/>
                    <a:gd name="connsiteX9" fmla="*/ 268046 w 675582"/>
                    <a:gd name="connsiteY9" fmla="*/ 158129 h 168487"/>
                    <a:gd name="connsiteX10" fmla="*/ 3727 w 675582"/>
                    <a:gd name="connsiteY10" fmla="*/ 5728 h 168487"/>
                    <a:gd name="connsiteX0" fmla="*/ 3235 w 675090"/>
                    <a:gd name="connsiteY0" fmla="*/ 5139 h 161331"/>
                    <a:gd name="connsiteX1" fmla="*/ 122297 w 675090"/>
                    <a:gd name="connsiteY1" fmla="*/ 28952 h 161331"/>
                    <a:gd name="connsiteX2" fmla="*/ 262791 w 675090"/>
                    <a:gd name="connsiteY2" fmla="*/ 2758 h 161331"/>
                    <a:gd name="connsiteX3" fmla="*/ 336610 w 675090"/>
                    <a:gd name="connsiteY3" fmla="*/ 26570 h 161331"/>
                    <a:gd name="connsiteX4" fmla="*/ 415191 w 675090"/>
                    <a:gd name="connsiteY4" fmla="*/ 377 h 161331"/>
                    <a:gd name="connsiteX5" fmla="*/ 565210 w 675090"/>
                    <a:gd name="connsiteY5" fmla="*/ 33714 h 161331"/>
                    <a:gd name="connsiteX6" fmla="*/ 669985 w 675090"/>
                    <a:gd name="connsiteY6" fmla="*/ 5139 h 161331"/>
                    <a:gd name="connsiteX7" fmla="*/ 400904 w 675090"/>
                    <a:gd name="connsiteY7" fmla="*/ 150395 h 161331"/>
                    <a:gd name="connsiteX8" fmla="*/ 334229 w 675090"/>
                    <a:gd name="connsiteY8" fmla="*/ 152777 h 161331"/>
                    <a:gd name="connsiteX9" fmla="*/ 255648 w 675090"/>
                    <a:gd name="connsiteY9" fmla="*/ 148015 h 161331"/>
                    <a:gd name="connsiteX10" fmla="*/ 3235 w 675090"/>
                    <a:gd name="connsiteY10" fmla="*/ 5139 h 161331"/>
                    <a:gd name="connsiteX0" fmla="*/ 3235 w 675090"/>
                    <a:gd name="connsiteY0" fmla="*/ 5139 h 161331"/>
                    <a:gd name="connsiteX1" fmla="*/ 122297 w 675090"/>
                    <a:gd name="connsiteY1" fmla="*/ 28952 h 161331"/>
                    <a:gd name="connsiteX2" fmla="*/ 262791 w 675090"/>
                    <a:gd name="connsiteY2" fmla="*/ 2758 h 161331"/>
                    <a:gd name="connsiteX3" fmla="*/ 336610 w 675090"/>
                    <a:gd name="connsiteY3" fmla="*/ 26570 h 161331"/>
                    <a:gd name="connsiteX4" fmla="*/ 415191 w 675090"/>
                    <a:gd name="connsiteY4" fmla="*/ 377 h 161331"/>
                    <a:gd name="connsiteX5" fmla="*/ 565210 w 675090"/>
                    <a:gd name="connsiteY5" fmla="*/ 33714 h 161331"/>
                    <a:gd name="connsiteX6" fmla="*/ 669985 w 675090"/>
                    <a:gd name="connsiteY6" fmla="*/ 5139 h 161331"/>
                    <a:gd name="connsiteX7" fmla="*/ 400904 w 675090"/>
                    <a:gd name="connsiteY7" fmla="*/ 150395 h 161331"/>
                    <a:gd name="connsiteX8" fmla="*/ 334229 w 675090"/>
                    <a:gd name="connsiteY8" fmla="*/ 152777 h 161331"/>
                    <a:gd name="connsiteX9" fmla="*/ 255648 w 675090"/>
                    <a:gd name="connsiteY9" fmla="*/ 148015 h 161331"/>
                    <a:gd name="connsiteX10" fmla="*/ 3235 w 675090"/>
                    <a:gd name="connsiteY10" fmla="*/ 5139 h 161331"/>
                    <a:gd name="connsiteX0" fmla="*/ 3235 w 675090"/>
                    <a:gd name="connsiteY0" fmla="*/ 5139 h 161331"/>
                    <a:gd name="connsiteX1" fmla="*/ 122297 w 675090"/>
                    <a:gd name="connsiteY1" fmla="*/ 28952 h 161331"/>
                    <a:gd name="connsiteX2" fmla="*/ 262791 w 675090"/>
                    <a:gd name="connsiteY2" fmla="*/ 2758 h 161331"/>
                    <a:gd name="connsiteX3" fmla="*/ 336610 w 675090"/>
                    <a:gd name="connsiteY3" fmla="*/ 26570 h 161331"/>
                    <a:gd name="connsiteX4" fmla="*/ 415191 w 675090"/>
                    <a:gd name="connsiteY4" fmla="*/ 377 h 161331"/>
                    <a:gd name="connsiteX5" fmla="*/ 565210 w 675090"/>
                    <a:gd name="connsiteY5" fmla="*/ 33714 h 161331"/>
                    <a:gd name="connsiteX6" fmla="*/ 669985 w 675090"/>
                    <a:gd name="connsiteY6" fmla="*/ 5139 h 161331"/>
                    <a:gd name="connsiteX7" fmla="*/ 400904 w 675090"/>
                    <a:gd name="connsiteY7" fmla="*/ 150395 h 161331"/>
                    <a:gd name="connsiteX8" fmla="*/ 334229 w 675090"/>
                    <a:gd name="connsiteY8" fmla="*/ 152777 h 161331"/>
                    <a:gd name="connsiteX9" fmla="*/ 255648 w 675090"/>
                    <a:gd name="connsiteY9" fmla="*/ 148015 h 161331"/>
                    <a:gd name="connsiteX10" fmla="*/ 3235 w 675090"/>
                    <a:gd name="connsiteY10" fmla="*/ 5139 h 161331"/>
                    <a:gd name="connsiteX0" fmla="*/ 3235 w 675090"/>
                    <a:gd name="connsiteY0" fmla="*/ 5139 h 164106"/>
                    <a:gd name="connsiteX1" fmla="*/ 122297 w 675090"/>
                    <a:gd name="connsiteY1" fmla="*/ 28952 h 164106"/>
                    <a:gd name="connsiteX2" fmla="*/ 262791 w 675090"/>
                    <a:gd name="connsiteY2" fmla="*/ 2758 h 164106"/>
                    <a:gd name="connsiteX3" fmla="*/ 336610 w 675090"/>
                    <a:gd name="connsiteY3" fmla="*/ 26570 h 164106"/>
                    <a:gd name="connsiteX4" fmla="*/ 415191 w 675090"/>
                    <a:gd name="connsiteY4" fmla="*/ 377 h 164106"/>
                    <a:gd name="connsiteX5" fmla="*/ 565210 w 675090"/>
                    <a:gd name="connsiteY5" fmla="*/ 33714 h 164106"/>
                    <a:gd name="connsiteX6" fmla="*/ 669985 w 675090"/>
                    <a:gd name="connsiteY6" fmla="*/ 5139 h 164106"/>
                    <a:gd name="connsiteX7" fmla="*/ 400904 w 675090"/>
                    <a:gd name="connsiteY7" fmla="*/ 150395 h 164106"/>
                    <a:gd name="connsiteX8" fmla="*/ 334229 w 675090"/>
                    <a:gd name="connsiteY8" fmla="*/ 159921 h 164106"/>
                    <a:gd name="connsiteX9" fmla="*/ 255648 w 675090"/>
                    <a:gd name="connsiteY9" fmla="*/ 148015 h 164106"/>
                    <a:gd name="connsiteX10" fmla="*/ 3235 w 675090"/>
                    <a:gd name="connsiteY10" fmla="*/ 5139 h 164106"/>
                    <a:gd name="connsiteX0" fmla="*/ 3235 w 674859"/>
                    <a:gd name="connsiteY0" fmla="*/ 5139 h 164106"/>
                    <a:gd name="connsiteX1" fmla="*/ 122297 w 674859"/>
                    <a:gd name="connsiteY1" fmla="*/ 28952 h 164106"/>
                    <a:gd name="connsiteX2" fmla="*/ 262791 w 674859"/>
                    <a:gd name="connsiteY2" fmla="*/ 2758 h 164106"/>
                    <a:gd name="connsiteX3" fmla="*/ 336610 w 674859"/>
                    <a:gd name="connsiteY3" fmla="*/ 26570 h 164106"/>
                    <a:gd name="connsiteX4" fmla="*/ 415191 w 674859"/>
                    <a:gd name="connsiteY4" fmla="*/ 377 h 164106"/>
                    <a:gd name="connsiteX5" fmla="*/ 565210 w 674859"/>
                    <a:gd name="connsiteY5" fmla="*/ 33714 h 164106"/>
                    <a:gd name="connsiteX6" fmla="*/ 669985 w 674859"/>
                    <a:gd name="connsiteY6" fmla="*/ 5139 h 164106"/>
                    <a:gd name="connsiteX7" fmla="*/ 405667 w 674859"/>
                    <a:gd name="connsiteY7" fmla="*/ 150395 h 164106"/>
                    <a:gd name="connsiteX8" fmla="*/ 334229 w 674859"/>
                    <a:gd name="connsiteY8" fmla="*/ 159921 h 164106"/>
                    <a:gd name="connsiteX9" fmla="*/ 255648 w 674859"/>
                    <a:gd name="connsiteY9" fmla="*/ 148015 h 164106"/>
                    <a:gd name="connsiteX10" fmla="*/ 3235 w 674859"/>
                    <a:gd name="connsiteY10" fmla="*/ 5139 h 164106"/>
                    <a:gd name="connsiteX0" fmla="*/ 3235 w 674859"/>
                    <a:gd name="connsiteY0" fmla="*/ 5139 h 162160"/>
                    <a:gd name="connsiteX1" fmla="*/ 122297 w 674859"/>
                    <a:gd name="connsiteY1" fmla="*/ 28952 h 162160"/>
                    <a:gd name="connsiteX2" fmla="*/ 262791 w 674859"/>
                    <a:gd name="connsiteY2" fmla="*/ 2758 h 162160"/>
                    <a:gd name="connsiteX3" fmla="*/ 336610 w 674859"/>
                    <a:gd name="connsiteY3" fmla="*/ 26570 h 162160"/>
                    <a:gd name="connsiteX4" fmla="*/ 415191 w 674859"/>
                    <a:gd name="connsiteY4" fmla="*/ 377 h 162160"/>
                    <a:gd name="connsiteX5" fmla="*/ 565210 w 674859"/>
                    <a:gd name="connsiteY5" fmla="*/ 33714 h 162160"/>
                    <a:gd name="connsiteX6" fmla="*/ 669985 w 674859"/>
                    <a:gd name="connsiteY6" fmla="*/ 5139 h 162160"/>
                    <a:gd name="connsiteX7" fmla="*/ 405667 w 674859"/>
                    <a:gd name="connsiteY7" fmla="*/ 150395 h 162160"/>
                    <a:gd name="connsiteX8" fmla="*/ 334229 w 674859"/>
                    <a:gd name="connsiteY8" fmla="*/ 159921 h 162160"/>
                    <a:gd name="connsiteX9" fmla="*/ 255648 w 674859"/>
                    <a:gd name="connsiteY9" fmla="*/ 148015 h 162160"/>
                    <a:gd name="connsiteX10" fmla="*/ 3235 w 674859"/>
                    <a:gd name="connsiteY10" fmla="*/ 5139 h 162160"/>
                    <a:gd name="connsiteX0" fmla="*/ 3235 w 674859"/>
                    <a:gd name="connsiteY0" fmla="*/ 5139 h 160218"/>
                    <a:gd name="connsiteX1" fmla="*/ 122297 w 674859"/>
                    <a:gd name="connsiteY1" fmla="*/ 28952 h 160218"/>
                    <a:gd name="connsiteX2" fmla="*/ 262791 w 674859"/>
                    <a:gd name="connsiteY2" fmla="*/ 2758 h 160218"/>
                    <a:gd name="connsiteX3" fmla="*/ 336610 w 674859"/>
                    <a:gd name="connsiteY3" fmla="*/ 26570 h 160218"/>
                    <a:gd name="connsiteX4" fmla="*/ 415191 w 674859"/>
                    <a:gd name="connsiteY4" fmla="*/ 377 h 160218"/>
                    <a:gd name="connsiteX5" fmla="*/ 565210 w 674859"/>
                    <a:gd name="connsiteY5" fmla="*/ 33714 h 160218"/>
                    <a:gd name="connsiteX6" fmla="*/ 669985 w 674859"/>
                    <a:gd name="connsiteY6" fmla="*/ 5139 h 160218"/>
                    <a:gd name="connsiteX7" fmla="*/ 405667 w 674859"/>
                    <a:gd name="connsiteY7" fmla="*/ 150395 h 160218"/>
                    <a:gd name="connsiteX8" fmla="*/ 334229 w 674859"/>
                    <a:gd name="connsiteY8" fmla="*/ 159921 h 160218"/>
                    <a:gd name="connsiteX9" fmla="*/ 255648 w 674859"/>
                    <a:gd name="connsiteY9" fmla="*/ 148015 h 160218"/>
                    <a:gd name="connsiteX10" fmla="*/ 3235 w 674859"/>
                    <a:gd name="connsiteY10" fmla="*/ 5139 h 160218"/>
                    <a:gd name="connsiteX0" fmla="*/ 3235 w 674859"/>
                    <a:gd name="connsiteY0" fmla="*/ 5139 h 164106"/>
                    <a:gd name="connsiteX1" fmla="*/ 122297 w 674859"/>
                    <a:gd name="connsiteY1" fmla="*/ 28952 h 164106"/>
                    <a:gd name="connsiteX2" fmla="*/ 262791 w 674859"/>
                    <a:gd name="connsiteY2" fmla="*/ 2758 h 164106"/>
                    <a:gd name="connsiteX3" fmla="*/ 336610 w 674859"/>
                    <a:gd name="connsiteY3" fmla="*/ 26570 h 164106"/>
                    <a:gd name="connsiteX4" fmla="*/ 415191 w 674859"/>
                    <a:gd name="connsiteY4" fmla="*/ 377 h 164106"/>
                    <a:gd name="connsiteX5" fmla="*/ 565210 w 674859"/>
                    <a:gd name="connsiteY5" fmla="*/ 33714 h 164106"/>
                    <a:gd name="connsiteX6" fmla="*/ 669985 w 674859"/>
                    <a:gd name="connsiteY6" fmla="*/ 5139 h 164106"/>
                    <a:gd name="connsiteX7" fmla="*/ 405667 w 674859"/>
                    <a:gd name="connsiteY7" fmla="*/ 150395 h 164106"/>
                    <a:gd name="connsiteX8" fmla="*/ 334229 w 674859"/>
                    <a:gd name="connsiteY8" fmla="*/ 159921 h 164106"/>
                    <a:gd name="connsiteX9" fmla="*/ 255648 w 674859"/>
                    <a:gd name="connsiteY9" fmla="*/ 148015 h 164106"/>
                    <a:gd name="connsiteX10" fmla="*/ 3235 w 674859"/>
                    <a:gd name="connsiteY10" fmla="*/ 5139 h 164106"/>
                    <a:gd name="connsiteX0" fmla="*/ 3235 w 674859"/>
                    <a:gd name="connsiteY0" fmla="*/ 5139 h 164106"/>
                    <a:gd name="connsiteX1" fmla="*/ 122297 w 674859"/>
                    <a:gd name="connsiteY1" fmla="*/ 28952 h 164106"/>
                    <a:gd name="connsiteX2" fmla="*/ 262791 w 674859"/>
                    <a:gd name="connsiteY2" fmla="*/ 2758 h 164106"/>
                    <a:gd name="connsiteX3" fmla="*/ 336610 w 674859"/>
                    <a:gd name="connsiteY3" fmla="*/ 17045 h 164106"/>
                    <a:gd name="connsiteX4" fmla="*/ 415191 w 674859"/>
                    <a:gd name="connsiteY4" fmla="*/ 377 h 164106"/>
                    <a:gd name="connsiteX5" fmla="*/ 565210 w 674859"/>
                    <a:gd name="connsiteY5" fmla="*/ 33714 h 164106"/>
                    <a:gd name="connsiteX6" fmla="*/ 669985 w 674859"/>
                    <a:gd name="connsiteY6" fmla="*/ 5139 h 164106"/>
                    <a:gd name="connsiteX7" fmla="*/ 405667 w 674859"/>
                    <a:gd name="connsiteY7" fmla="*/ 150395 h 164106"/>
                    <a:gd name="connsiteX8" fmla="*/ 334229 w 674859"/>
                    <a:gd name="connsiteY8" fmla="*/ 159921 h 164106"/>
                    <a:gd name="connsiteX9" fmla="*/ 255648 w 674859"/>
                    <a:gd name="connsiteY9" fmla="*/ 148015 h 164106"/>
                    <a:gd name="connsiteX10" fmla="*/ 3235 w 674859"/>
                    <a:gd name="connsiteY10" fmla="*/ 5139 h 164106"/>
                    <a:gd name="connsiteX0" fmla="*/ 3235 w 674859"/>
                    <a:gd name="connsiteY0" fmla="*/ 5139 h 164106"/>
                    <a:gd name="connsiteX1" fmla="*/ 122297 w 674859"/>
                    <a:gd name="connsiteY1" fmla="*/ 28952 h 164106"/>
                    <a:gd name="connsiteX2" fmla="*/ 262791 w 674859"/>
                    <a:gd name="connsiteY2" fmla="*/ 2758 h 164106"/>
                    <a:gd name="connsiteX3" fmla="*/ 336610 w 674859"/>
                    <a:gd name="connsiteY3" fmla="*/ 17045 h 164106"/>
                    <a:gd name="connsiteX4" fmla="*/ 415191 w 674859"/>
                    <a:gd name="connsiteY4" fmla="*/ 377 h 164106"/>
                    <a:gd name="connsiteX5" fmla="*/ 565210 w 674859"/>
                    <a:gd name="connsiteY5" fmla="*/ 33714 h 164106"/>
                    <a:gd name="connsiteX6" fmla="*/ 669985 w 674859"/>
                    <a:gd name="connsiteY6" fmla="*/ 5139 h 164106"/>
                    <a:gd name="connsiteX7" fmla="*/ 405667 w 674859"/>
                    <a:gd name="connsiteY7" fmla="*/ 150395 h 164106"/>
                    <a:gd name="connsiteX8" fmla="*/ 334229 w 674859"/>
                    <a:gd name="connsiteY8" fmla="*/ 159921 h 164106"/>
                    <a:gd name="connsiteX9" fmla="*/ 255648 w 674859"/>
                    <a:gd name="connsiteY9" fmla="*/ 148015 h 164106"/>
                    <a:gd name="connsiteX10" fmla="*/ 3235 w 674859"/>
                    <a:gd name="connsiteY10" fmla="*/ 5139 h 164106"/>
                    <a:gd name="connsiteX0" fmla="*/ 3235 w 674859"/>
                    <a:gd name="connsiteY0" fmla="*/ 5139 h 163434"/>
                    <a:gd name="connsiteX1" fmla="*/ 122297 w 674859"/>
                    <a:gd name="connsiteY1" fmla="*/ 28952 h 163434"/>
                    <a:gd name="connsiteX2" fmla="*/ 262791 w 674859"/>
                    <a:gd name="connsiteY2" fmla="*/ 2758 h 163434"/>
                    <a:gd name="connsiteX3" fmla="*/ 336610 w 674859"/>
                    <a:gd name="connsiteY3" fmla="*/ 17045 h 163434"/>
                    <a:gd name="connsiteX4" fmla="*/ 415191 w 674859"/>
                    <a:gd name="connsiteY4" fmla="*/ 377 h 163434"/>
                    <a:gd name="connsiteX5" fmla="*/ 565210 w 674859"/>
                    <a:gd name="connsiteY5" fmla="*/ 33714 h 163434"/>
                    <a:gd name="connsiteX6" fmla="*/ 669985 w 674859"/>
                    <a:gd name="connsiteY6" fmla="*/ 14664 h 163434"/>
                    <a:gd name="connsiteX7" fmla="*/ 405667 w 674859"/>
                    <a:gd name="connsiteY7" fmla="*/ 150395 h 163434"/>
                    <a:gd name="connsiteX8" fmla="*/ 334229 w 674859"/>
                    <a:gd name="connsiteY8" fmla="*/ 159921 h 163434"/>
                    <a:gd name="connsiteX9" fmla="*/ 255648 w 674859"/>
                    <a:gd name="connsiteY9" fmla="*/ 148015 h 163434"/>
                    <a:gd name="connsiteX10" fmla="*/ 3235 w 674859"/>
                    <a:gd name="connsiteY10" fmla="*/ 5139 h 163434"/>
                    <a:gd name="connsiteX0" fmla="*/ 3235 w 674438"/>
                    <a:gd name="connsiteY0" fmla="*/ 5139 h 163434"/>
                    <a:gd name="connsiteX1" fmla="*/ 122297 w 674438"/>
                    <a:gd name="connsiteY1" fmla="*/ 28952 h 163434"/>
                    <a:gd name="connsiteX2" fmla="*/ 262791 w 674438"/>
                    <a:gd name="connsiteY2" fmla="*/ 2758 h 163434"/>
                    <a:gd name="connsiteX3" fmla="*/ 336610 w 674438"/>
                    <a:gd name="connsiteY3" fmla="*/ 17045 h 163434"/>
                    <a:gd name="connsiteX4" fmla="*/ 415191 w 674438"/>
                    <a:gd name="connsiteY4" fmla="*/ 377 h 163434"/>
                    <a:gd name="connsiteX5" fmla="*/ 560447 w 674438"/>
                    <a:gd name="connsiteY5" fmla="*/ 33714 h 163434"/>
                    <a:gd name="connsiteX6" fmla="*/ 669985 w 674438"/>
                    <a:gd name="connsiteY6" fmla="*/ 14664 h 163434"/>
                    <a:gd name="connsiteX7" fmla="*/ 405667 w 674438"/>
                    <a:gd name="connsiteY7" fmla="*/ 150395 h 163434"/>
                    <a:gd name="connsiteX8" fmla="*/ 334229 w 674438"/>
                    <a:gd name="connsiteY8" fmla="*/ 159921 h 163434"/>
                    <a:gd name="connsiteX9" fmla="*/ 255648 w 674438"/>
                    <a:gd name="connsiteY9" fmla="*/ 148015 h 163434"/>
                    <a:gd name="connsiteX10" fmla="*/ 3235 w 674438"/>
                    <a:gd name="connsiteY10" fmla="*/ 5139 h 16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4438" h="163434">
                      <a:moveTo>
                        <a:pt x="3235" y="5139"/>
                      </a:moveTo>
                      <a:cubicBezTo>
                        <a:pt x="-18990" y="-14705"/>
                        <a:pt x="79038" y="29349"/>
                        <a:pt x="122297" y="28952"/>
                      </a:cubicBezTo>
                      <a:cubicBezTo>
                        <a:pt x="165556" y="28555"/>
                        <a:pt x="227072" y="4743"/>
                        <a:pt x="262791" y="2758"/>
                      </a:cubicBezTo>
                      <a:cubicBezTo>
                        <a:pt x="298510" y="774"/>
                        <a:pt x="311210" y="17442"/>
                        <a:pt x="336610" y="17045"/>
                      </a:cubicBezTo>
                      <a:cubicBezTo>
                        <a:pt x="362010" y="16648"/>
                        <a:pt x="377885" y="-2401"/>
                        <a:pt x="415191" y="377"/>
                      </a:cubicBezTo>
                      <a:cubicBezTo>
                        <a:pt x="452497" y="3155"/>
                        <a:pt x="517981" y="31333"/>
                        <a:pt x="560447" y="33714"/>
                      </a:cubicBezTo>
                      <a:cubicBezTo>
                        <a:pt x="602913" y="36095"/>
                        <a:pt x="695782" y="-4783"/>
                        <a:pt x="669985" y="14664"/>
                      </a:cubicBezTo>
                      <a:cubicBezTo>
                        <a:pt x="644188" y="34111"/>
                        <a:pt x="461626" y="126186"/>
                        <a:pt x="405667" y="150395"/>
                      </a:cubicBezTo>
                      <a:cubicBezTo>
                        <a:pt x="349708" y="174604"/>
                        <a:pt x="360819" y="157143"/>
                        <a:pt x="334229" y="159921"/>
                      </a:cubicBezTo>
                      <a:cubicBezTo>
                        <a:pt x="305257" y="155555"/>
                        <a:pt x="310814" y="173812"/>
                        <a:pt x="255648" y="148015"/>
                      </a:cubicBezTo>
                      <a:cubicBezTo>
                        <a:pt x="200482" y="122218"/>
                        <a:pt x="25460" y="24983"/>
                        <a:pt x="3235" y="5139"/>
                      </a:cubicBezTo>
                      <a:close/>
                    </a:path>
                  </a:pathLst>
                </a:custGeom>
                <a:solidFill>
                  <a:srgbClr val="F8C9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组合 40">
                  <a:extLst>
                    <a:ext uri="{FF2B5EF4-FFF2-40B4-BE49-F238E27FC236}">
                      <a16:creationId xmlns="" xmlns:a16="http://schemas.microsoft.com/office/drawing/2014/main" id="{66063951-CF88-4876-AC8E-DB10114D7B90}"/>
                    </a:ext>
                  </a:extLst>
                </p:cNvPr>
                <p:cNvGrpSpPr/>
                <p:nvPr/>
              </p:nvGrpSpPr>
              <p:grpSpPr>
                <a:xfrm>
                  <a:off x="4583260" y="3066854"/>
                  <a:ext cx="392860" cy="95200"/>
                  <a:chOff x="4583261" y="3044695"/>
                  <a:chExt cx="392860" cy="95200"/>
                </a:xfrm>
              </p:grpSpPr>
              <p:sp>
                <p:nvSpPr>
                  <p:cNvPr id="42" name="任意多边形: 形状 41">
                    <a:extLst>
                      <a:ext uri="{FF2B5EF4-FFF2-40B4-BE49-F238E27FC236}">
                        <a16:creationId xmlns="" xmlns:a16="http://schemas.microsoft.com/office/drawing/2014/main" id="{1A936181-F91E-4596-906E-C8CFE15C668B}"/>
                      </a:ext>
                    </a:extLst>
                  </p:cNvPr>
                  <p:cNvSpPr/>
                  <p:nvPr/>
                </p:nvSpPr>
                <p:spPr>
                  <a:xfrm>
                    <a:off x="4583261" y="3044695"/>
                    <a:ext cx="392860" cy="95200"/>
                  </a:xfrm>
                  <a:custGeom>
                    <a:avLst/>
                    <a:gdLst>
                      <a:gd name="connsiteX0" fmla="*/ 3827 w 675682"/>
                      <a:gd name="connsiteY0" fmla="*/ 6326 h 175787"/>
                      <a:gd name="connsiteX1" fmla="*/ 122889 w 675682"/>
                      <a:gd name="connsiteY1" fmla="*/ 30139 h 175787"/>
                      <a:gd name="connsiteX2" fmla="*/ 263383 w 675682"/>
                      <a:gd name="connsiteY2" fmla="*/ 3945 h 175787"/>
                      <a:gd name="connsiteX3" fmla="*/ 337202 w 675682"/>
                      <a:gd name="connsiteY3" fmla="*/ 27757 h 175787"/>
                      <a:gd name="connsiteX4" fmla="*/ 415783 w 675682"/>
                      <a:gd name="connsiteY4" fmla="*/ 1564 h 175787"/>
                      <a:gd name="connsiteX5" fmla="*/ 565802 w 675682"/>
                      <a:gd name="connsiteY5" fmla="*/ 34901 h 175787"/>
                      <a:gd name="connsiteX6" fmla="*/ 670577 w 675682"/>
                      <a:gd name="connsiteY6" fmla="*/ 6326 h 175787"/>
                      <a:gd name="connsiteX7" fmla="*/ 401496 w 675682"/>
                      <a:gd name="connsiteY7" fmla="*/ 151582 h 175787"/>
                      <a:gd name="connsiteX8" fmla="*/ 313389 w 675682"/>
                      <a:gd name="connsiteY8" fmla="*/ 153964 h 175787"/>
                      <a:gd name="connsiteX9" fmla="*/ 270527 w 675682"/>
                      <a:gd name="connsiteY9" fmla="*/ 168251 h 175787"/>
                      <a:gd name="connsiteX10" fmla="*/ 3827 w 675682"/>
                      <a:gd name="connsiteY10" fmla="*/ 6326 h 175787"/>
                      <a:gd name="connsiteX0" fmla="*/ 3827 w 675682"/>
                      <a:gd name="connsiteY0" fmla="*/ 6326 h 176790"/>
                      <a:gd name="connsiteX1" fmla="*/ 122889 w 675682"/>
                      <a:gd name="connsiteY1" fmla="*/ 30139 h 176790"/>
                      <a:gd name="connsiteX2" fmla="*/ 263383 w 675682"/>
                      <a:gd name="connsiteY2" fmla="*/ 3945 h 176790"/>
                      <a:gd name="connsiteX3" fmla="*/ 337202 w 675682"/>
                      <a:gd name="connsiteY3" fmla="*/ 27757 h 176790"/>
                      <a:gd name="connsiteX4" fmla="*/ 415783 w 675682"/>
                      <a:gd name="connsiteY4" fmla="*/ 1564 h 176790"/>
                      <a:gd name="connsiteX5" fmla="*/ 565802 w 675682"/>
                      <a:gd name="connsiteY5" fmla="*/ 34901 h 176790"/>
                      <a:gd name="connsiteX6" fmla="*/ 670577 w 675682"/>
                      <a:gd name="connsiteY6" fmla="*/ 6326 h 176790"/>
                      <a:gd name="connsiteX7" fmla="*/ 401496 w 675682"/>
                      <a:gd name="connsiteY7" fmla="*/ 151582 h 176790"/>
                      <a:gd name="connsiteX8" fmla="*/ 334821 w 675682"/>
                      <a:gd name="connsiteY8" fmla="*/ 153964 h 176790"/>
                      <a:gd name="connsiteX9" fmla="*/ 270527 w 675682"/>
                      <a:gd name="connsiteY9" fmla="*/ 168251 h 176790"/>
                      <a:gd name="connsiteX10" fmla="*/ 3827 w 675682"/>
                      <a:gd name="connsiteY10" fmla="*/ 6326 h 176790"/>
                      <a:gd name="connsiteX0" fmla="*/ 3827 w 675682"/>
                      <a:gd name="connsiteY0" fmla="*/ 6326 h 170141"/>
                      <a:gd name="connsiteX1" fmla="*/ 122889 w 675682"/>
                      <a:gd name="connsiteY1" fmla="*/ 30139 h 170141"/>
                      <a:gd name="connsiteX2" fmla="*/ 263383 w 675682"/>
                      <a:gd name="connsiteY2" fmla="*/ 3945 h 170141"/>
                      <a:gd name="connsiteX3" fmla="*/ 337202 w 675682"/>
                      <a:gd name="connsiteY3" fmla="*/ 27757 h 170141"/>
                      <a:gd name="connsiteX4" fmla="*/ 415783 w 675682"/>
                      <a:gd name="connsiteY4" fmla="*/ 1564 h 170141"/>
                      <a:gd name="connsiteX5" fmla="*/ 565802 w 675682"/>
                      <a:gd name="connsiteY5" fmla="*/ 34901 h 170141"/>
                      <a:gd name="connsiteX6" fmla="*/ 670577 w 675682"/>
                      <a:gd name="connsiteY6" fmla="*/ 6326 h 170141"/>
                      <a:gd name="connsiteX7" fmla="*/ 401496 w 675682"/>
                      <a:gd name="connsiteY7" fmla="*/ 151582 h 170141"/>
                      <a:gd name="connsiteX8" fmla="*/ 334821 w 675682"/>
                      <a:gd name="connsiteY8" fmla="*/ 153964 h 170141"/>
                      <a:gd name="connsiteX9" fmla="*/ 270527 w 675682"/>
                      <a:gd name="connsiteY9" fmla="*/ 168251 h 170141"/>
                      <a:gd name="connsiteX10" fmla="*/ 3827 w 675682"/>
                      <a:gd name="connsiteY10" fmla="*/ 6326 h 170141"/>
                      <a:gd name="connsiteX0" fmla="*/ 3827 w 675682"/>
                      <a:gd name="connsiteY0" fmla="*/ 5877 h 163288"/>
                      <a:gd name="connsiteX1" fmla="*/ 122889 w 675682"/>
                      <a:gd name="connsiteY1" fmla="*/ 29690 h 163288"/>
                      <a:gd name="connsiteX2" fmla="*/ 263383 w 675682"/>
                      <a:gd name="connsiteY2" fmla="*/ 3496 h 163288"/>
                      <a:gd name="connsiteX3" fmla="*/ 337202 w 675682"/>
                      <a:gd name="connsiteY3" fmla="*/ 27308 h 163288"/>
                      <a:gd name="connsiteX4" fmla="*/ 415783 w 675682"/>
                      <a:gd name="connsiteY4" fmla="*/ 1115 h 163288"/>
                      <a:gd name="connsiteX5" fmla="*/ 565802 w 675682"/>
                      <a:gd name="connsiteY5" fmla="*/ 34452 h 163288"/>
                      <a:gd name="connsiteX6" fmla="*/ 670577 w 675682"/>
                      <a:gd name="connsiteY6" fmla="*/ 5877 h 163288"/>
                      <a:gd name="connsiteX7" fmla="*/ 401496 w 675682"/>
                      <a:gd name="connsiteY7" fmla="*/ 151133 h 163288"/>
                      <a:gd name="connsiteX8" fmla="*/ 334821 w 675682"/>
                      <a:gd name="connsiteY8" fmla="*/ 153515 h 163288"/>
                      <a:gd name="connsiteX9" fmla="*/ 270527 w 675682"/>
                      <a:gd name="connsiteY9" fmla="*/ 160659 h 163288"/>
                      <a:gd name="connsiteX10" fmla="*/ 3827 w 675682"/>
                      <a:gd name="connsiteY10" fmla="*/ 5877 h 163288"/>
                      <a:gd name="connsiteX0" fmla="*/ 3727 w 675582"/>
                      <a:gd name="connsiteY0" fmla="*/ 5728 h 161920"/>
                      <a:gd name="connsiteX1" fmla="*/ 122789 w 675582"/>
                      <a:gd name="connsiteY1" fmla="*/ 29541 h 161920"/>
                      <a:gd name="connsiteX2" fmla="*/ 263283 w 675582"/>
                      <a:gd name="connsiteY2" fmla="*/ 3347 h 161920"/>
                      <a:gd name="connsiteX3" fmla="*/ 337102 w 675582"/>
                      <a:gd name="connsiteY3" fmla="*/ 27159 h 161920"/>
                      <a:gd name="connsiteX4" fmla="*/ 415683 w 675582"/>
                      <a:gd name="connsiteY4" fmla="*/ 966 h 161920"/>
                      <a:gd name="connsiteX5" fmla="*/ 565702 w 675582"/>
                      <a:gd name="connsiteY5" fmla="*/ 34303 h 161920"/>
                      <a:gd name="connsiteX6" fmla="*/ 670477 w 675582"/>
                      <a:gd name="connsiteY6" fmla="*/ 5728 h 161920"/>
                      <a:gd name="connsiteX7" fmla="*/ 401396 w 675582"/>
                      <a:gd name="connsiteY7" fmla="*/ 150984 h 161920"/>
                      <a:gd name="connsiteX8" fmla="*/ 334721 w 675582"/>
                      <a:gd name="connsiteY8" fmla="*/ 153366 h 161920"/>
                      <a:gd name="connsiteX9" fmla="*/ 268046 w 675582"/>
                      <a:gd name="connsiteY9" fmla="*/ 158129 h 161920"/>
                      <a:gd name="connsiteX10" fmla="*/ 3727 w 675582"/>
                      <a:gd name="connsiteY10" fmla="*/ 5728 h 161920"/>
                      <a:gd name="connsiteX0" fmla="*/ 3727 w 675582"/>
                      <a:gd name="connsiteY0" fmla="*/ 5728 h 168487"/>
                      <a:gd name="connsiteX1" fmla="*/ 122789 w 675582"/>
                      <a:gd name="connsiteY1" fmla="*/ 29541 h 168487"/>
                      <a:gd name="connsiteX2" fmla="*/ 263283 w 675582"/>
                      <a:gd name="connsiteY2" fmla="*/ 3347 h 168487"/>
                      <a:gd name="connsiteX3" fmla="*/ 337102 w 675582"/>
                      <a:gd name="connsiteY3" fmla="*/ 27159 h 168487"/>
                      <a:gd name="connsiteX4" fmla="*/ 415683 w 675582"/>
                      <a:gd name="connsiteY4" fmla="*/ 966 h 168487"/>
                      <a:gd name="connsiteX5" fmla="*/ 565702 w 675582"/>
                      <a:gd name="connsiteY5" fmla="*/ 34303 h 168487"/>
                      <a:gd name="connsiteX6" fmla="*/ 670477 w 675582"/>
                      <a:gd name="connsiteY6" fmla="*/ 5728 h 168487"/>
                      <a:gd name="connsiteX7" fmla="*/ 401396 w 675582"/>
                      <a:gd name="connsiteY7" fmla="*/ 150984 h 168487"/>
                      <a:gd name="connsiteX8" fmla="*/ 334721 w 675582"/>
                      <a:gd name="connsiteY8" fmla="*/ 153366 h 168487"/>
                      <a:gd name="connsiteX9" fmla="*/ 268046 w 675582"/>
                      <a:gd name="connsiteY9" fmla="*/ 158129 h 168487"/>
                      <a:gd name="connsiteX10" fmla="*/ 3727 w 675582"/>
                      <a:gd name="connsiteY10" fmla="*/ 5728 h 168487"/>
                      <a:gd name="connsiteX0" fmla="*/ 3235 w 675090"/>
                      <a:gd name="connsiteY0" fmla="*/ 5139 h 161331"/>
                      <a:gd name="connsiteX1" fmla="*/ 122297 w 675090"/>
                      <a:gd name="connsiteY1" fmla="*/ 28952 h 161331"/>
                      <a:gd name="connsiteX2" fmla="*/ 262791 w 675090"/>
                      <a:gd name="connsiteY2" fmla="*/ 2758 h 161331"/>
                      <a:gd name="connsiteX3" fmla="*/ 336610 w 675090"/>
                      <a:gd name="connsiteY3" fmla="*/ 26570 h 161331"/>
                      <a:gd name="connsiteX4" fmla="*/ 415191 w 675090"/>
                      <a:gd name="connsiteY4" fmla="*/ 377 h 161331"/>
                      <a:gd name="connsiteX5" fmla="*/ 565210 w 675090"/>
                      <a:gd name="connsiteY5" fmla="*/ 33714 h 161331"/>
                      <a:gd name="connsiteX6" fmla="*/ 669985 w 675090"/>
                      <a:gd name="connsiteY6" fmla="*/ 5139 h 161331"/>
                      <a:gd name="connsiteX7" fmla="*/ 400904 w 675090"/>
                      <a:gd name="connsiteY7" fmla="*/ 150395 h 161331"/>
                      <a:gd name="connsiteX8" fmla="*/ 334229 w 675090"/>
                      <a:gd name="connsiteY8" fmla="*/ 152777 h 161331"/>
                      <a:gd name="connsiteX9" fmla="*/ 255648 w 675090"/>
                      <a:gd name="connsiteY9" fmla="*/ 148015 h 161331"/>
                      <a:gd name="connsiteX10" fmla="*/ 3235 w 675090"/>
                      <a:gd name="connsiteY10" fmla="*/ 5139 h 161331"/>
                      <a:gd name="connsiteX0" fmla="*/ 3235 w 675090"/>
                      <a:gd name="connsiteY0" fmla="*/ 5139 h 161331"/>
                      <a:gd name="connsiteX1" fmla="*/ 122297 w 675090"/>
                      <a:gd name="connsiteY1" fmla="*/ 28952 h 161331"/>
                      <a:gd name="connsiteX2" fmla="*/ 262791 w 675090"/>
                      <a:gd name="connsiteY2" fmla="*/ 2758 h 161331"/>
                      <a:gd name="connsiteX3" fmla="*/ 336610 w 675090"/>
                      <a:gd name="connsiteY3" fmla="*/ 26570 h 161331"/>
                      <a:gd name="connsiteX4" fmla="*/ 415191 w 675090"/>
                      <a:gd name="connsiteY4" fmla="*/ 377 h 161331"/>
                      <a:gd name="connsiteX5" fmla="*/ 565210 w 675090"/>
                      <a:gd name="connsiteY5" fmla="*/ 33714 h 161331"/>
                      <a:gd name="connsiteX6" fmla="*/ 669985 w 675090"/>
                      <a:gd name="connsiteY6" fmla="*/ 5139 h 161331"/>
                      <a:gd name="connsiteX7" fmla="*/ 400904 w 675090"/>
                      <a:gd name="connsiteY7" fmla="*/ 150395 h 161331"/>
                      <a:gd name="connsiteX8" fmla="*/ 334229 w 675090"/>
                      <a:gd name="connsiteY8" fmla="*/ 152777 h 161331"/>
                      <a:gd name="connsiteX9" fmla="*/ 255648 w 675090"/>
                      <a:gd name="connsiteY9" fmla="*/ 148015 h 161331"/>
                      <a:gd name="connsiteX10" fmla="*/ 3235 w 675090"/>
                      <a:gd name="connsiteY10" fmla="*/ 5139 h 161331"/>
                      <a:gd name="connsiteX0" fmla="*/ 3235 w 675090"/>
                      <a:gd name="connsiteY0" fmla="*/ 5139 h 161331"/>
                      <a:gd name="connsiteX1" fmla="*/ 122297 w 675090"/>
                      <a:gd name="connsiteY1" fmla="*/ 28952 h 161331"/>
                      <a:gd name="connsiteX2" fmla="*/ 262791 w 675090"/>
                      <a:gd name="connsiteY2" fmla="*/ 2758 h 161331"/>
                      <a:gd name="connsiteX3" fmla="*/ 336610 w 675090"/>
                      <a:gd name="connsiteY3" fmla="*/ 26570 h 161331"/>
                      <a:gd name="connsiteX4" fmla="*/ 415191 w 675090"/>
                      <a:gd name="connsiteY4" fmla="*/ 377 h 161331"/>
                      <a:gd name="connsiteX5" fmla="*/ 565210 w 675090"/>
                      <a:gd name="connsiteY5" fmla="*/ 33714 h 161331"/>
                      <a:gd name="connsiteX6" fmla="*/ 669985 w 675090"/>
                      <a:gd name="connsiteY6" fmla="*/ 5139 h 161331"/>
                      <a:gd name="connsiteX7" fmla="*/ 400904 w 675090"/>
                      <a:gd name="connsiteY7" fmla="*/ 150395 h 161331"/>
                      <a:gd name="connsiteX8" fmla="*/ 334229 w 675090"/>
                      <a:gd name="connsiteY8" fmla="*/ 152777 h 161331"/>
                      <a:gd name="connsiteX9" fmla="*/ 255648 w 675090"/>
                      <a:gd name="connsiteY9" fmla="*/ 148015 h 161331"/>
                      <a:gd name="connsiteX10" fmla="*/ 3235 w 675090"/>
                      <a:gd name="connsiteY10" fmla="*/ 5139 h 161331"/>
                      <a:gd name="connsiteX0" fmla="*/ 3235 w 675090"/>
                      <a:gd name="connsiteY0" fmla="*/ 5139 h 164106"/>
                      <a:gd name="connsiteX1" fmla="*/ 122297 w 675090"/>
                      <a:gd name="connsiteY1" fmla="*/ 28952 h 164106"/>
                      <a:gd name="connsiteX2" fmla="*/ 262791 w 675090"/>
                      <a:gd name="connsiteY2" fmla="*/ 2758 h 164106"/>
                      <a:gd name="connsiteX3" fmla="*/ 336610 w 675090"/>
                      <a:gd name="connsiteY3" fmla="*/ 26570 h 164106"/>
                      <a:gd name="connsiteX4" fmla="*/ 415191 w 675090"/>
                      <a:gd name="connsiteY4" fmla="*/ 377 h 164106"/>
                      <a:gd name="connsiteX5" fmla="*/ 565210 w 675090"/>
                      <a:gd name="connsiteY5" fmla="*/ 33714 h 164106"/>
                      <a:gd name="connsiteX6" fmla="*/ 669985 w 675090"/>
                      <a:gd name="connsiteY6" fmla="*/ 5139 h 164106"/>
                      <a:gd name="connsiteX7" fmla="*/ 400904 w 675090"/>
                      <a:gd name="connsiteY7" fmla="*/ 150395 h 164106"/>
                      <a:gd name="connsiteX8" fmla="*/ 334229 w 675090"/>
                      <a:gd name="connsiteY8" fmla="*/ 159921 h 164106"/>
                      <a:gd name="connsiteX9" fmla="*/ 255648 w 675090"/>
                      <a:gd name="connsiteY9" fmla="*/ 148015 h 164106"/>
                      <a:gd name="connsiteX10" fmla="*/ 3235 w 675090"/>
                      <a:gd name="connsiteY10" fmla="*/ 5139 h 164106"/>
                      <a:gd name="connsiteX0" fmla="*/ 3235 w 674859"/>
                      <a:gd name="connsiteY0" fmla="*/ 5139 h 164106"/>
                      <a:gd name="connsiteX1" fmla="*/ 122297 w 674859"/>
                      <a:gd name="connsiteY1" fmla="*/ 28952 h 164106"/>
                      <a:gd name="connsiteX2" fmla="*/ 262791 w 674859"/>
                      <a:gd name="connsiteY2" fmla="*/ 2758 h 164106"/>
                      <a:gd name="connsiteX3" fmla="*/ 336610 w 674859"/>
                      <a:gd name="connsiteY3" fmla="*/ 26570 h 164106"/>
                      <a:gd name="connsiteX4" fmla="*/ 415191 w 674859"/>
                      <a:gd name="connsiteY4" fmla="*/ 377 h 164106"/>
                      <a:gd name="connsiteX5" fmla="*/ 565210 w 674859"/>
                      <a:gd name="connsiteY5" fmla="*/ 33714 h 164106"/>
                      <a:gd name="connsiteX6" fmla="*/ 669985 w 674859"/>
                      <a:gd name="connsiteY6" fmla="*/ 5139 h 164106"/>
                      <a:gd name="connsiteX7" fmla="*/ 405667 w 674859"/>
                      <a:gd name="connsiteY7" fmla="*/ 150395 h 164106"/>
                      <a:gd name="connsiteX8" fmla="*/ 334229 w 674859"/>
                      <a:gd name="connsiteY8" fmla="*/ 159921 h 164106"/>
                      <a:gd name="connsiteX9" fmla="*/ 255648 w 674859"/>
                      <a:gd name="connsiteY9" fmla="*/ 148015 h 164106"/>
                      <a:gd name="connsiteX10" fmla="*/ 3235 w 674859"/>
                      <a:gd name="connsiteY10" fmla="*/ 5139 h 164106"/>
                      <a:gd name="connsiteX0" fmla="*/ 3235 w 674859"/>
                      <a:gd name="connsiteY0" fmla="*/ 5139 h 162160"/>
                      <a:gd name="connsiteX1" fmla="*/ 122297 w 674859"/>
                      <a:gd name="connsiteY1" fmla="*/ 28952 h 162160"/>
                      <a:gd name="connsiteX2" fmla="*/ 262791 w 674859"/>
                      <a:gd name="connsiteY2" fmla="*/ 2758 h 162160"/>
                      <a:gd name="connsiteX3" fmla="*/ 336610 w 674859"/>
                      <a:gd name="connsiteY3" fmla="*/ 26570 h 162160"/>
                      <a:gd name="connsiteX4" fmla="*/ 415191 w 674859"/>
                      <a:gd name="connsiteY4" fmla="*/ 377 h 162160"/>
                      <a:gd name="connsiteX5" fmla="*/ 565210 w 674859"/>
                      <a:gd name="connsiteY5" fmla="*/ 33714 h 162160"/>
                      <a:gd name="connsiteX6" fmla="*/ 669985 w 674859"/>
                      <a:gd name="connsiteY6" fmla="*/ 5139 h 162160"/>
                      <a:gd name="connsiteX7" fmla="*/ 405667 w 674859"/>
                      <a:gd name="connsiteY7" fmla="*/ 150395 h 162160"/>
                      <a:gd name="connsiteX8" fmla="*/ 334229 w 674859"/>
                      <a:gd name="connsiteY8" fmla="*/ 159921 h 162160"/>
                      <a:gd name="connsiteX9" fmla="*/ 255648 w 674859"/>
                      <a:gd name="connsiteY9" fmla="*/ 148015 h 162160"/>
                      <a:gd name="connsiteX10" fmla="*/ 3235 w 674859"/>
                      <a:gd name="connsiteY10" fmla="*/ 5139 h 162160"/>
                      <a:gd name="connsiteX0" fmla="*/ 3235 w 674859"/>
                      <a:gd name="connsiteY0" fmla="*/ 5139 h 160218"/>
                      <a:gd name="connsiteX1" fmla="*/ 122297 w 674859"/>
                      <a:gd name="connsiteY1" fmla="*/ 28952 h 160218"/>
                      <a:gd name="connsiteX2" fmla="*/ 262791 w 674859"/>
                      <a:gd name="connsiteY2" fmla="*/ 2758 h 160218"/>
                      <a:gd name="connsiteX3" fmla="*/ 336610 w 674859"/>
                      <a:gd name="connsiteY3" fmla="*/ 26570 h 160218"/>
                      <a:gd name="connsiteX4" fmla="*/ 415191 w 674859"/>
                      <a:gd name="connsiteY4" fmla="*/ 377 h 160218"/>
                      <a:gd name="connsiteX5" fmla="*/ 565210 w 674859"/>
                      <a:gd name="connsiteY5" fmla="*/ 33714 h 160218"/>
                      <a:gd name="connsiteX6" fmla="*/ 669985 w 674859"/>
                      <a:gd name="connsiteY6" fmla="*/ 5139 h 160218"/>
                      <a:gd name="connsiteX7" fmla="*/ 405667 w 674859"/>
                      <a:gd name="connsiteY7" fmla="*/ 150395 h 160218"/>
                      <a:gd name="connsiteX8" fmla="*/ 334229 w 674859"/>
                      <a:gd name="connsiteY8" fmla="*/ 159921 h 160218"/>
                      <a:gd name="connsiteX9" fmla="*/ 255648 w 674859"/>
                      <a:gd name="connsiteY9" fmla="*/ 148015 h 160218"/>
                      <a:gd name="connsiteX10" fmla="*/ 3235 w 674859"/>
                      <a:gd name="connsiteY10" fmla="*/ 5139 h 160218"/>
                      <a:gd name="connsiteX0" fmla="*/ 3235 w 674859"/>
                      <a:gd name="connsiteY0" fmla="*/ 5139 h 164106"/>
                      <a:gd name="connsiteX1" fmla="*/ 122297 w 674859"/>
                      <a:gd name="connsiteY1" fmla="*/ 28952 h 164106"/>
                      <a:gd name="connsiteX2" fmla="*/ 262791 w 674859"/>
                      <a:gd name="connsiteY2" fmla="*/ 2758 h 164106"/>
                      <a:gd name="connsiteX3" fmla="*/ 336610 w 674859"/>
                      <a:gd name="connsiteY3" fmla="*/ 26570 h 164106"/>
                      <a:gd name="connsiteX4" fmla="*/ 415191 w 674859"/>
                      <a:gd name="connsiteY4" fmla="*/ 377 h 164106"/>
                      <a:gd name="connsiteX5" fmla="*/ 565210 w 674859"/>
                      <a:gd name="connsiteY5" fmla="*/ 33714 h 164106"/>
                      <a:gd name="connsiteX6" fmla="*/ 669985 w 674859"/>
                      <a:gd name="connsiteY6" fmla="*/ 5139 h 164106"/>
                      <a:gd name="connsiteX7" fmla="*/ 405667 w 674859"/>
                      <a:gd name="connsiteY7" fmla="*/ 150395 h 164106"/>
                      <a:gd name="connsiteX8" fmla="*/ 334229 w 674859"/>
                      <a:gd name="connsiteY8" fmla="*/ 159921 h 164106"/>
                      <a:gd name="connsiteX9" fmla="*/ 255648 w 674859"/>
                      <a:gd name="connsiteY9" fmla="*/ 148015 h 164106"/>
                      <a:gd name="connsiteX10" fmla="*/ 3235 w 674859"/>
                      <a:gd name="connsiteY10" fmla="*/ 5139 h 164106"/>
                      <a:gd name="connsiteX0" fmla="*/ 3235 w 674859"/>
                      <a:gd name="connsiteY0" fmla="*/ 5139 h 164106"/>
                      <a:gd name="connsiteX1" fmla="*/ 122297 w 674859"/>
                      <a:gd name="connsiteY1" fmla="*/ 28952 h 164106"/>
                      <a:gd name="connsiteX2" fmla="*/ 262791 w 674859"/>
                      <a:gd name="connsiteY2" fmla="*/ 2758 h 164106"/>
                      <a:gd name="connsiteX3" fmla="*/ 336610 w 674859"/>
                      <a:gd name="connsiteY3" fmla="*/ 17045 h 164106"/>
                      <a:gd name="connsiteX4" fmla="*/ 415191 w 674859"/>
                      <a:gd name="connsiteY4" fmla="*/ 377 h 164106"/>
                      <a:gd name="connsiteX5" fmla="*/ 565210 w 674859"/>
                      <a:gd name="connsiteY5" fmla="*/ 33714 h 164106"/>
                      <a:gd name="connsiteX6" fmla="*/ 669985 w 674859"/>
                      <a:gd name="connsiteY6" fmla="*/ 5139 h 164106"/>
                      <a:gd name="connsiteX7" fmla="*/ 405667 w 674859"/>
                      <a:gd name="connsiteY7" fmla="*/ 150395 h 164106"/>
                      <a:gd name="connsiteX8" fmla="*/ 334229 w 674859"/>
                      <a:gd name="connsiteY8" fmla="*/ 159921 h 164106"/>
                      <a:gd name="connsiteX9" fmla="*/ 255648 w 674859"/>
                      <a:gd name="connsiteY9" fmla="*/ 148015 h 164106"/>
                      <a:gd name="connsiteX10" fmla="*/ 3235 w 674859"/>
                      <a:gd name="connsiteY10" fmla="*/ 5139 h 164106"/>
                      <a:gd name="connsiteX0" fmla="*/ 3235 w 674859"/>
                      <a:gd name="connsiteY0" fmla="*/ 5139 h 164106"/>
                      <a:gd name="connsiteX1" fmla="*/ 122297 w 674859"/>
                      <a:gd name="connsiteY1" fmla="*/ 28952 h 164106"/>
                      <a:gd name="connsiteX2" fmla="*/ 262791 w 674859"/>
                      <a:gd name="connsiteY2" fmla="*/ 2758 h 164106"/>
                      <a:gd name="connsiteX3" fmla="*/ 336610 w 674859"/>
                      <a:gd name="connsiteY3" fmla="*/ 17045 h 164106"/>
                      <a:gd name="connsiteX4" fmla="*/ 415191 w 674859"/>
                      <a:gd name="connsiteY4" fmla="*/ 377 h 164106"/>
                      <a:gd name="connsiteX5" fmla="*/ 565210 w 674859"/>
                      <a:gd name="connsiteY5" fmla="*/ 33714 h 164106"/>
                      <a:gd name="connsiteX6" fmla="*/ 669985 w 674859"/>
                      <a:gd name="connsiteY6" fmla="*/ 5139 h 164106"/>
                      <a:gd name="connsiteX7" fmla="*/ 405667 w 674859"/>
                      <a:gd name="connsiteY7" fmla="*/ 150395 h 164106"/>
                      <a:gd name="connsiteX8" fmla="*/ 334229 w 674859"/>
                      <a:gd name="connsiteY8" fmla="*/ 159921 h 164106"/>
                      <a:gd name="connsiteX9" fmla="*/ 255648 w 674859"/>
                      <a:gd name="connsiteY9" fmla="*/ 148015 h 164106"/>
                      <a:gd name="connsiteX10" fmla="*/ 3235 w 674859"/>
                      <a:gd name="connsiteY10" fmla="*/ 5139 h 164106"/>
                      <a:gd name="connsiteX0" fmla="*/ 3235 w 674859"/>
                      <a:gd name="connsiteY0" fmla="*/ 5139 h 163434"/>
                      <a:gd name="connsiteX1" fmla="*/ 122297 w 674859"/>
                      <a:gd name="connsiteY1" fmla="*/ 28952 h 163434"/>
                      <a:gd name="connsiteX2" fmla="*/ 262791 w 674859"/>
                      <a:gd name="connsiteY2" fmla="*/ 2758 h 163434"/>
                      <a:gd name="connsiteX3" fmla="*/ 336610 w 674859"/>
                      <a:gd name="connsiteY3" fmla="*/ 17045 h 163434"/>
                      <a:gd name="connsiteX4" fmla="*/ 415191 w 674859"/>
                      <a:gd name="connsiteY4" fmla="*/ 377 h 163434"/>
                      <a:gd name="connsiteX5" fmla="*/ 565210 w 674859"/>
                      <a:gd name="connsiteY5" fmla="*/ 33714 h 163434"/>
                      <a:gd name="connsiteX6" fmla="*/ 669985 w 674859"/>
                      <a:gd name="connsiteY6" fmla="*/ 14664 h 163434"/>
                      <a:gd name="connsiteX7" fmla="*/ 405667 w 674859"/>
                      <a:gd name="connsiteY7" fmla="*/ 150395 h 163434"/>
                      <a:gd name="connsiteX8" fmla="*/ 334229 w 674859"/>
                      <a:gd name="connsiteY8" fmla="*/ 159921 h 163434"/>
                      <a:gd name="connsiteX9" fmla="*/ 255648 w 674859"/>
                      <a:gd name="connsiteY9" fmla="*/ 148015 h 163434"/>
                      <a:gd name="connsiteX10" fmla="*/ 3235 w 674859"/>
                      <a:gd name="connsiteY10" fmla="*/ 5139 h 163434"/>
                      <a:gd name="connsiteX0" fmla="*/ 3235 w 674438"/>
                      <a:gd name="connsiteY0" fmla="*/ 5139 h 163434"/>
                      <a:gd name="connsiteX1" fmla="*/ 122297 w 674438"/>
                      <a:gd name="connsiteY1" fmla="*/ 28952 h 163434"/>
                      <a:gd name="connsiteX2" fmla="*/ 262791 w 674438"/>
                      <a:gd name="connsiteY2" fmla="*/ 2758 h 163434"/>
                      <a:gd name="connsiteX3" fmla="*/ 336610 w 674438"/>
                      <a:gd name="connsiteY3" fmla="*/ 17045 h 163434"/>
                      <a:gd name="connsiteX4" fmla="*/ 415191 w 674438"/>
                      <a:gd name="connsiteY4" fmla="*/ 377 h 163434"/>
                      <a:gd name="connsiteX5" fmla="*/ 560447 w 674438"/>
                      <a:gd name="connsiteY5" fmla="*/ 33714 h 163434"/>
                      <a:gd name="connsiteX6" fmla="*/ 669985 w 674438"/>
                      <a:gd name="connsiteY6" fmla="*/ 14664 h 163434"/>
                      <a:gd name="connsiteX7" fmla="*/ 405667 w 674438"/>
                      <a:gd name="connsiteY7" fmla="*/ 150395 h 163434"/>
                      <a:gd name="connsiteX8" fmla="*/ 334229 w 674438"/>
                      <a:gd name="connsiteY8" fmla="*/ 159921 h 163434"/>
                      <a:gd name="connsiteX9" fmla="*/ 255648 w 674438"/>
                      <a:gd name="connsiteY9" fmla="*/ 148015 h 163434"/>
                      <a:gd name="connsiteX10" fmla="*/ 3235 w 674438"/>
                      <a:gd name="connsiteY10" fmla="*/ 5139 h 163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4438" h="163434">
                        <a:moveTo>
                          <a:pt x="3235" y="5139"/>
                        </a:moveTo>
                        <a:cubicBezTo>
                          <a:pt x="-18990" y="-14705"/>
                          <a:pt x="79038" y="29349"/>
                          <a:pt x="122297" y="28952"/>
                        </a:cubicBezTo>
                        <a:cubicBezTo>
                          <a:pt x="165556" y="28555"/>
                          <a:pt x="227072" y="4743"/>
                          <a:pt x="262791" y="2758"/>
                        </a:cubicBezTo>
                        <a:cubicBezTo>
                          <a:pt x="298510" y="774"/>
                          <a:pt x="311210" y="17442"/>
                          <a:pt x="336610" y="17045"/>
                        </a:cubicBezTo>
                        <a:cubicBezTo>
                          <a:pt x="362010" y="16648"/>
                          <a:pt x="377885" y="-2401"/>
                          <a:pt x="415191" y="377"/>
                        </a:cubicBezTo>
                        <a:cubicBezTo>
                          <a:pt x="452497" y="3155"/>
                          <a:pt x="517981" y="31333"/>
                          <a:pt x="560447" y="33714"/>
                        </a:cubicBezTo>
                        <a:cubicBezTo>
                          <a:pt x="602913" y="36095"/>
                          <a:pt x="695782" y="-4783"/>
                          <a:pt x="669985" y="14664"/>
                        </a:cubicBezTo>
                        <a:cubicBezTo>
                          <a:pt x="644188" y="34111"/>
                          <a:pt x="461626" y="126186"/>
                          <a:pt x="405667" y="150395"/>
                        </a:cubicBezTo>
                        <a:cubicBezTo>
                          <a:pt x="349708" y="174604"/>
                          <a:pt x="360819" y="157143"/>
                          <a:pt x="334229" y="159921"/>
                        </a:cubicBezTo>
                        <a:cubicBezTo>
                          <a:pt x="305257" y="155555"/>
                          <a:pt x="310814" y="173812"/>
                          <a:pt x="255648" y="148015"/>
                        </a:cubicBezTo>
                        <a:cubicBezTo>
                          <a:pt x="200482" y="122218"/>
                          <a:pt x="25460" y="24983"/>
                          <a:pt x="3235" y="5139"/>
                        </a:cubicBezTo>
                        <a:close/>
                      </a:path>
                    </a:pathLst>
                  </a:custGeom>
                  <a:solidFill>
                    <a:srgbClr val="FF7C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="" xmlns:a16="http://schemas.microsoft.com/office/drawing/2014/main" id="{72719048-639C-4ABA-8BC9-AA7C7AD0DCA5}"/>
                      </a:ext>
                    </a:extLst>
                  </p:cNvPr>
                  <p:cNvSpPr/>
                  <p:nvPr/>
                </p:nvSpPr>
                <p:spPr>
                  <a:xfrm>
                    <a:off x="4592991" y="3050383"/>
                    <a:ext cx="376239" cy="45729"/>
                  </a:xfrm>
                  <a:custGeom>
                    <a:avLst/>
                    <a:gdLst>
                      <a:gd name="connsiteX0" fmla="*/ 0 w 383381"/>
                      <a:gd name="connsiteY0" fmla="*/ 0 h 50009"/>
                      <a:gd name="connsiteX1" fmla="*/ 188119 w 383381"/>
                      <a:gd name="connsiteY1" fmla="*/ 50007 h 50009"/>
                      <a:gd name="connsiteX2" fmla="*/ 383381 w 383381"/>
                      <a:gd name="connsiteY2" fmla="*/ 2382 h 50009"/>
                      <a:gd name="connsiteX0" fmla="*/ 0 w 477419"/>
                      <a:gd name="connsiteY0" fmla="*/ 0 h 73735"/>
                      <a:gd name="connsiteX1" fmla="*/ 282157 w 477419"/>
                      <a:gd name="connsiteY1" fmla="*/ 73449 h 73735"/>
                      <a:gd name="connsiteX2" fmla="*/ 477419 w 477419"/>
                      <a:gd name="connsiteY2" fmla="*/ 25824 h 73735"/>
                      <a:gd name="connsiteX0" fmla="*/ 0 w 560606"/>
                      <a:gd name="connsiteY0" fmla="*/ 0 h 73507"/>
                      <a:gd name="connsiteX1" fmla="*/ 282157 w 560606"/>
                      <a:gd name="connsiteY1" fmla="*/ 73449 h 73507"/>
                      <a:gd name="connsiteX2" fmla="*/ 560606 w 560606"/>
                      <a:gd name="connsiteY2" fmla="*/ 12801 h 73507"/>
                      <a:gd name="connsiteX0" fmla="*/ 0 w 560606"/>
                      <a:gd name="connsiteY0" fmla="*/ 0 h 52704"/>
                      <a:gd name="connsiteX1" fmla="*/ 278540 w 560606"/>
                      <a:gd name="connsiteY1" fmla="*/ 52612 h 52704"/>
                      <a:gd name="connsiteX2" fmla="*/ 560606 w 560606"/>
                      <a:gd name="connsiteY2" fmla="*/ 12801 h 52704"/>
                      <a:gd name="connsiteX0" fmla="*/ 0 w 560606"/>
                      <a:gd name="connsiteY0" fmla="*/ 0 h 52704"/>
                      <a:gd name="connsiteX1" fmla="*/ 278540 w 560606"/>
                      <a:gd name="connsiteY1" fmla="*/ 52612 h 52704"/>
                      <a:gd name="connsiteX2" fmla="*/ 560606 w 560606"/>
                      <a:gd name="connsiteY2" fmla="*/ 12801 h 52704"/>
                      <a:gd name="connsiteX0" fmla="*/ 0 w 575073"/>
                      <a:gd name="connsiteY0" fmla="*/ 0 h 52624"/>
                      <a:gd name="connsiteX1" fmla="*/ 278540 w 575073"/>
                      <a:gd name="connsiteY1" fmla="*/ 52612 h 52624"/>
                      <a:gd name="connsiteX2" fmla="*/ 575073 w 575073"/>
                      <a:gd name="connsiteY2" fmla="*/ 4987 h 52624"/>
                      <a:gd name="connsiteX0" fmla="*/ 0 w 549756"/>
                      <a:gd name="connsiteY0" fmla="*/ 10641 h 47775"/>
                      <a:gd name="connsiteX1" fmla="*/ 253223 w 549756"/>
                      <a:gd name="connsiteY1" fmla="*/ 47625 h 47775"/>
                      <a:gd name="connsiteX2" fmla="*/ 549756 w 549756"/>
                      <a:gd name="connsiteY2" fmla="*/ 0 h 47775"/>
                      <a:gd name="connsiteX0" fmla="*/ 0 w 528056"/>
                      <a:gd name="connsiteY0" fmla="*/ 222 h 37206"/>
                      <a:gd name="connsiteX1" fmla="*/ 253223 w 528056"/>
                      <a:gd name="connsiteY1" fmla="*/ 37206 h 37206"/>
                      <a:gd name="connsiteX2" fmla="*/ 528056 w 528056"/>
                      <a:gd name="connsiteY2" fmla="*/ 0 h 37206"/>
                      <a:gd name="connsiteX0" fmla="*/ 0 w 556990"/>
                      <a:gd name="connsiteY0" fmla="*/ 0 h 47467"/>
                      <a:gd name="connsiteX1" fmla="*/ 282157 w 556990"/>
                      <a:gd name="connsiteY1" fmla="*/ 47403 h 47467"/>
                      <a:gd name="connsiteX2" fmla="*/ 556990 w 556990"/>
                      <a:gd name="connsiteY2" fmla="*/ 10197 h 47467"/>
                      <a:gd name="connsiteX0" fmla="*/ 0 w 575075"/>
                      <a:gd name="connsiteY0" fmla="*/ 0 h 47416"/>
                      <a:gd name="connsiteX1" fmla="*/ 282157 w 575075"/>
                      <a:gd name="connsiteY1" fmla="*/ 47403 h 47416"/>
                      <a:gd name="connsiteX2" fmla="*/ 575075 w 575075"/>
                      <a:gd name="connsiteY2" fmla="*/ 4988 h 47416"/>
                      <a:gd name="connsiteX0" fmla="*/ 0 w 571457"/>
                      <a:gd name="connsiteY0" fmla="*/ 0 h 50038"/>
                      <a:gd name="connsiteX1" fmla="*/ 278539 w 571457"/>
                      <a:gd name="connsiteY1" fmla="*/ 50007 h 50038"/>
                      <a:gd name="connsiteX2" fmla="*/ 571457 w 571457"/>
                      <a:gd name="connsiteY2" fmla="*/ 7592 h 50038"/>
                      <a:gd name="connsiteX0" fmla="*/ 0 w 571457"/>
                      <a:gd name="connsiteY0" fmla="*/ 0 h 50019"/>
                      <a:gd name="connsiteX1" fmla="*/ 278539 w 571457"/>
                      <a:gd name="connsiteY1" fmla="*/ 50007 h 50019"/>
                      <a:gd name="connsiteX2" fmla="*/ 571457 w 571457"/>
                      <a:gd name="connsiteY2" fmla="*/ 4988 h 50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71457" h="50019">
                        <a:moveTo>
                          <a:pt x="0" y="0"/>
                        </a:moveTo>
                        <a:cubicBezTo>
                          <a:pt x="62111" y="24805"/>
                          <a:pt x="183296" y="49176"/>
                          <a:pt x="278539" y="50007"/>
                        </a:cubicBezTo>
                        <a:cubicBezTo>
                          <a:pt x="373782" y="50838"/>
                          <a:pt x="538120" y="11338"/>
                          <a:pt x="571457" y="4988"/>
                        </a:cubicBezTo>
                      </a:path>
                    </a:pathLst>
                  </a:custGeom>
                  <a:noFill/>
                  <a:ln w="3175">
                    <a:solidFill>
                      <a:srgbClr val="96000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A30BB62D-2BDE-42D5-B2FE-F947CB816810}"/>
                  </a:ext>
                </a:extLst>
              </p:cNvPr>
              <p:cNvSpPr/>
              <p:nvPr/>
            </p:nvSpPr>
            <p:spPr>
              <a:xfrm flipH="1">
                <a:off x="6351098" y="2934867"/>
                <a:ext cx="689276" cy="197802"/>
              </a:xfrm>
              <a:custGeom>
                <a:avLst/>
                <a:gdLst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60578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14068"/>
                  <a:gd name="connsiteX1" fmla="*/ 1000664 w 1000664"/>
                  <a:gd name="connsiteY1" fmla="*/ 414068 h 414068"/>
                  <a:gd name="connsiteX2" fmla="*/ 284679 w 1000664"/>
                  <a:gd name="connsiteY2" fmla="*/ 293915 h 414068"/>
                  <a:gd name="connsiteX3" fmla="*/ 0 w 1000664"/>
                  <a:gd name="connsiteY3" fmla="*/ 414068 h 414068"/>
                  <a:gd name="connsiteX4" fmla="*/ 284679 w 1000664"/>
                  <a:gd name="connsiteY4" fmla="*/ 0 h 414068"/>
                  <a:gd name="connsiteX0" fmla="*/ 284679 w 1000664"/>
                  <a:gd name="connsiteY0" fmla="*/ 0 h 421547"/>
                  <a:gd name="connsiteX1" fmla="*/ 1000664 w 1000664"/>
                  <a:gd name="connsiteY1" fmla="*/ 414068 h 421547"/>
                  <a:gd name="connsiteX2" fmla="*/ 284679 w 1000664"/>
                  <a:gd name="connsiteY2" fmla="*/ 293915 h 421547"/>
                  <a:gd name="connsiteX3" fmla="*/ 0 w 1000664"/>
                  <a:gd name="connsiteY3" fmla="*/ 414068 h 421547"/>
                  <a:gd name="connsiteX4" fmla="*/ 284679 w 1000664"/>
                  <a:gd name="connsiteY4" fmla="*/ 0 h 421547"/>
                  <a:gd name="connsiteX0" fmla="*/ 284679 w 1000664"/>
                  <a:gd name="connsiteY0" fmla="*/ 0 h 422889"/>
                  <a:gd name="connsiteX1" fmla="*/ 1000664 w 1000664"/>
                  <a:gd name="connsiteY1" fmla="*/ 414068 h 422889"/>
                  <a:gd name="connsiteX2" fmla="*/ 284679 w 1000664"/>
                  <a:gd name="connsiteY2" fmla="*/ 293915 h 422889"/>
                  <a:gd name="connsiteX3" fmla="*/ 0 w 1000664"/>
                  <a:gd name="connsiteY3" fmla="*/ 414068 h 422889"/>
                  <a:gd name="connsiteX4" fmla="*/ 284679 w 1000664"/>
                  <a:gd name="connsiteY4" fmla="*/ 0 h 422889"/>
                  <a:gd name="connsiteX0" fmla="*/ 284679 w 1000664"/>
                  <a:gd name="connsiteY0" fmla="*/ 0 h 422889"/>
                  <a:gd name="connsiteX1" fmla="*/ 1000664 w 1000664"/>
                  <a:gd name="connsiteY1" fmla="*/ 414068 h 422889"/>
                  <a:gd name="connsiteX2" fmla="*/ 284679 w 1000664"/>
                  <a:gd name="connsiteY2" fmla="*/ 293915 h 422889"/>
                  <a:gd name="connsiteX3" fmla="*/ 0 w 1000664"/>
                  <a:gd name="connsiteY3" fmla="*/ 414068 h 422889"/>
                  <a:gd name="connsiteX4" fmla="*/ 284679 w 1000664"/>
                  <a:gd name="connsiteY4" fmla="*/ 0 h 422889"/>
                  <a:gd name="connsiteX0" fmla="*/ 284679 w 1000664"/>
                  <a:gd name="connsiteY0" fmla="*/ 14166 h 437055"/>
                  <a:gd name="connsiteX1" fmla="*/ 1000664 w 1000664"/>
                  <a:gd name="connsiteY1" fmla="*/ 428234 h 437055"/>
                  <a:gd name="connsiteX2" fmla="*/ 284679 w 1000664"/>
                  <a:gd name="connsiteY2" fmla="*/ 308081 h 437055"/>
                  <a:gd name="connsiteX3" fmla="*/ 0 w 1000664"/>
                  <a:gd name="connsiteY3" fmla="*/ 428234 h 437055"/>
                  <a:gd name="connsiteX4" fmla="*/ 284679 w 1000664"/>
                  <a:gd name="connsiteY4" fmla="*/ 14166 h 437055"/>
                  <a:gd name="connsiteX0" fmla="*/ 284679 w 1000664"/>
                  <a:gd name="connsiteY0" fmla="*/ 58 h 422947"/>
                  <a:gd name="connsiteX1" fmla="*/ 1000664 w 1000664"/>
                  <a:gd name="connsiteY1" fmla="*/ 414126 h 422947"/>
                  <a:gd name="connsiteX2" fmla="*/ 284679 w 1000664"/>
                  <a:gd name="connsiteY2" fmla="*/ 293973 h 422947"/>
                  <a:gd name="connsiteX3" fmla="*/ 0 w 1000664"/>
                  <a:gd name="connsiteY3" fmla="*/ 414126 h 422947"/>
                  <a:gd name="connsiteX4" fmla="*/ 284679 w 1000664"/>
                  <a:gd name="connsiteY4" fmla="*/ 58 h 422947"/>
                  <a:gd name="connsiteX0" fmla="*/ 284679 w 1000664"/>
                  <a:gd name="connsiteY0" fmla="*/ 97 h 308686"/>
                  <a:gd name="connsiteX1" fmla="*/ 1000664 w 1000664"/>
                  <a:gd name="connsiteY1" fmla="*/ 299865 h 308686"/>
                  <a:gd name="connsiteX2" fmla="*/ 284679 w 1000664"/>
                  <a:gd name="connsiteY2" fmla="*/ 179712 h 308686"/>
                  <a:gd name="connsiteX3" fmla="*/ 0 w 1000664"/>
                  <a:gd name="connsiteY3" fmla="*/ 299865 h 308686"/>
                  <a:gd name="connsiteX4" fmla="*/ 284679 w 1000664"/>
                  <a:gd name="connsiteY4" fmla="*/ 97 h 308686"/>
                  <a:gd name="connsiteX0" fmla="*/ 284679 w 1000664"/>
                  <a:gd name="connsiteY0" fmla="*/ 101 h 308690"/>
                  <a:gd name="connsiteX1" fmla="*/ 1000664 w 1000664"/>
                  <a:gd name="connsiteY1" fmla="*/ 299869 h 308690"/>
                  <a:gd name="connsiteX2" fmla="*/ 284679 w 1000664"/>
                  <a:gd name="connsiteY2" fmla="*/ 179716 h 308690"/>
                  <a:gd name="connsiteX3" fmla="*/ 0 w 1000664"/>
                  <a:gd name="connsiteY3" fmla="*/ 299869 h 308690"/>
                  <a:gd name="connsiteX4" fmla="*/ 284679 w 1000664"/>
                  <a:gd name="connsiteY4" fmla="*/ 101 h 308690"/>
                  <a:gd name="connsiteX0" fmla="*/ 284679 w 1000664"/>
                  <a:gd name="connsiteY0" fmla="*/ 505 h 309094"/>
                  <a:gd name="connsiteX1" fmla="*/ 1000664 w 1000664"/>
                  <a:gd name="connsiteY1" fmla="*/ 300273 h 309094"/>
                  <a:gd name="connsiteX2" fmla="*/ 284679 w 1000664"/>
                  <a:gd name="connsiteY2" fmla="*/ 180120 h 309094"/>
                  <a:gd name="connsiteX3" fmla="*/ 0 w 1000664"/>
                  <a:gd name="connsiteY3" fmla="*/ 300273 h 309094"/>
                  <a:gd name="connsiteX4" fmla="*/ 284679 w 1000664"/>
                  <a:gd name="connsiteY4" fmla="*/ 505 h 309094"/>
                  <a:gd name="connsiteX0" fmla="*/ 284679 w 1000664"/>
                  <a:gd name="connsiteY0" fmla="*/ 490 h 309079"/>
                  <a:gd name="connsiteX1" fmla="*/ 1000664 w 1000664"/>
                  <a:gd name="connsiteY1" fmla="*/ 300258 h 309079"/>
                  <a:gd name="connsiteX2" fmla="*/ 284679 w 1000664"/>
                  <a:gd name="connsiteY2" fmla="*/ 180105 h 309079"/>
                  <a:gd name="connsiteX3" fmla="*/ 0 w 1000664"/>
                  <a:gd name="connsiteY3" fmla="*/ 300258 h 309079"/>
                  <a:gd name="connsiteX4" fmla="*/ 284679 w 1000664"/>
                  <a:gd name="connsiteY4" fmla="*/ 490 h 309079"/>
                  <a:gd name="connsiteX0" fmla="*/ 284679 w 1000664"/>
                  <a:gd name="connsiteY0" fmla="*/ 490 h 309079"/>
                  <a:gd name="connsiteX1" fmla="*/ 1000664 w 1000664"/>
                  <a:gd name="connsiteY1" fmla="*/ 300258 h 309079"/>
                  <a:gd name="connsiteX2" fmla="*/ 284679 w 1000664"/>
                  <a:gd name="connsiteY2" fmla="*/ 180105 h 309079"/>
                  <a:gd name="connsiteX3" fmla="*/ 0 w 1000664"/>
                  <a:gd name="connsiteY3" fmla="*/ 300258 h 309079"/>
                  <a:gd name="connsiteX4" fmla="*/ 284679 w 1000664"/>
                  <a:gd name="connsiteY4" fmla="*/ 490 h 309079"/>
                  <a:gd name="connsiteX0" fmla="*/ 284679 w 1000664"/>
                  <a:gd name="connsiteY0" fmla="*/ 490 h 309936"/>
                  <a:gd name="connsiteX1" fmla="*/ 1000664 w 1000664"/>
                  <a:gd name="connsiteY1" fmla="*/ 300258 h 309936"/>
                  <a:gd name="connsiteX2" fmla="*/ 284679 w 1000664"/>
                  <a:gd name="connsiteY2" fmla="*/ 180105 h 309936"/>
                  <a:gd name="connsiteX3" fmla="*/ 0 w 1000664"/>
                  <a:gd name="connsiteY3" fmla="*/ 300258 h 309936"/>
                  <a:gd name="connsiteX4" fmla="*/ 284679 w 1000664"/>
                  <a:gd name="connsiteY4" fmla="*/ 490 h 309936"/>
                  <a:gd name="connsiteX0" fmla="*/ 284679 w 1000664"/>
                  <a:gd name="connsiteY0" fmla="*/ 490 h 311674"/>
                  <a:gd name="connsiteX1" fmla="*/ 1000664 w 1000664"/>
                  <a:gd name="connsiteY1" fmla="*/ 300258 h 311674"/>
                  <a:gd name="connsiteX2" fmla="*/ 284679 w 1000664"/>
                  <a:gd name="connsiteY2" fmla="*/ 208680 h 311674"/>
                  <a:gd name="connsiteX3" fmla="*/ 0 w 1000664"/>
                  <a:gd name="connsiteY3" fmla="*/ 300258 h 311674"/>
                  <a:gd name="connsiteX4" fmla="*/ 284679 w 1000664"/>
                  <a:gd name="connsiteY4" fmla="*/ 490 h 311674"/>
                  <a:gd name="connsiteX0" fmla="*/ 284679 w 1000664"/>
                  <a:gd name="connsiteY0" fmla="*/ 490 h 307025"/>
                  <a:gd name="connsiteX1" fmla="*/ 1000664 w 1000664"/>
                  <a:gd name="connsiteY1" fmla="*/ 300258 h 307025"/>
                  <a:gd name="connsiteX2" fmla="*/ 284679 w 1000664"/>
                  <a:gd name="connsiteY2" fmla="*/ 208680 h 307025"/>
                  <a:gd name="connsiteX3" fmla="*/ 0 w 1000664"/>
                  <a:gd name="connsiteY3" fmla="*/ 300258 h 307025"/>
                  <a:gd name="connsiteX4" fmla="*/ 284679 w 1000664"/>
                  <a:gd name="connsiteY4" fmla="*/ 490 h 307025"/>
                  <a:gd name="connsiteX0" fmla="*/ 284679 w 1000664"/>
                  <a:gd name="connsiteY0" fmla="*/ 490 h 300258"/>
                  <a:gd name="connsiteX1" fmla="*/ 1000664 w 1000664"/>
                  <a:gd name="connsiteY1" fmla="*/ 300258 h 300258"/>
                  <a:gd name="connsiteX2" fmla="*/ 284679 w 1000664"/>
                  <a:gd name="connsiteY2" fmla="*/ 208680 h 300258"/>
                  <a:gd name="connsiteX3" fmla="*/ 0 w 1000664"/>
                  <a:gd name="connsiteY3" fmla="*/ 300258 h 300258"/>
                  <a:gd name="connsiteX4" fmla="*/ 284679 w 1000664"/>
                  <a:gd name="connsiteY4" fmla="*/ 490 h 300258"/>
                  <a:gd name="connsiteX0" fmla="*/ 284679 w 1000664"/>
                  <a:gd name="connsiteY0" fmla="*/ 490 h 300258"/>
                  <a:gd name="connsiteX1" fmla="*/ 1000664 w 1000664"/>
                  <a:gd name="connsiteY1" fmla="*/ 300258 h 300258"/>
                  <a:gd name="connsiteX2" fmla="*/ 284679 w 1000664"/>
                  <a:gd name="connsiteY2" fmla="*/ 208680 h 300258"/>
                  <a:gd name="connsiteX3" fmla="*/ 0 w 1000664"/>
                  <a:gd name="connsiteY3" fmla="*/ 300258 h 300258"/>
                  <a:gd name="connsiteX4" fmla="*/ 284679 w 1000664"/>
                  <a:gd name="connsiteY4" fmla="*/ 490 h 300258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84679 w 1000664"/>
                  <a:gd name="connsiteY2" fmla="*/ 208497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84679 w 1000664"/>
                  <a:gd name="connsiteY2" fmla="*/ 208497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75154 w 1000664"/>
                  <a:gd name="connsiteY2" fmla="*/ 218022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07 h 300075"/>
                  <a:gd name="connsiteX1" fmla="*/ 1000664 w 1000664"/>
                  <a:gd name="connsiteY1" fmla="*/ 300075 h 300075"/>
                  <a:gd name="connsiteX2" fmla="*/ 275154 w 1000664"/>
                  <a:gd name="connsiteY2" fmla="*/ 218022 h 300075"/>
                  <a:gd name="connsiteX3" fmla="*/ 0 w 1000664"/>
                  <a:gd name="connsiteY3" fmla="*/ 300075 h 300075"/>
                  <a:gd name="connsiteX4" fmla="*/ 284679 w 1000664"/>
                  <a:gd name="connsiteY4" fmla="*/ 307 h 30007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5154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00095"/>
                  <a:gd name="connsiteX1" fmla="*/ 1000664 w 1000664"/>
                  <a:gd name="connsiteY1" fmla="*/ 300095 h 300095"/>
                  <a:gd name="connsiteX2" fmla="*/ 279916 w 1000664"/>
                  <a:gd name="connsiteY2" fmla="*/ 218042 h 300095"/>
                  <a:gd name="connsiteX3" fmla="*/ 0 w 1000664"/>
                  <a:gd name="connsiteY3" fmla="*/ 300095 h 300095"/>
                  <a:gd name="connsiteX4" fmla="*/ 284679 w 1000664"/>
                  <a:gd name="connsiteY4" fmla="*/ 327 h 300095"/>
                  <a:gd name="connsiteX0" fmla="*/ 284679 w 1000664"/>
                  <a:gd name="connsiteY0" fmla="*/ 327 h 315311"/>
                  <a:gd name="connsiteX1" fmla="*/ 1000664 w 1000664"/>
                  <a:gd name="connsiteY1" fmla="*/ 300095 h 315311"/>
                  <a:gd name="connsiteX2" fmla="*/ 279916 w 1000664"/>
                  <a:gd name="connsiteY2" fmla="*/ 218042 h 315311"/>
                  <a:gd name="connsiteX3" fmla="*/ 0 w 1000664"/>
                  <a:gd name="connsiteY3" fmla="*/ 300095 h 315311"/>
                  <a:gd name="connsiteX4" fmla="*/ 284679 w 1000664"/>
                  <a:gd name="connsiteY4" fmla="*/ 327 h 315311"/>
                  <a:gd name="connsiteX0" fmla="*/ 284679 w 1000664"/>
                  <a:gd name="connsiteY0" fmla="*/ 327 h 310239"/>
                  <a:gd name="connsiteX1" fmla="*/ 1000664 w 1000664"/>
                  <a:gd name="connsiteY1" fmla="*/ 300095 h 310239"/>
                  <a:gd name="connsiteX2" fmla="*/ 279916 w 1000664"/>
                  <a:gd name="connsiteY2" fmla="*/ 218042 h 310239"/>
                  <a:gd name="connsiteX3" fmla="*/ 0 w 1000664"/>
                  <a:gd name="connsiteY3" fmla="*/ 300095 h 310239"/>
                  <a:gd name="connsiteX4" fmla="*/ 284679 w 1000664"/>
                  <a:gd name="connsiteY4" fmla="*/ 327 h 310239"/>
                  <a:gd name="connsiteX0" fmla="*/ 284679 w 1000664"/>
                  <a:gd name="connsiteY0" fmla="*/ 327 h 310239"/>
                  <a:gd name="connsiteX1" fmla="*/ 1000664 w 1000664"/>
                  <a:gd name="connsiteY1" fmla="*/ 300095 h 310239"/>
                  <a:gd name="connsiteX2" fmla="*/ 279916 w 1000664"/>
                  <a:gd name="connsiteY2" fmla="*/ 218042 h 310239"/>
                  <a:gd name="connsiteX3" fmla="*/ 0 w 1000664"/>
                  <a:gd name="connsiteY3" fmla="*/ 300095 h 310239"/>
                  <a:gd name="connsiteX4" fmla="*/ 284679 w 1000664"/>
                  <a:gd name="connsiteY4" fmla="*/ 327 h 310239"/>
                  <a:gd name="connsiteX0" fmla="*/ 284679 w 1000664"/>
                  <a:gd name="connsiteY0" fmla="*/ 327 h 307123"/>
                  <a:gd name="connsiteX1" fmla="*/ 1000664 w 1000664"/>
                  <a:gd name="connsiteY1" fmla="*/ 300095 h 307123"/>
                  <a:gd name="connsiteX2" fmla="*/ 279916 w 1000664"/>
                  <a:gd name="connsiteY2" fmla="*/ 218042 h 307123"/>
                  <a:gd name="connsiteX3" fmla="*/ 0 w 1000664"/>
                  <a:gd name="connsiteY3" fmla="*/ 300095 h 307123"/>
                  <a:gd name="connsiteX4" fmla="*/ 284679 w 1000664"/>
                  <a:gd name="connsiteY4" fmla="*/ 327 h 307123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79916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89441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64"/>
                  <a:gd name="connsiteY0" fmla="*/ 327 h 307376"/>
                  <a:gd name="connsiteX1" fmla="*/ 1000664 w 1000664"/>
                  <a:gd name="connsiteY1" fmla="*/ 300095 h 307376"/>
                  <a:gd name="connsiteX2" fmla="*/ 289441 w 1000664"/>
                  <a:gd name="connsiteY2" fmla="*/ 218042 h 307376"/>
                  <a:gd name="connsiteX3" fmla="*/ 0 w 1000664"/>
                  <a:gd name="connsiteY3" fmla="*/ 300095 h 307376"/>
                  <a:gd name="connsiteX4" fmla="*/ 284679 w 1000664"/>
                  <a:gd name="connsiteY4" fmla="*/ 327 h 307376"/>
                  <a:gd name="connsiteX0" fmla="*/ 284679 w 1000686"/>
                  <a:gd name="connsiteY0" fmla="*/ 327 h 309046"/>
                  <a:gd name="connsiteX1" fmla="*/ 1000664 w 1000686"/>
                  <a:gd name="connsiteY1" fmla="*/ 300095 h 309046"/>
                  <a:gd name="connsiteX2" fmla="*/ 289441 w 1000686"/>
                  <a:gd name="connsiteY2" fmla="*/ 218042 h 309046"/>
                  <a:gd name="connsiteX3" fmla="*/ 0 w 1000686"/>
                  <a:gd name="connsiteY3" fmla="*/ 300095 h 309046"/>
                  <a:gd name="connsiteX4" fmla="*/ 284679 w 1000686"/>
                  <a:gd name="connsiteY4" fmla="*/ 327 h 309046"/>
                  <a:gd name="connsiteX0" fmla="*/ 284679 w 1000686"/>
                  <a:gd name="connsiteY0" fmla="*/ 301 h 309020"/>
                  <a:gd name="connsiteX1" fmla="*/ 1000664 w 1000686"/>
                  <a:gd name="connsiteY1" fmla="*/ 300069 h 309020"/>
                  <a:gd name="connsiteX2" fmla="*/ 289441 w 1000686"/>
                  <a:gd name="connsiteY2" fmla="*/ 218016 h 309020"/>
                  <a:gd name="connsiteX3" fmla="*/ 0 w 1000686"/>
                  <a:gd name="connsiteY3" fmla="*/ 300069 h 309020"/>
                  <a:gd name="connsiteX4" fmla="*/ 284679 w 1000686"/>
                  <a:gd name="connsiteY4" fmla="*/ 301 h 309020"/>
                  <a:gd name="connsiteX0" fmla="*/ 284679 w 1000664"/>
                  <a:gd name="connsiteY0" fmla="*/ 301 h 313644"/>
                  <a:gd name="connsiteX1" fmla="*/ 1000664 w 1000664"/>
                  <a:gd name="connsiteY1" fmla="*/ 300069 h 313644"/>
                  <a:gd name="connsiteX2" fmla="*/ 289441 w 1000664"/>
                  <a:gd name="connsiteY2" fmla="*/ 218016 h 313644"/>
                  <a:gd name="connsiteX3" fmla="*/ 0 w 1000664"/>
                  <a:gd name="connsiteY3" fmla="*/ 300069 h 313644"/>
                  <a:gd name="connsiteX4" fmla="*/ 284679 w 1000664"/>
                  <a:gd name="connsiteY4" fmla="*/ 301 h 313644"/>
                  <a:gd name="connsiteX0" fmla="*/ 284679 w 1000664"/>
                  <a:gd name="connsiteY0" fmla="*/ 301 h 316946"/>
                  <a:gd name="connsiteX1" fmla="*/ 1000664 w 1000664"/>
                  <a:gd name="connsiteY1" fmla="*/ 300069 h 316946"/>
                  <a:gd name="connsiteX2" fmla="*/ 289441 w 1000664"/>
                  <a:gd name="connsiteY2" fmla="*/ 218016 h 316946"/>
                  <a:gd name="connsiteX3" fmla="*/ 0 w 1000664"/>
                  <a:gd name="connsiteY3" fmla="*/ 300069 h 316946"/>
                  <a:gd name="connsiteX4" fmla="*/ 284679 w 1000664"/>
                  <a:gd name="connsiteY4" fmla="*/ 301 h 316946"/>
                  <a:gd name="connsiteX0" fmla="*/ 284679 w 1000664"/>
                  <a:gd name="connsiteY0" fmla="*/ 301 h 307350"/>
                  <a:gd name="connsiteX1" fmla="*/ 1000664 w 1000664"/>
                  <a:gd name="connsiteY1" fmla="*/ 300069 h 307350"/>
                  <a:gd name="connsiteX2" fmla="*/ 289441 w 1000664"/>
                  <a:gd name="connsiteY2" fmla="*/ 218016 h 307350"/>
                  <a:gd name="connsiteX3" fmla="*/ 0 w 1000664"/>
                  <a:gd name="connsiteY3" fmla="*/ 300069 h 307350"/>
                  <a:gd name="connsiteX4" fmla="*/ 284679 w 1000664"/>
                  <a:gd name="connsiteY4" fmla="*/ 301 h 307350"/>
                  <a:gd name="connsiteX0" fmla="*/ 284679 w 1000664"/>
                  <a:gd name="connsiteY0" fmla="*/ 648 h 307697"/>
                  <a:gd name="connsiteX1" fmla="*/ 1000664 w 1000664"/>
                  <a:gd name="connsiteY1" fmla="*/ 300416 h 307697"/>
                  <a:gd name="connsiteX2" fmla="*/ 289441 w 1000664"/>
                  <a:gd name="connsiteY2" fmla="*/ 218363 h 307697"/>
                  <a:gd name="connsiteX3" fmla="*/ 0 w 1000664"/>
                  <a:gd name="connsiteY3" fmla="*/ 300416 h 307697"/>
                  <a:gd name="connsiteX4" fmla="*/ 284679 w 1000664"/>
                  <a:gd name="connsiteY4" fmla="*/ 648 h 307697"/>
                  <a:gd name="connsiteX0" fmla="*/ 284679 w 1000664"/>
                  <a:gd name="connsiteY0" fmla="*/ 648 h 307697"/>
                  <a:gd name="connsiteX1" fmla="*/ 1000664 w 1000664"/>
                  <a:gd name="connsiteY1" fmla="*/ 300416 h 307697"/>
                  <a:gd name="connsiteX2" fmla="*/ 289441 w 1000664"/>
                  <a:gd name="connsiteY2" fmla="*/ 218363 h 307697"/>
                  <a:gd name="connsiteX3" fmla="*/ 0 w 1000664"/>
                  <a:gd name="connsiteY3" fmla="*/ 300416 h 307697"/>
                  <a:gd name="connsiteX4" fmla="*/ 284679 w 1000664"/>
                  <a:gd name="connsiteY4" fmla="*/ 648 h 307697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  <a:gd name="connsiteX0" fmla="*/ 284679 w 1000664"/>
                  <a:gd name="connsiteY0" fmla="*/ 0 h 307049"/>
                  <a:gd name="connsiteX1" fmla="*/ 1000664 w 1000664"/>
                  <a:gd name="connsiteY1" fmla="*/ 299768 h 307049"/>
                  <a:gd name="connsiteX2" fmla="*/ 289441 w 1000664"/>
                  <a:gd name="connsiteY2" fmla="*/ 217715 h 307049"/>
                  <a:gd name="connsiteX3" fmla="*/ 0 w 1000664"/>
                  <a:gd name="connsiteY3" fmla="*/ 299768 h 307049"/>
                  <a:gd name="connsiteX4" fmla="*/ 284679 w 1000664"/>
                  <a:gd name="connsiteY4" fmla="*/ 0 h 307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664" h="307049">
                    <a:moveTo>
                      <a:pt x="284679" y="0"/>
                    </a:moveTo>
                    <a:cubicBezTo>
                      <a:pt x="561441" y="18961"/>
                      <a:pt x="895352" y="190319"/>
                      <a:pt x="1000664" y="299768"/>
                    </a:cubicBezTo>
                    <a:cubicBezTo>
                      <a:pt x="838203" y="307342"/>
                      <a:pt x="413804" y="200616"/>
                      <a:pt x="289441" y="217715"/>
                    </a:cubicBezTo>
                    <a:cubicBezTo>
                      <a:pt x="165078" y="234814"/>
                      <a:pt x="71437" y="334466"/>
                      <a:pt x="0" y="299768"/>
                    </a:cubicBezTo>
                    <a:cubicBezTo>
                      <a:pt x="18693" y="166508"/>
                      <a:pt x="107930" y="33426"/>
                      <a:pt x="284679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556D1C00-9F90-4A89-9E15-308E5BF5D8F0}"/>
                  </a:ext>
                </a:extLst>
              </p:cNvPr>
              <p:cNvGrpSpPr/>
              <p:nvPr/>
            </p:nvGrpSpPr>
            <p:grpSpPr>
              <a:xfrm>
                <a:off x="5227075" y="3355920"/>
                <a:ext cx="549152" cy="238466"/>
                <a:chOff x="5227075" y="3355920"/>
                <a:chExt cx="549152" cy="238466"/>
              </a:xfrm>
            </p:grpSpPr>
            <p:sp>
              <p:nvSpPr>
                <p:cNvPr id="32" name="椭圆 35">
                  <a:extLst>
                    <a:ext uri="{FF2B5EF4-FFF2-40B4-BE49-F238E27FC236}">
                      <a16:creationId xmlns="" xmlns:a16="http://schemas.microsoft.com/office/drawing/2014/main" id="{C3454210-C3E7-44C6-A412-90723167D6C1}"/>
                    </a:ext>
                  </a:extLst>
                </p:cNvPr>
                <p:cNvSpPr/>
                <p:nvPr/>
              </p:nvSpPr>
              <p:spPr>
                <a:xfrm>
                  <a:off x="5227075" y="3355920"/>
                  <a:ext cx="545827" cy="237545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rgbClr val="F6B9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5">
                  <a:extLst>
                    <a:ext uri="{FF2B5EF4-FFF2-40B4-BE49-F238E27FC236}">
                      <a16:creationId xmlns="" xmlns:a16="http://schemas.microsoft.com/office/drawing/2014/main" id="{B580397F-C2BC-4951-9ADE-416EE4CF7B5D}"/>
                    </a:ext>
                  </a:extLst>
                </p:cNvPr>
                <p:cNvSpPr/>
                <p:nvPr/>
              </p:nvSpPr>
              <p:spPr>
                <a:xfrm>
                  <a:off x="5243464" y="3369884"/>
                  <a:ext cx="532763" cy="220403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rgbClr val="F9D0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5">
                  <a:extLst>
                    <a:ext uri="{FF2B5EF4-FFF2-40B4-BE49-F238E27FC236}">
                      <a16:creationId xmlns="" xmlns:a16="http://schemas.microsoft.com/office/drawing/2014/main" id="{B50E6B49-7D54-4C52-8838-C3EBF978E4C0}"/>
                    </a:ext>
                  </a:extLst>
                </p:cNvPr>
                <p:cNvSpPr/>
                <p:nvPr/>
              </p:nvSpPr>
              <p:spPr>
                <a:xfrm>
                  <a:off x="5266464" y="3390596"/>
                  <a:ext cx="506436" cy="199693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="" xmlns:a16="http://schemas.microsoft.com/office/drawing/2014/main" id="{BCAC2EEC-B9BA-4A21-93C5-BCD7E616D19B}"/>
                    </a:ext>
                  </a:extLst>
                </p:cNvPr>
                <p:cNvSpPr/>
                <p:nvPr/>
              </p:nvSpPr>
              <p:spPr>
                <a:xfrm>
                  <a:off x="5439774" y="3402413"/>
                  <a:ext cx="184397" cy="184397"/>
                </a:xfrm>
                <a:prstGeom prst="ellipse">
                  <a:avLst/>
                </a:prstGeom>
                <a:solidFill>
                  <a:srgbClr val="5125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="" xmlns:a16="http://schemas.microsoft.com/office/drawing/2014/main" id="{EEBAD113-C4AB-41EC-8DDC-303436263E4C}"/>
                    </a:ext>
                  </a:extLst>
                </p:cNvPr>
                <p:cNvSpPr/>
                <p:nvPr/>
              </p:nvSpPr>
              <p:spPr>
                <a:xfrm>
                  <a:off x="5266464" y="3394762"/>
                  <a:ext cx="506436" cy="199624"/>
                </a:xfrm>
                <a:custGeom>
                  <a:avLst/>
                  <a:gdLst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34593 h 116006"/>
                    <a:gd name="connsiteX4" fmla="*/ 167009 w 294301"/>
                    <a:gd name="connsiteY4" fmla="*/ 15699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34593 h 116006"/>
                    <a:gd name="connsiteX4" fmla="*/ 124146 w 294301"/>
                    <a:gd name="connsiteY4" fmla="*/ 20461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24146 w 294301"/>
                    <a:gd name="connsiteY4" fmla="*/ 20461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19383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4301" h="116006">
                      <a:moveTo>
                        <a:pt x="147150" y="42"/>
                      </a:moveTo>
                      <a:cubicBezTo>
                        <a:pt x="196200" y="1298"/>
                        <a:pt x="264324" y="32923"/>
                        <a:pt x="294301" y="72368"/>
                      </a:cubicBezTo>
                      <a:lnTo>
                        <a:pt x="289055" y="74276"/>
                      </a:lnTo>
                      <a:lnTo>
                        <a:pt x="236842" y="48881"/>
                      </a:lnTo>
                      <a:cubicBezTo>
                        <a:pt x="215945" y="25735"/>
                        <a:pt x="152548" y="7542"/>
                        <a:pt x="119383" y="15698"/>
                      </a:cubicBezTo>
                      <a:cubicBezTo>
                        <a:pt x="86218" y="23854"/>
                        <a:pt x="65651" y="37627"/>
                        <a:pt x="39719" y="71748"/>
                      </a:cubicBezTo>
                      <a:cubicBezTo>
                        <a:pt x="57989" y="87041"/>
                        <a:pt x="78910" y="97835"/>
                        <a:pt x="100567" y="104942"/>
                      </a:cubicBezTo>
                      <a:lnTo>
                        <a:pt x="157873" y="114661"/>
                      </a:lnTo>
                      <a:lnTo>
                        <a:pt x="145788" y="116006"/>
                      </a:lnTo>
                      <a:cubicBezTo>
                        <a:pt x="96738" y="114751"/>
                        <a:pt x="42240" y="100195"/>
                        <a:pt x="0" y="64837"/>
                      </a:cubicBezTo>
                      <a:cubicBezTo>
                        <a:pt x="29978" y="25392"/>
                        <a:pt x="98100" y="-1213"/>
                        <a:pt x="147150" y="4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="" xmlns:a16="http://schemas.microsoft.com/office/drawing/2014/main" id="{B521D4BC-2123-4075-BEA6-5DF5C7043F7C}"/>
                    </a:ext>
                  </a:extLst>
                </p:cNvPr>
                <p:cNvSpPr/>
                <p:nvPr/>
              </p:nvSpPr>
              <p:spPr>
                <a:xfrm>
                  <a:off x="5466444" y="3439999"/>
                  <a:ext cx="121426" cy="12142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="" xmlns:a16="http://schemas.microsoft.com/office/drawing/2014/main" id="{F1B2C8C3-46EF-45C1-A284-F69DF78F34C4}"/>
                    </a:ext>
                  </a:extLst>
                </p:cNvPr>
                <p:cNvSpPr/>
                <p:nvPr/>
              </p:nvSpPr>
              <p:spPr>
                <a:xfrm>
                  <a:off x="5451090" y="3427160"/>
                  <a:ext cx="78674" cy="786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="" xmlns:a16="http://schemas.microsoft.com/office/drawing/2014/main" id="{07409F30-B74D-48EE-B5A4-507BF6C7DA51}"/>
                    </a:ext>
                  </a:extLst>
                </p:cNvPr>
                <p:cNvSpPr/>
                <p:nvPr/>
              </p:nvSpPr>
              <p:spPr>
                <a:xfrm>
                  <a:off x="5552038" y="3519363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78FA3E7D-EFA2-4576-A570-3FDC866DA918}"/>
                  </a:ext>
                </a:extLst>
              </p:cNvPr>
              <p:cNvGrpSpPr/>
              <p:nvPr/>
            </p:nvGrpSpPr>
            <p:grpSpPr>
              <a:xfrm flipH="1">
                <a:off x="6421160" y="3355920"/>
                <a:ext cx="549152" cy="238466"/>
                <a:chOff x="5227075" y="3355920"/>
                <a:chExt cx="549152" cy="238466"/>
              </a:xfrm>
            </p:grpSpPr>
            <p:sp>
              <p:nvSpPr>
                <p:cNvPr id="24" name="椭圆 35">
                  <a:extLst>
                    <a:ext uri="{FF2B5EF4-FFF2-40B4-BE49-F238E27FC236}">
                      <a16:creationId xmlns="" xmlns:a16="http://schemas.microsoft.com/office/drawing/2014/main" id="{C41916E3-214D-4529-BECB-69927AF29294}"/>
                    </a:ext>
                  </a:extLst>
                </p:cNvPr>
                <p:cNvSpPr/>
                <p:nvPr/>
              </p:nvSpPr>
              <p:spPr>
                <a:xfrm>
                  <a:off x="5227075" y="3355920"/>
                  <a:ext cx="545827" cy="237545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rgbClr val="F6B9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35">
                  <a:extLst>
                    <a:ext uri="{FF2B5EF4-FFF2-40B4-BE49-F238E27FC236}">
                      <a16:creationId xmlns="" xmlns:a16="http://schemas.microsoft.com/office/drawing/2014/main" id="{930A32BA-A12E-4CA8-9823-0F5769B6A6C7}"/>
                    </a:ext>
                  </a:extLst>
                </p:cNvPr>
                <p:cNvSpPr/>
                <p:nvPr/>
              </p:nvSpPr>
              <p:spPr>
                <a:xfrm>
                  <a:off x="5243464" y="3369884"/>
                  <a:ext cx="532763" cy="220403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rgbClr val="F9D0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35">
                  <a:extLst>
                    <a:ext uri="{FF2B5EF4-FFF2-40B4-BE49-F238E27FC236}">
                      <a16:creationId xmlns="" xmlns:a16="http://schemas.microsoft.com/office/drawing/2014/main" id="{DF19EFE2-A1AF-47B7-B003-E7254AB4ADF3}"/>
                    </a:ext>
                  </a:extLst>
                </p:cNvPr>
                <p:cNvSpPr/>
                <p:nvPr/>
              </p:nvSpPr>
              <p:spPr>
                <a:xfrm>
                  <a:off x="5266464" y="3390596"/>
                  <a:ext cx="506436" cy="199693"/>
                </a:xfrm>
                <a:custGeom>
                  <a:avLst/>
                  <a:gdLst>
                    <a:gd name="connsiteX0" fmla="*/ 0 w 514315"/>
                    <a:gd name="connsiteY0" fmla="*/ 98947 h 197893"/>
                    <a:gd name="connsiteX1" fmla="*/ 257158 w 514315"/>
                    <a:gd name="connsiteY1" fmla="*/ 0 h 197893"/>
                    <a:gd name="connsiteX2" fmla="*/ 514316 w 514315"/>
                    <a:gd name="connsiteY2" fmla="*/ 98947 h 197893"/>
                    <a:gd name="connsiteX3" fmla="*/ 257158 w 514315"/>
                    <a:gd name="connsiteY3" fmla="*/ 197894 h 197893"/>
                    <a:gd name="connsiteX4" fmla="*/ 0 w 514315"/>
                    <a:gd name="connsiteY4" fmla="*/ 98947 h 197893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57158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98947 h 197894"/>
                    <a:gd name="connsiteX1" fmla="*/ 257158 w 514316"/>
                    <a:gd name="connsiteY1" fmla="*/ 0 h 197894"/>
                    <a:gd name="connsiteX2" fmla="*/ 514316 w 514316"/>
                    <a:gd name="connsiteY2" fmla="*/ 98947 h 197894"/>
                    <a:gd name="connsiteX3" fmla="*/ 266683 w 514316"/>
                    <a:gd name="connsiteY3" fmla="*/ 197894 h 197894"/>
                    <a:gd name="connsiteX4" fmla="*/ 0 w 514316"/>
                    <a:gd name="connsiteY4" fmla="*/ 98947 h 197894"/>
                    <a:gd name="connsiteX0" fmla="*/ 0 w 514316"/>
                    <a:gd name="connsiteY0" fmla="*/ 103709 h 202656"/>
                    <a:gd name="connsiteX1" fmla="*/ 254776 w 514316"/>
                    <a:gd name="connsiteY1" fmla="*/ 0 h 202656"/>
                    <a:gd name="connsiteX2" fmla="*/ 514316 w 514316"/>
                    <a:gd name="connsiteY2" fmla="*/ 103709 h 202656"/>
                    <a:gd name="connsiteX3" fmla="*/ 266683 w 514316"/>
                    <a:gd name="connsiteY3" fmla="*/ 202656 h 202656"/>
                    <a:gd name="connsiteX4" fmla="*/ 0 w 514316"/>
                    <a:gd name="connsiteY4" fmla="*/ 103709 h 202656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66683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763"/>
                    <a:gd name="connsiteX1" fmla="*/ 254776 w 514316"/>
                    <a:gd name="connsiteY1" fmla="*/ 107 h 202763"/>
                    <a:gd name="connsiteX2" fmla="*/ 514316 w 514316"/>
                    <a:gd name="connsiteY2" fmla="*/ 103816 h 202763"/>
                    <a:gd name="connsiteX3" fmla="*/ 254777 w 514316"/>
                    <a:gd name="connsiteY3" fmla="*/ 202763 h 202763"/>
                    <a:gd name="connsiteX4" fmla="*/ 0 w 514316"/>
                    <a:gd name="connsiteY4" fmla="*/ 103816 h 202763"/>
                    <a:gd name="connsiteX0" fmla="*/ 0 w 514316"/>
                    <a:gd name="connsiteY0" fmla="*/ 103816 h 202864"/>
                    <a:gd name="connsiteX1" fmla="*/ 254776 w 514316"/>
                    <a:gd name="connsiteY1" fmla="*/ 107 h 202864"/>
                    <a:gd name="connsiteX2" fmla="*/ 514316 w 514316"/>
                    <a:gd name="connsiteY2" fmla="*/ 103816 h 202864"/>
                    <a:gd name="connsiteX3" fmla="*/ 254777 w 514316"/>
                    <a:gd name="connsiteY3" fmla="*/ 202763 h 202864"/>
                    <a:gd name="connsiteX4" fmla="*/ 0 w 514316"/>
                    <a:gd name="connsiteY4" fmla="*/ 103816 h 202864"/>
                    <a:gd name="connsiteX0" fmla="*/ 0 w 514316"/>
                    <a:gd name="connsiteY0" fmla="*/ 113321 h 212369"/>
                    <a:gd name="connsiteX1" fmla="*/ 257157 w 514316"/>
                    <a:gd name="connsiteY1" fmla="*/ 87 h 212369"/>
                    <a:gd name="connsiteX2" fmla="*/ 514316 w 514316"/>
                    <a:gd name="connsiteY2" fmla="*/ 113321 h 212369"/>
                    <a:gd name="connsiteX3" fmla="*/ 254777 w 514316"/>
                    <a:gd name="connsiteY3" fmla="*/ 212268 h 212369"/>
                    <a:gd name="connsiteX4" fmla="*/ 0 w 514316"/>
                    <a:gd name="connsiteY4" fmla="*/ 113321 h 212369"/>
                    <a:gd name="connsiteX0" fmla="*/ 0 w 514316"/>
                    <a:gd name="connsiteY0" fmla="*/ 113321 h 202874"/>
                    <a:gd name="connsiteX1" fmla="*/ 257157 w 514316"/>
                    <a:gd name="connsiteY1" fmla="*/ 87 h 202874"/>
                    <a:gd name="connsiteX2" fmla="*/ 514316 w 514316"/>
                    <a:gd name="connsiteY2" fmla="*/ 113321 h 202874"/>
                    <a:gd name="connsiteX3" fmla="*/ 254777 w 514316"/>
                    <a:gd name="connsiteY3" fmla="*/ 202743 h 202874"/>
                    <a:gd name="connsiteX4" fmla="*/ 0 w 514316"/>
                    <a:gd name="connsiteY4" fmla="*/ 113321 h 202874"/>
                    <a:gd name="connsiteX0" fmla="*/ 0 w 514316"/>
                    <a:gd name="connsiteY0" fmla="*/ 113308 h 202815"/>
                    <a:gd name="connsiteX1" fmla="*/ 257157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3308 h 202815"/>
                    <a:gd name="connsiteX1" fmla="*/ 257156 w 514316"/>
                    <a:gd name="connsiteY1" fmla="*/ 74 h 202815"/>
                    <a:gd name="connsiteX2" fmla="*/ 514316 w 514316"/>
                    <a:gd name="connsiteY2" fmla="*/ 126469 h 202815"/>
                    <a:gd name="connsiteX3" fmla="*/ 254777 w 514316"/>
                    <a:gd name="connsiteY3" fmla="*/ 202730 h 202815"/>
                    <a:gd name="connsiteX4" fmla="*/ 0 w 514316"/>
                    <a:gd name="connsiteY4" fmla="*/ 113308 h 202815"/>
                    <a:gd name="connsiteX0" fmla="*/ 0 w 514316"/>
                    <a:gd name="connsiteY0" fmla="*/ 114627 h 204134"/>
                    <a:gd name="connsiteX1" fmla="*/ 257156 w 514316"/>
                    <a:gd name="connsiteY1" fmla="*/ 1393 h 204134"/>
                    <a:gd name="connsiteX2" fmla="*/ 514316 w 514316"/>
                    <a:gd name="connsiteY2" fmla="*/ 127788 h 204134"/>
                    <a:gd name="connsiteX3" fmla="*/ 254777 w 514316"/>
                    <a:gd name="connsiteY3" fmla="*/ 204049 h 204134"/>
                    <a:gd name="connsiteX4" fmla="*/ 0 w 514316"/>
                    <a:gd name="connsiteY4" fmla="*/ 114627 h 20413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807 h 203314"/>
                    <a:gd name="connsiteX1" fmla="*/ 257156 w 514316"/>
                    <a:gd name="connsiteY1" fmla="*/ 573 h 203314"/>
                    <a:gd name="connsiteX2" fmla="*/ 514316 w 514316"/>
                    <a:gd name="connsiteY2" fmla="*/ 126968 h 203314"/>
                    <a:gd name="connsiteX3" fmla="*/ 254777 w 514316"/>
                    <a:gd name="connsiteY3" fmla="*/ 203229 h 203314"/>
                    <a:gd name="connsiteX4" fmla="*/ 0 w 514316"/>
                    <a:gd name="connsiteY4" fmla="*/ 113807 h 203314"/>
                    <a:gd name="connsiteX0" fmla="*/ 0 w 514316"/>
                    <a:gd name="connsiteY0" fmla="*/ 113310 h 202817"/>
                    <a:gd name="connsiteX1" fmla="*/ 257156 w 514316"/>
                    <a:gd name="connsiteY1" fmla="*/ 76 h 202817"/>
                    <a:gd name="connsiteX2" fmla="*/ 514316 w 514316"/>
                    <a:gd name="connsiteY2" fmla="*/ 126471 h 202817"/>
                    <a:gd name="connsiteX3" fmla="*/ 254777 w 514316"/>
                    <a:gd name="connsiteY3" fmla="*/ 202732 h 202817"/>
                    <a:gd name="connsiteX4" fmla="*/ 0 w 514316"/>
                    <a:gd name="connsiteY4" fmla="*/ 113310 h 202817"/>
                    <a:gd name="connsiteX0" fmla="*/ 0 w 514316"/>
                    <a:gd name="connsiteY0" fmla="*/ 113308 h 202800"/>
                    <a:gd name="connsiteX1" fmla="*/ 257156 w 514316"/>
                    <a:gd name="connsiteY1" fmla="*/ 74 h 202800"/>
                    <a:gd name="connsiteX2" fmla="*/ 514316 w 514316"/>
                    <a:gd name="connsiteY2" fmla="*/ 126469 h 202800"/>
                    <a:gd name="connsiteX3" fmla="*/ 254777 w 514316"/>
                    <a:gd name="connsiteY3" fmla="*/ 202730 h 202800"/>
                    <a:gd name="connsiteX4" fmla="*/ 0 w 514316"/>
                    <a:gd name="connsiteY4" fmla="*/ 113308 h 202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16" h="202800">
                      <a:moveTo>
                        <a:pt x="0" y="113308"/>
                      </a:moveTo>
                      <a:cubicBezTo>
                        <a:pt x="52388" y="44374"/>
                        <a:pt x="171437" y="-2120"/>
                        <a:pt x="257156" y="74"/>
                      </a:cubicBezTo>
                      <a:cubicBezTo>
                        <a:pt x="342875" y="2268"/>
                        <a:pt x="461929" y="57535"/>
                        <a:pt x="514316" y="126469"/>
                      </a:cubicBezTo>
                      <a:cubicBezTo>
                        <a:pt x="408662" y="155675"/>
                        <a:pt x="340496" y="204924"/>
                        <a:pt x="254777" y="202730"/>
                      </a:cubicBezTo>
                      <a:cubicBezTo>
                        <a:pt x="169058" y="200536"/>
                        <a:pt x="73818" y="175098"/>
                        <a:pt x="0" y="1133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="" xmlns:a16="http://schemas.microsoft.com/office/drawing/2014/main" id="{3A96163C-896F-4044-B686-0E8951CA03D2}"/>
                    </a:ext>
                  </a:extLst>
                </p:cNvPr>
                <p:cNvSpPr/>
                <p:nvPr/>
              </p:nvSpPr>
              <p:spPr>
                <a:xfrm>
                  <a:off x="5439774" y="3402413"/>
                  <a:ext cx="184397" cy="184397"/>
                </a:xfrm>
                <a:prstGeom prst="ellipse">
                  <a:avLst/>
                </a:prstGeom>
                <a:solidFill>
                  <a:srgbClr val="51250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="" xmlns:a16="http://schemas.microsoft.com/office/drawing/2014/main" id="{6E6B3F2E-11AD-49A2-AD32-CB3E37A14E3B}"/>
                    </a:ext>
                  </a:extLst>
                </p:cNvPr>
                <p:cNvSpPr/>
                <p:nvPr/>
              </p:nvSpPr>
              <p:spPr>
                <a:xfrm>
                  <a:off x="5266464" y="3394762"/>
                  <a:ext cx="506436" cy="199624"/>
                </a:xfrm>
                <a:custGeom>
                  <a:avLst/>
                  <a:gdLst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34593 h 116006"/>
                    <a:gd name="connsiteX4" fmla="*/ 167009 w 294301"/>
                    <a:gd name="connsiteY4" fmla="*/ 15699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34593 h 116006"/>
                    <a:gd name="connsiteX4" fmla="*/ 124146 w 294301"/>
                    <a:gd name="connsiteY4" fmla="*/ 20461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24146 w 294301"/>
                    <a:gd name="connsiteY4" fmla="*/ 20461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31290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  <a:gd name="connsiteX0" fmla="*/ 147150 w 294301"/>
                    <a:gd name="connsiteY0" fmla="*/ 42 h 116006"/>
                    <a:gd name="connsiteX1" fmla="*/ 294301 w 294301"/>
                    <a:gd name="connsiteY1" fmla="*/ 72368 h 116006"/>
                    <a:gd name="connsiteX2" fmla="*/ 289055 w 294301"/>
                    <a:gd name="connsiteY2" fmla="*/ 74276 h 116006"/>
                    <a:gd name="connsiteX3" fmla="*/ 236842 w 294301"/>
                    <a:gd name="connsiteY3" fmla="*/ 48881 h 116006"/>
                    <a:gd name="connsiteX4" fmla="*/ 119383 w 294301"/>
                    <a:gd name="connsiteY4" fmla="*/ 15698 h 116006"/>
                    <a:gd name="connsiteX5" fmla="*/ 39719 w 294301"/>
                    <a:gd name="connsiteY5" fmla="*/ 71748 h 116006"/>
                    <a:gd name="connsiteX6" fmla="*/ 100567 w 294301"/>
                    <a:gd name="connsiteY6" fmla="*/ 104942 h 116006"/>
                    <a:gd name="connsiteX7" fmla="*/ 157873 w 294301"/>
                    <a:gd name="connsiteY7" fmla="*/ 114661 h 116006"/>
                    <a:gd name="connsiteX8" fmla="*/ 145788 w 294301"/>
                    <a:gd name="connsiteY8" fmla="*/ 116006 h 116006"/>
                    <a:gd name="connsiteX9" fmla="*/ 0 w 294301"/>
                    <a:gd name="connsiteY9" fmla="*/ 64837 h 116006"/>
                    <a:gd name="connsiteX10" fmla="*/ 147150 w 294301"/>
                    <a:gd name="connsiteY10" fmla="*/ 42 h 116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4301" h="116006">
                      <a:moveTo>
                        <a:pt x="147150" y="42"/>
                      </a:moveTo>
                      <a:cubicBezTo>
                        <a:pt x="196200" y="1298"/>
                        <a:pt x="264324" y="32923"/>
                        <a:pt x="294301" y="72368"/>
                      </a:cubicBezTo>
                      <a:lnTo>
                        <a:pt x="289055" y="74276"/>
                      </a:lnTo>
                      <a:lnTo>
                        <a:pt x="236842" y="48881"/>
                      </a:lnTo>
                      <a:cubicBezTo>
                        <a:pt x="215945" y="25735"/>
                        <a:pt x="152548" y="7542"/>
                        <a:pt x="119383" y="15698"/>
                      </a:cubicBezTo>
                      <a:cubicBezTo>
                        <a:pt x="86218" y="23854"/>
                        <a:pt x="65651" y="37627"/>
                        <a:pt x="39719" y="71748"/>
                      </a:cubicBezTo>
                      <a:cubicBezTo>
                        <a:pt x="57989" y="87041"/>
                        <a:pt x="78910" y="97835"/>
                        <a:pt x="100567" y="104942"/>
                      </a:cubicBezTo>
                      <a:lnTo>
                        <a:pt x="157873" y="114661"/>
                      </a:lnTo>
                      <a:lnTo>
                        <a:pt x="145788" y="116006"/>
                      </a:lnTo>
                      <a:cubicBezTo>
                        <a:pt x="96738" y="114751"/>
                        <a:pt x="42240" y="100195"/>
                        <a:pt x="0" y="64837"/>
                      </a:cubicBezTo>
                      <a:cubicBezTo>
                        <a:pt x="29978" y="25392"/>
                        <a:pt x="98100" y="-1213"/>
                        <a:pt x="147150" y="4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="" xmlns:a16="http://schemas.microsoft.com/office/drawing/2014/main" id="{BDA59BB3-F487-4EE5-9DEF-A961AB6B478B}"/>
                    </a:ext>
                  </a:extLst>
                </p:cNvPr>
                <p:cNvSpPr/>
                <p:nvPr/>
              </p:nvSpPr>
              <p:spPr>
                <a:xfrm>
                  <a:off x="5468368" y="3439999"/>
                  <a:ext cx="121426" cy="12142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="" xmlns:a16="http://schemas.microsoft.com/office/drawing/2014/main" id="{6B6480FF-C605-42E1-A32E-EBC967D4C615}"/>
                    </a:ext>
                  </a:extLst>
                </p:cNvPr>
                <p:cNvSpPr/>
                <p:nvPr/>
              </p:nvSpPr>
              <p:spPr>
                <a:xfrm>
                  <a:off x="5534120" y="3421435"/>
                  <a:ext cx="78674" cy="786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="" xmlns:a16="http://schemas.microsoft.com/office/drawing/2014/main" id="{FAEBA795-6FDF-4DAC-B31D-D17CEB6CD5DA}"/>
                    </a:ext>
                  </a:extLst>
                </p:cNvPr>
                <p:cNvSpPr/>
                <p:nvPr/>
              </p:nvSpPr>
              <p:spPr>
                <a:xfrm>
                  <a:off x="5454439" y="3519363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70827E4-8195-484D-8316-C7982ED32F4B}"/>
              </a:ext>
            </a:extLst>
          </p:cNvPr>
          <p:cNvSpPr/>
          <p:nvPr/>
        </p:nvSpPr>
        <p:spPr>
          <a:xfrm>
            <a:off x="10373664" y="591057"/>
            <a:ext cx="1030147" cy="5278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A7257CA-9033-4A38-A24B-0D977AEFF078}"/>
              </a:ext>
            </a:extLst>
          </p:cNvPr>
          <p:cNvSpPr/>
          <p:nvPr/>
        </p:nvSpPr>
        <p:spPr>
          <a:xfrm>
            <a:off x="577507" y="591057"/>
            <a:ext cx="1030147" cy="5278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32E7189A-723A-43B8-8471-1489113306B0}"/>
              </a:ext>
            </a:extLst>
          </p:cNvPr>
          <p:cNvSpPr/>
          <p:nvPr/>
        </p:nvSpPr>
        <p:spPr>
          <a:xfrm>
            <a:off x="-97971" y="-44223"/>
            <a:ext cx="12387942" cy="6968218"/>
          </a:xfrm>
          <a:custGeom>
            <a:avLst/>
            <a:gdLst>
              <a:gd name="connsiteX0" fmla="*/ 6039409 w 12192000"/>
              <a:gd name="connsiteY0" fmla="*/ 1479851 h 6858000"/>
              <a:gd name="connsiteX1" fmla="*/ 2260274 w 12192000"/>
              <a:gd name="connsiteY1" fmla="*/ 3233722 h 6858000"/>
              <a:gd name="connsiteX2" fmla="*/ 6039409 w 12192000"/>
              <a:gd name="connsiteY2" fmla="*/ 4987593 h 6858000"/>
              <a:gd name="connsiteX3" fmla="*/ 9818544 w 12192000"/>
              <a:gd name="connsiteY3" fmla="*/ 3233722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6039409" y="1479851"/>
                </a:moveTo>
                <a:lnTo>
                  <a:pt x="2260274" y="3233722"/>
                </a:lnTo>
                <a:lnTo>
                  <a:pt x="6039409" y="4987593"/>
                </a:lnTo>
                <a:lnTo>
                  <a:pt x="9818544" y="323372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70B44874-B981-412C-A981-C02FF46F8185}"/>
              </a:ext>
            </a:extLst>
          </p:cNvPr>
          <p:cNvCxnSpPr>
            <a:cxnSpLocks/>
          </p:cNvCxnSpPr>
          <p:nvPr/>
        </p:nvCxnSpPr>
        <p:spPr>
          <a:xfrm flipV="1">
            <a:off x="1673846" y="1325996"/>
            <a:ext cx="4687857" cy="216266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B5B0319B-16DA-4784-9F66-39A129CB7138}"/>
              </a:ext>
            </a:extLst>
          </p:cNvPr>
          <p:cNvCxnSpPr>
            <a:cxnSpLocks/>
          </p:cNvCxnSpPr>
          <p:nvPr/>
        </p:nvCxnSpPr>
        <p:spPr>
          <a:xfrm flipH="1" flipV="1">
            <a:off x="1673846" y="2999641"/>
            <a:ext cx="4687857" cy="216266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B6FE24DD-11B8-4091-BA7B-0BDFF2080C08}"/>
              </a:ext>
            </a:extLst>
          </p:cNvPr>
          <p:cNvCxnSpPr>
            <a:cxnSpLocks/>
          </p:cNvCxnSpPr>
          <p:nvPr/>
        </p:nvCxnSpPr>
        <p:spPr>
          <a:xfrm flipH="1" flipV="1">
            <a:off x="5685807" y="1311027"/>
            <a:ext cx="4687857" cy="216266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9653915D-B859-43B7-8297-4A6FFBB5019A}"/>
              </a:ext>
            </a:extLst>
          </p:cNvPr>
          <p:cNvCxnSpPr>
            <a:cxnSpLocks/>
          </p:cNvCxnSpPr>
          <p:nvPr/>
        </p:nvCxnSpPr>
        <p:spPr>
          <a:xfrm flipV="1">
            <a:off x="5685807" y="2984672"/>
            <a:ext cx="4687857" cy="216266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D7DBA6C3-ED5D-43F0-AB1D-02F1BC494A8F}"/>
              </a:ext>
            </a:extLst>
          </p:cNvPr>
          <p:cNvCxnSpPr>
            <a:cxnSpLocks/>
          </p:cNvCxnSpPr>
          <p:nvPr/>
        </p:nvCxnSpPr>
        <p:spPr>
          <a:xfrm flipV="1">
            <a:off x="6039965" y="3239070"/>
            <a:ext cx="4201315" cy="193820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EBE63075-17D7-481D-9385-664B564D2FDD}"/>
              </a:ext>
            </a:extLst>
          </p:cNvPr>
          <p:cNvCxnSpPr>
            <a:cxnSpLocks/>
          </p:cNvCxnSpPr>
          <p:nvPr/>
        </p:nvCxnSpPr>
        <p:spPr>
          <a:xfrm flipH="1" flipV="1">
            <a:off x="6062003" y="1291255"/>
            <a:ext cx="4179278" cy="1928044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F0099188-5F20-4169-8EB0-4E87155505C6}"/>
              </a:ext>
            </a:extLst>
          </p:cNvPr>
          <p:cNvCxnSpPr>
            <a:cxnSpLocks/>
          </p:cNvCxnSpPr>
          <p:nvPr/>
        </p:nvCxnSpPr>
        <p:spPr>
          <a:xfrm flipV="1">
            <a:off x="1854546" y="1299209"/>
            <a:ext cx="4185419" cy="1930876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E0C196BA-D5DB-4FF5-A33F-91DE126BF0D5}"/>
              </a:ext>
            </a:extLst>
          </p:cNvPr>
          <p:cNvCxnSpPr>
            <a:cxnSpLocks/>
          </p:cNvCxnSpPr>
          <p:nvPr/>
        </p:nvCxnSpPr>
        <p:spPr>
          <a:xfrm flipH="1" flipV="1">
            <a:off x="1854546" y="3261360"/>
            <a:ext cx="4152995" cy="1915918"/>
          </a:xfrm>
          <a:prstGeom prst="line">
            <a:avLst/>
          </a:prstGeom>
          <a:ln w="28575" cap="rnd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6FA44573-6ADA-4BF9-84A3-78601D872B4F}"/>
              </a:ext>
            </a:extLst>
          </p:cNvPr>
          <p:cNvSpPr txBox="1"/>
          <p:nvPr/>
        </p:nvSpPr>
        <p:spPr>
          <a:xfrm>
            <a:off x="5211607" y="4146159"/>
            <a:ext cx="1725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 pitchFamily="2" charset="-122"/>
              </a:rPr>
              <a:t>- Passer -</a:t>
            </a:r>
            <a:endParaRPr lang="zh-CN" altLang="en-US" sz="2400" dirty="0">
              <a:solidFill>
                <a:schemeClr val="bg1"/>
              </a:solidFill>
              <a:latin typeface="锐字逼格锐线体简4.0(原名张海山锐线体简）" panose="02010604000000000000" pitchFamily="2" charset="-122"/>
              <a:ea typeface="锐字逼格锐线体简4.0(原名张海山锐线体简）" panose="02010604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703F24F2-24DB-49D8-98A3-0E58BBF1E00B}"/>
              </a:ext>
            </a:extLst>
          </p:cNvPr>
          <p:cNvSpPr txBox="1"/>
          <p:nvPr/>
        </p:nvSpPr>
        <p:spPr>
          <a:xfrm>
            <a:off x="5029048" y="5622288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感谢观看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16114DCC-AB0D-4D35-A598-508363CDFF28}"/>
              </a:ext>
            </a:extLst>
          </p:cNvPr>
          <p:cNvSpPr/>
          <p:nvPr/>
        </p:nvSpPr>
        <p:spPr>
          <a:xfrm rot="19375438">
            <a:off x="-1667587" y="1681422"/>
            <a:ext cx="1969967" cy="12406577"/>
          </a:xfrm>
          <a:prstGeom prst="rect">
            <a:avLst/>
          </a:prstGeom>
          <a:solidFill>
            <a:schemeClr val="bg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34001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9372">
        <p159:morph option="byObject"/>
      </p:transition>
    </mc:Choice>
    <mc:Fallback>
      <p:transition spd="slow" advTm="937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4" presetID="63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3.33333E-6 L 0.36589 -3.33333E-6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35" presetClass="path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3.33333E-6 L -0.35651 -3.33333E-6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9" presetID="63" presetClass="path" presetSubtype="0" accel="80000" fill="hold" grpId="1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589 -3.33333E-6 L 0.68008 -3.33333E-6 " pathEditMode="relative" rAng="0" ptsTypes="AA" p14:bounceEnd="20000">
                                          <p:cBhvr>
                                            <p:cTn id="5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35" presetClass="path" presetSubtype="0" accel="80000" fill="hold" grpId="1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651 -3.33333E-6 L -0.66992 -3.33333E-6 " pathEditMode="relative" rAng="0" ptsTypes="AA" p14:bounceEnd="20000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4" presetID="42" presetClass="path" presetSubtype="0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2.96296E-6 L 1.18841 -1.33959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414" y="-66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65" grpId="0"/>
          <p:bldP spid="68" grpId="0"/>
          <p:bldP spid="6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4" presetID="63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3.33333E-6 L 0.36589 -3.33333E-6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35" presetClass="path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3.33333E-6 L -0.35651 -3.33333E-6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8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9" presetID="63" presetClass="path" presetSubtype="0" accel="8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6589 -3.33333E-6 L 0.68008 -3.33333E-6 " pathEditMode="relative" rAng="0" ptsTypes="AA">
                                          <p:cBhvr>
                                            <p:cTn id="5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35" presetClass="path" presetSubtype="0" accel="8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5651 -3.33333E-6 L -0.66992 -3.33333E-6 " pathEditMode="relative" rAng="0" ptsTypes="AA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4" presetID="42" presetClass="path" presetSubtype="0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2.96296E-6 L 1.18841 -1.33959 " pathEditMode="relative" rAng="0" ptsTypes="AA">
                                          <p:cBhvr>
                                            <p:cTn id="6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414" y="-66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56" grpId="0" animBg="1"/>
          <p:bldP spid="65" grpId="0"/>
          <p:bldP spid="68" grpId="0"/>
          <p:bldP spid="6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55700"/>
            <a:ext cx="806450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8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03"/>
    </mc:Choice>
    <mc:Fallback xmlns="">
      <p:transition spd="slow" advTm="14303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9692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2882899-E1DD-441C-8058-3EEF2E71F0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02349" y="2930021"/>
            <a:ext cx="294748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#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荣耀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MagicBook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第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7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届锐普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PPT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大赛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#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  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获奖作品</a:t>
            </a: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51PPT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模板网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  <a:hlinkClick r:id="rId2"/>
              </a:rPr>
              <a:t>www.51pptmoban.com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授权发布</a:t>
            </a:r>
            <a:r>
              <a:rPr kumimoji="0" lang="zh-CN" alt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262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2B37BBC-A64D-47C3-AA21-7B770BE8DA0D}"/>
              </a:ext>
            </a:extLst>
          </p:cNvPr>
          <p:cNvGrpSpPr/>
          <p:nvPr/>
        </p:nvGrpSpPr>
        <p:grpSpPr>
          <a:xfrm rot="5400000">
            <a:off x="3893737" y="4510420"/>
            <a:ext cx="796910" cy="545459"/>
            <a:chOff x="7535119" y="1333787"/>
            <a:chExt cx="894729" cy="596486"/>
          </a:xfrm>
          <a:solidFill>
            <a:schemeClr val="bg2"/>
          </a:solidFill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FA5E669-B1C3-4FAC-A302-05EA2B69B084}"/>
                </a:ext>
              </a:extLst>
            </p:cNvPr>
            <p:cNvSpPr/>
            <p:nvPr/>
          </p:nvSpPr>
          <p:spPr>
            <a:xfrm>
              <a:off x="7535119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F20B4EB-B589-4B74-8987-A98D4F3DBF86}"/>
                </a:ext>
              </a:extLst>
            </p:cNvPr>
            <p:cNvSpPr/>
            <p:nvPr/>
          </p:nvSpPr>
          <p:spPr>
            <a:xfrm>
              <a:off x="7833362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F093C9E-527D-40F3-B33A-065C99CABC96}"/>
                </a:ext>
              </a:extLst>
            </p:cNvPr>
            <p:cNvSpPr/>
            <p:nvPr/>
          </p:nvSpPr>
          <p:spPr>
            <a:xfrm>
              <a:off x="8131605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901CAD6-ADAD-4CD0-A843-828C1ABAE231}"/>
                </a:ext>
              </a:extLst>
            </p:cNvPr>
            <p:cNvSpPr/>
            <p:nvPr/>
          </p:nvSpPr>
          <p:spPr>
            <a:xfrm>
              <a:off x="8131605" y="1333787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1D7714D7-E4F4-4809-B0B9-4460A8FD5B0E}"/>
              </a:ext>
            </a:extLst>
          </p:cNvPr>
          <p:cNvGrpSpPr/>
          <p:nvPr/>
        </p:nvGrpSpPr>
        <p:grpSpPr>
          <a:xfrm>
            <a:off x="4292193" y="4650332"/>
            <a:ext cx="818189" cy="531273"/>
            <a:chOff x="6221971" y="3279879"/>
            <a:chExt cx="894729" cy="596486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C759376-DF13-4B78-B069-EE761E3AAD21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FFB5766F-0440-490A-91B1-A2D4307F4A1E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54BB3D9-6496-4A24-B6EC-C727CDA1A141}"/>
                </a:ext>
              </a:extLst>
            </p:cNvPr>
            <p:cNvSpPr/>
            <p:nvPr/>
          </p:nvSpPr>
          <p:spPr>
            <a:xfrm rot="5400000">
              <a:off x="6520214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1E8FE653-B86D-4CE8-8AC2-846F2D8E46A0}"/>
                </a:ext>
              </a:extLst>
            </p:cNvPr>
            <p:cNvSpPr/>
            <p:nvPr/>
          </p:nvSpPr>
          <p:spPr>
            <a:xfrm rot="5400000">
              <a:off x="6818457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90954D7-2608-4849-84CD-1344C482E8CA}"/>
              </a:ext>
            </a:extLst>
          </p:cNvPr>
          <p:cNvGrpSpPr/>
          <p:nvPr/>
        </p:nvGrpSpPr>
        <p:grpSpPr>
          <a:xfrm>
            <a:off x="4292192" y="4384694"/>
            <a:ext cx="818189" cy="531274"/>
            <a:chOff x="6221971" y="3279878"/>
            <a:chExt cx="894729" cy="596487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64DA9B02-6074-4770-9B0C-FCECF3792A43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ABECB9FD-B15A-47A8-B49E-58D6E35D4167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81F93F0B-C978-4EDB-AA79-B19694332E04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0A5329BE-4CC5-45A2-B3FB-DE027C09B2DC}"/>
                </a:ext>
              </a:extLst>
            </p:cNvPr>
            <p:cNvSpPr/>
            <p:nvPr/>
          </p:nvSpPr>
          <p:spPr>
            <a:xfrm rot="5400000">
              <a:off x="6818457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68C4DCDD-588B-4752-8216-85A4E6427195}"/>
              </a:ext>
            </a:extLst>
          </p:cNvPr>
          <p:cNvGrpSpPr/>
          <p:nvPr/>
        </p:nvGrpSpPr>
        <p:grpSpPr>
          <a:xfrm>
            <a:off x="5110379" y="4915967"/>
            <a:ext cx="1090917" cy="265638"/>
            <a:chOff x="6221971" y="3279877"/>
            <a:chExt cx="1192970" cy="298245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51AD6779-E4A4-4A8C-BB95-87A951F2B435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C790A997-9D82-4363-A4F0-465A9179A9D9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E18FCA23-27EE-4791-9108-AAA4D34CAB1C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4FE72616-5ACA-4090-9C9F-AD30103ACDE1}"/>
                </a:ext>
              </a:extLst>
            </p:cNvPr>
            <p:cNvSpPr/>
            <p:nvPr/>
          </p:nvSpPr>
          <p:spPr>
            <a:xfrm rot="5400000">
              <a:off x="7116698" y="3279877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85DF5DF-09B6-47DF-AEEA-052344E39F4F}"/>
              </a:ext>
            </a:extLst>
          </p:cNvPr>
          <p:cNvGrpSpPr/>
          <p:nvPr/>
        </p:nvGrpSpPr>
        <p:grpSpPr>
          <a:xfrm>
            <a:off x="5656363" y="4384666"/>
            <a:ext cx="545459" cy="531274"/>
            <a:chOff x="6520213" y="3279878"/>
            <a:chExt cx="596486" cy="596487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832622A6-4991-4DEF-BC9F-D12D64D811C7}"/>
                </a:ext>
              </a:extLst>
            </p:cNvPr>
            <p:cNvSpPr/>
            <p:nvPr/>
          </p:nvSpPr>
          <p:spPr>
            <a:xfrm rot="5400000">
              <a:off x="6520213" y="3578121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C9CE1E37-C94F-4E27-9F74-21CF720632D8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4A0EEED3-B774-480A-ABD8-EB25A1344065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0B90D0A1-C8B2-478A-A345-175D5EF94C9E}"/>
                </a:ext>
              </a:extLst>
            </p:cNvPr>
            <p:cNvSpPr/>
            <p:nvPr/>
          </p:nvSpPr>
          <p:spPr>
            <a:xfrm rot="5400000">
              <a:off x="6818455" y="3578121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ED6413E0-060D-4400-B15B-0184ED909E22}"/>
              </a:ext>
            </a:extLst>
          </p:cNvPr>
          <p:cNvGrpSpPr/>
          <p:nvPr/>
        </p:nvGrpSpPr>
        <p:grpSpPr>
          <a:xfrm>
            <a:off x="5110378" y="4384694"/>
            <a:ext cx="545459" cy="531276"/>
            <a:chOff x="6221971" y="2981633"/>
            <a:chExt cx="596486" cy="596489"/>
          </a:xfrm>
        </p:grpSpPr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8D4FD164-854E-401E-BF0E-E8DE927544AA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F3969F6D-F877-40F6-8B15-E53057EB6BF7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908F45AC-99B1-4E32-A0AD-D5D2FCC3EB2E}"/>
                </a:ext>
              </a:extLst>
            </p:cNvPr>
            <p:cNvSpPr/>
            <p:nvPr/>
          </p:nvSpPr>
          <p:spPr>
            <a:xfrm rot="5400000">
              <a:off x="6221971" y="2981634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40E44441-1E29-49DA-8B95-0F4EC359EB75}"/>
                </a:ext>
              </a:extLst>
            </p:cNvPr>
            <p:cNvSpPr/>
            <p:nvPr/>
          </p:nvSpPr>
          <p:spPr>
            <a:xfrm rot="5400000">
              <a:off x="6520214" y="2981633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0637BFE2-C8B8-42B7-956F-E5905B4C51EC}"/>
              </a:ext>
            </a:extLst>
          </p:cNvPr>
          <p:cNvGrpSpPr/>
          <p:nvPr/>
        </p:nvGrpSpPr>
        <p:grpSpPr>
          <a:xfrm>
            <a:off x="6471869" y="4915961"/>
            <a:ext cx="1088766" cy="265638"/>
            <a:chOff x="6221971" y="3279877"/>
            <a:chExt cx="1190618" cy="298245"/>
          </a:xfrm>
        </p:grpSpPr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D575A5AF-649B-4159-B558-A9CE5CA20528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C7DA775D-1C17-43AD-BD67-8FFBC28D3A77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18327A3A-A184-4B0C-B964-A7B791BC6742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FE95671F-BBB0-4DBB-A4BA-38C84C9541C2}"/>
                </a:ext>
              </a:extLst>
            </p:cNvPr>
            <p:cNvSpPr/>
            <p:nvPr/>
          </p:nvSpPr>
          <p:spPr>
            <a:xfrm rot="5400000">
              <a:off x="7114346" y="3279877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1E297316-7BAA-450C-BBC2-426FF5CDAAC3}"/>
              </a:ext>
            </a:extLst>
          </p:cNvPr>
          <p:cNvGrpSpPr/>
          <p:nvPr/>
        </p:nvGrpSpPr>
        <p:grpSpPr>
          <a:xfrm>
            <a:off x="7015171" y="4650318"/>
            <a:ext cx="818188" cy="531273"/>
            <a:chOff x="6221971" y="3279878"/>
            <a:chExt cx="894728" cy="596486"/>
          </a:xfrm>
        </p:grpSpPr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6543D900-8D7E-4F1D-966F-60046D2440D1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E11FB12C-44B5-4E64-9CAE-60288EE61369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817E6B54-36B7-4E52-A6B3-3FE301860AEA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7FE456C6-4976-4C65-AD68-52AF7D0C7E70}"/>
                </a:ext>
              </a:extLst>
            </p:cNvPr>
            <p:cNvSpPr/>
            <p:nvPr/>
          </p:nvSpPr>
          <p:spPr>
            <a:xfrm rot="5400000">
              <a:off x="6818455" y="3578121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5D0CCDA4-3C0A-4DCF-940C-F485D3C6E0D5}"/>
              </a:ext>
            </a:extLst>
          </p:cNvPr>
          <p:cNvGrpSpPr/>
          <p:nvPr/>
        </p:nvGrpSpPr>
        <p:grpSpPr>
          <a:xfrm>
            <a:off x="6202900" y="4650316"/>
            <a:ext cx="818189" cy="531275"/>
            <a:chOff x="6221970" y="3279878"/>
            <a:chExt cx="894729" cy="596488"/>
          </a:xfrm>
        </p:grpSpPr>
        <p:sp>
          <p:nvSpPr>
            <p:cNvPr id="70" name="矩形 69">
              <a:extLst>
                <a:ext uri="{FF2B5EF4-FFF2-40B4-BE49-F238E27FC236}">
                  <a16:creationId xmlns="" xmlns:a16="http://schemas.microsoft.com/office/drawing/2014/main" id="{5A76A001-7647-4DF7-924A-2792A76235C2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C9DE81AD-851E-465C-9131-373256571FE7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92ACEA12-3356-43D6-8B2C-DC5EABA82CD9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20AB8207-EF5C-4D11-8398-AE7CBB2E93D4}"/>
                </a:ext>
              </a:extLst>
            </p:cNvPr>
            <p:cNvSpPr/>
            <p:nvPr/>
          </p:nvSpPr>
          <p:spPr>
            <a:xfrm rot="5400000">
              <a:off x="6221970" y="3578122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DEBF5A28-3B24-4665-85C3-99E08A58AA78}"/>
              </a:ext>
            </a:extLst>
          </p:cNvPr>
          <p:cNvGrpSpPr/>
          <p:nvPr/>
        </p:nvGrpSpPr>
        <p:grpSpPr>
          <a:xfrm>
            <a:off x="6203421" y="4384651"/>
            <a:ext cx="1088766" cy="265638"/>
            <a:chOff x="6221971" y="3279877"/>
            <a:chExt cx="1190618" cy="298245"/>
          </a:xfrm>
        </p:grpSpPr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BAE8BACB-644C-4221-BC10-1CE67B577647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ED89CD85-7D1D-402D-AEAA-104C74AB12F7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DE8BDD7A-B8BE-4800-81C2-71532AEC8F78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0EFCD718-62EE-4EF2-B6A5-B2ABC44489FC}"/>
                </a:ext>
              </a:extLst>
            </p:cNvPr>
            <p:cNvSpPr/>
            <p:nvPr/>
          </p:nvSpPr>
          <p:spPr>
            <a:xfrm rot="5400000">
              <a:off x="7114346" y="3279877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7A340F89-A4F9-42C1-A880-2B7DB85C5386}"/>
              </a:ext>
            </a:extLst>
          </p:cNvPr>
          <p:cNvGrpSpPr/>
          <p:nvPr/>
        </p:nvGrpSpPr>
        <p:grpSpPr>
          <a:xfrm>
            <a:off x="7285081" y="4125196"/>
            <a:ext cx="552558" cy="525235"/>
            <a:chOff x="6520213" y="3279878"/>
            <a:chExt cx="596486" cy="596487"/>
          </a:xfrm>
        </p:grpSpPr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7D0C562C-7199-4851-AB36-54E6500B5E7C}"/>
                </a:ext>
              </a:extLst>
            </p:cNvPr>
            <p:cNvSpPr/>
            <p:nvPr/>
          </p:nvSpPr>
          <p:spPr>
            <a:xfrm rot="5400000">
              <a:off x="6520213" y="3578121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865E4F3F-0CA4-4045-B718-D3A79C550B50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A9196C4A-9DC3-42BC-B283-B0E7206C6F50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93B6AEF7-48D8-48E1-85E5-06DC64AE9497}"/>
                </a:ext>
              </a:extLst>
            </p:cNvPr>
            <p:cNvSpPr/>
            <p:nvPr/>
          </p:nvSpPr>
          <p:spPr>
            <a:xfrm rot="5400000">
              <a:off x="6818455" y="3578121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6E546F29-2C37-4F6E-9139-0F07D40193E1}"/>
              </a:ext>
            </a:extLst>
          </p:cNvPr>
          <p:cNvGrpSpPr/>
          <p:nvPr/>
        </p:nvGrpSpPr>
        <p:grpSpPr>
          <a:xfrm rot="10800000">
            <a:off x="7014142" y="1679412"/>
            <a:ext cx="818128" cy="545459"/>
            <a:chOff x="7535119" y="1333787"/>
            <a:chExt cx="894729" cy="596486"/>
          </a:xfrm>
          <a:solidFill>
            <a:schemeClr val="bg2"/>
          </a:solidFill>
        </p:grpSpPr>
        <p:sp>
          <p:nvSpPr>
            <p:cNvPr id="100" name="矩形 99">
              <a:extLst>
                <a:ext uri="{FF2B5EF4-FFF2-40B4-BE49-F238E27FC236}">
                  <a16:creationId xmlns="" xmlns:a16="http://schemas.microsoft.com/office/drawing/2014/main" id="{D40E1523-E5EF-405F-B6A3-A8174323082C}"/>
                </a:ext>
              </a:extLst>
            </p:cNvPr>
            <p:cNvSpPr/>
            <p:nvPr/>
          </p:nvSpPr>
          <p:spPr>
            <a:xfrm>
              <a:off x="7535119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4762D973-C552-493A-BC46-41EBC2C41094}"/>
                </a:ext>
              </a:extLst>
            </p:cNvPr>
            <p:cNvSpPr/>
            <p:nvPr/>
          </p:nvSpPr>
          <p:spPr>
            <a:xfrm>
              <a:off x="7833362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D70C8D27-3C5C-4C7C-BA04-3D8FB728FB56}"/>
                </a:ext>
              </a:extLst>
            </p:cNvPr>
            <p:cNvSpPr/>
            <p:nvPr/>
          </p:nvSpPr>
          <p:spPr>
            <a:xfrm>
              <a:off x="8131605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="" xmlns:a16="http://schemas.microsoft.com/office/drawing/2014/main" id="{2F9DC6A1-9398-493E-AB4F-394A25FF4126}"/>
                </a:ext>
              </a:extLst>
            </p:cNvPr>
            <p:cNvSpPr/>
            <p:nvPr/>
          </p:nvSpPr>
          <p:spPr>
            <a:xfrm>
              <a:off x="8131605" y="1333787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0DBB1E16-3189-43DE-8AC7-B815F94E7B45}"/>
              </a:ext>
            </a:extLst>
          </p:cNvPr>
          <p:cNvGrpSpPr/>
          <p:nvPr/>
        </p:nvGrpSpPr>
        <p:grpSpPr>
          <a:xfrm rot="5400000">
            <a:off x="6877757" y="2088528"/>
            <a:ext cx="818189" cy="545418"/>
            <a:chOff x="6221971" y="3279879"/>
            <a:chExt cx="894729" cy="596486"/>
          </a:xfrm>
        </p:grpSpPr>
        <p:sp>
          <p:nvSpPr>
            <p:cNvPr id="105" name="矩形 104">
              <a:extLst>
                <a:ext uri="{FF2B5EF4-FFF2-40B4-BE49-F238E27FC236}">
                  <a16:creationId xmlns="" xmlns:a16="http://schemas.microsoft.com/office/drawing/2014/main" id="{5082EF11-9F41-49A6-961B-CE79E12B8F39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>
              <a:extLst>
                <a:ext uri="{FF2B5EF4-FFF2-40B4-BE49-F238E27FC236}">
                  <a16:creationId xmlns="" xmlns:a16="http://schemas.microsoft.com/office/drawing/2014/main" id="{7FA4A5E2-76DB-40C6-8BE7-372ABEEE5A39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>
              <a:extLst>
                <a:ext uri="{FF2B5EF4-FFF2-40B4-BE49-F238E27FC236}">
                  <a16:creationId xmlns="" xmlns:a16="http://schemas.microsoft.com/office/drawing/2014/main" id="{BFA7D677-ADBF-4FEA-994F-18BF46136661}"/>
                </a:ext>
              </a:extLst>
            </p:cNvPr>
            <p:cNvSpPr/>
            <p:nvPr/>
          </p:nvSpPr>
          <p:spPr>
            <a:xfrm rot="5400000">
              <a:off x="6520214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>
              <a:extLst>
                <a:ext uri="{FF2B5EF4-FFF2-40B4-BE49-F238E27FC236}">
                  <a16:creationId xmlns="" xmlns:a16="http://schemas.microsoft.com/office/drawing/2014/main" id="{FEC5CEED-CB92-42C7-A70D-7A57FB59BED1}"/>
                </a:ext>
              </a:extLst>
            </p:cNvPr>
            <p:cNvSpPr/>
            <p:nvPr/>
          </p:nvSpPr>
          <p:spPr>
            <a:xfrm rot="5400000">
              <a:off x="6818457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1F14D4D4-7924-4D41-B01B-B7CE66AAEF90}"/>
              </a:ext>
            </a:extLst>
          </p:cNvPr>
          <p:cNvGrpSpPr/>
          <p:nvPr/>
        </p:nvGrpSpPr>
        <p:grpSpPr>
          <a:xfrm rot="5400000">
            <a:off x="7150466" y="2088526"/>
            <a:ext cx="818189" cy="545420"/>
            <a:chOff x="6221971" y="3279878"/>
            <a:chExt cx="894729" cy="596487"/>
          </a:xfrm>
        </p:grpSpPr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B8C6D2EE-CCBC-47B2-BADB-4E937FC9BFD8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>
              <a:extLst>
                <a:ext uri="{FF2B5EF4-FFF2-40B4-BE49-F238E27FC236}">
                  <a16:creationId xmlns="" xmlns:a16="http://schemas.microsoft.com/office/drawing/2014/main" id="{ACFB7E65-64ED-4A5E-9A74-5C6EC6D8D489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>
              <a:extLst>
                <a:ext uri="{FF2B5EF4-FFF2-40B4-BE49-F238E27FC236}">
                  <a16:creationId xmlns="" xmlns:a16="http://schemas.microsoft.com/office/drawing/2014/main" id="{B47743E8-90F0-402E-A38E-5671E77E59E1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>
              <a:extLst>
                <a:ext uri="{FF2B5EF4-FFF2-40B4-BE49-F238E27FC236}">
                  <a16:creationId xmlns="" xmlns:a16="http://schemas.microsoft.com/office/drawing/2014/main" id="{89C32A20-61D2-431E-BAE7-8BB6F80F2267}"/>
                </a:ext>
              </a:extLst>
            </p:cNvPr>
            <p:cNvSpPr/>
            <p:nvPr/>
          </p:nvSpPr>
          <p:spPr>
            <a:xfrm rot="5400000">
              <a:off x="6818457" y="3578122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24BD9A3C-BF41-495B-9BB7-CFA6FBFA9E4C}"/>
              </a:ext>
            </a:extLst>
          </p:cNvPr>
          <p:cNvGrpSpPr/>
          <p:nvPr/>
        </p:nvGrpSpPr>
        <p:grpSpPr>
          <a:xfrm rot="5400000">
            <a:off x="6605038" y="3179432"/>
            <a:ext cx="1090917" cy="272711"/>
            <a:chOff x="6221971" y="3279877"/>
            <a:chExt cx="1192970" cy="298245"/>
          </a:xfrm>
        </p:grpSpPr>
        <p:sp>
          <p:nvSpPr>
            <p:cNvPr id="115" name="矩形 114">
              <a:extLst>
                <a:ext uri="{FF2B5EF4-FFF2-40B4-BE49-F238E27FC236}">
                  <a16:creationId xmlns="" xmlns:a16="http://schemas.microsoft.com/office/drawing/2014/main" id="{81E4E5F0-0FDA-4EFB-82BF-F31F9A6BDFCA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="" xmlns:a16="http://schemas.microsoft.com/office/drawing/2014/main" id="{03F15897-CCF1-45B4-A236-A1DCFFD18500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>
              <a:extLst>
                <a:ext uri="{FF2B5EF4-FFF2-40B4-BE49-F238E27FC236}">
                  <a16:creationId xmlns="" xmlns:a16="http://schemas.microsoft.com/office/drawing/2014/main" id="{77B8E9F5-4505-48C5-A3B6-0FC259EF5DAB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>
              <a:extLst>
                <a:ext uri="{FF2B5EF4-FFF2-40B4-BE49-F238E27FC236}">
                  <a16:creationId xmlns="" xmlns:a16="http://schemas.microsoft.com/office/drawing/2014/main" id="{504E246A-C4B8-4B4C-B88E-139334ADCCD6}"/>
                </a:ext>
              </a:extLst>
            </p:cNvPr>
            <p:cNvSpPr/>
            <p:nvPr/>
          </p:nvSpPr>
          <p:spPr>
            <a:xfrm rot="5400000">
              <a:off x="7116698" y="3279877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3328D038-856A-4184-B556-7FF4B6D1D1E8}"/>
              </a:ext>
            </a:extLst>
          </p:cNvPr>
          <p:cNvGrpSpPr/>
          <p:nvPr/>
        </p:nvGrpSpPr>
        <p:grpSpPr>
          <a:xfrm rot="5400000">
            <a:off x="7286860" y="3316332"/>
            <a:ext cx="545459" cy="545420"/>
            <a:chOff x="6520213" y="3279878"/>
            <a:chExt cx="596486" cy="596487"/>
          </a:xfrm>
        </p:grpSpPr>
        <p:sp>
          <p:nvSpPr>
            <p:cNvPr id="120" name="矩形 119">
              <a:extLst>
                <a:ext uri="{FF2B5EF4-FFF2-40B4-BE49-F238E27FC236}">
                  <a16:creationId xmlns="" xmlns:a16="http://schemas.microsoft.com/office/drawing/2014/main" id="{ABFE7B4F-97A6-4AFC-B450-C63412C61005}"/>
                </a:ext>
              </a:extLst>
            </p:cNvPr>
            <p:cNvSpPr/>
            <p:nvPr/>
          </p:nvSpPr>
          <p:spPr>
            <a:xfrm rot="5400000">
              <a:off x="6520213" y="3578121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>
              <a:extLst>
                <a:ext uri="{FF2B5EF4-FFF2-40B4-BE49-F238E27FC236}">
                  <a16:creationId xmlns="" xmlns:a16="http://schemas.microsoft.com/office/drawing/2014/main" id="{B4AAA968-CED4-41C6-8DF4-248C991428DA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>
              <a:extLst>
                <a:ext uri="{FF2B5EF4-FFF2-40B4-BE49-F238E27FC236}">
                  <a16:creationId xmlns="" xmlns:a16="http://schemas.microsoft.com/office/drawing/2014/main" id="{FB3617E6-B99A-4DC1-8DBE-E88F9BF2C6A3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>
              <a:extLst>
                <a:ext uri="{FF2B5EF4-FFF2-40B4-BE49-F238E27FC236}">
                  <a16:creationId xmlns="" xmlns:a16="http://schemas.microsoft.com/office/drawing/2014/main" id="{E176BBE6-C254-4A1C-B664-4A94F62227E2}"/>
                </a:ext>
              </a:extLst>
            </p:cNvPr>
            <p:cNvSpPr/>
            <p:nvPr/>
          </p:nvSpPr>
          <p:spPr>
            <a:xfrm rot="5400000">
              <a:off x="6818455" y="3578121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DE8B8E2C-229F-48D9-B84E-C24A8943BCE5}"/>
              </a:ext>
            </a:extLst>
          </p:cNvPr>
          <p:cNvGrpSpPr/>
          <p:nvPr/>
        </p:nvGrpSpPr>
        <p:grpSpPr>
          <a:xfrm rot="5400000">
            <a:off x="7286830" y="2770346"/>
            <a:ext cx="545459" cy="545422"/>
            <a:chOff x="6221971" y="2981633"/>
            <a:chExt cx="596486" cy="596489"/>
          </a:xfrm>
        </p:grpSpPr>
        <p:sp>
          <p:nvSpPr>
            <p:cNvPr id="125" name="矩形 124">
              <a:extLst>
                <a:ext uri="{FF2B5EF4-FFF2-40B4-BE49-F238E27FC236}">
                  <a16:creationId xmlns="" xmlns:a16="http://schemas.microsoft.com/office/drawing/2014/main" id="{26120226-7FF7-48E9-BFD0-50CD2EB611AA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>
              <a:extLst>
                <a:ext uri="{FF2B5EF4-FFF2-40B4-BE49-F238E27FC236}">
                  <a16:creationId xmlns="" xmlns:a16="http://schemas.microsoft.com/office/drawing/2014/main" id="{099D8460-3506-4BEF-9532-060FB5CF4E83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9D2ABFFA-07C1-4AFE-8413-C5EEA33642DB}"/>
                </a:ext>
              </a:extLst>
            </p:cNvPr>
            <p:cNvSpPr/>
            <p:nvPr/>
          </p:nvSpPr>
          <p:spPr>
            <a:xfrm rot="5400000">
              <a:off x="6221971" y="2981634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="" xmlns:a16="http://schemas.microsoft.com/office/drawing/2014/main" id="{8B231A67-01C9-449D-89B3-DB34E4DCF81D}"/>
                </a:ext>
              </a:extLst>
            </p:cNvPr>
            <p:cNvSpPr/>
            <p:nvPr/>
          </p:nvSpPr>
          <p:spPr>
            <a:xfrm rot="5400000">
              <a:off x="6520214" y="2981633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="" xmlns:a16="http://schemas.microsoft.com/office/drawing/2014/main" id="{D8A5F90D-5DB7-465C-A621-89CE66B1CF83}"/>
              </a:ext>
            </a:extLst>
          </p:cNvPr>
          <p:cNvGrpSpPr/>
          <p:nvPr/>
        </p:nvGrpSpPr>
        <p:grpSpPr>
          <a:xfrm>
            <a:off x="7014114" y="3858752"/>
            <a:ext cx="818184" cy="525374"/>
            <a:chOff x="6221970" y="3279878"/>
            <a:chExt cx="894729" cy="596488"/>
          </a:xfrm>
        </p:grpSpPr>
        <p:sp>
          <p:nvSpPr>
            <p:cNvPr id="151" name="矩形 150">
              <a:extLst>
                <a:ext uri="{FF2B5EF4-FFF2-40B4-BE49-F238E27FC236}">
                  <a16:creationId xmlns="" xmlns:a16="http://schemas.microsoft.com/office/drawing/2014/main" id="{18DFA1DF-E2B6-4C8D-8B2C-BF82547AC952}"/>
                </a:ext>
              </a:extLst>
            </p:cNvPr>
            <p:cNvSpPr/>
            <p:nvPr/>
          </p:nvSpPr>
          <p:spPr>
            <a:xfrm rot="5400000">
              <a:off x="6221971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>
              <a:extLst>
                <a:ext uri="{FF2B5EF4-FFF2-40B4-BE49-F238E27FC236}">
                  <a16:creationId xmlns="" xmlns:a16="http://schemas.microsoft.com/office/drawing/2014/main" id="{55FE9035-5828-41A3-94B4-DC459A2A8671}"/>
                </a:ext>
              </a:extLst>
            </p:cNvPr>
            <p:cNvSpPr/>
            <p:nvPr/>
          </p:nvSpPr>
          <p:spPr>
            <a:xfrm rot="5400000">
              <a:off x="6520214" y="3279879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="" xmlns:a16="http://schemas.microsoft.com/office/drawing/2014/main" id="{5A837CE5-F5DB-41C5-B5B6-DC6357879D20}"/>
                </a:ext>
              </a:extLst>
            </p:cNvPr>
            <p:cNvSpPr/>
            <p:nvPr/>
          </p:nvSpPr>
          <p:spPr>
            <a:xfrm rot="5400000">
              <a:off x="6818456" y="3279878"/>
              <a:ext cx="298243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>
              <a:extLst>
                <a:ext uri="{FF2B5EF4-FFF2-40B4-BE49-F238E27FC236}">
                  <a16:creationId xmlns="" xmlns:a16="http://schemas.microsoft.com/office/drawing/2014/main" id="{AE732609-0F2E-45D9-B9C4-C809D0DEC423}"/>
                </a:ext>
              </a:extLst>
            </p:cNvPr>
            <p:cNvSpPr/>
            <p:nvPr/>
          </p:nvSpPr>
          <p:spPr>
            <a:xfrm rot="5400000">
              <a:off x="6221970" y="3578122"/>
              <a:ext cx="298244" cy="2982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AFB1CFD6-4399-4886-93B7-914454352ADB}"/>
              </a:ext>
            </a:extLst>
          </p:cNvPr>
          <p:cNvGrpSpPr/>
          <p:nvPr/>
        </p:nvGrpSpPr>
        <p:grpSpPr>
          <a:xfrm rot="10800000">
            <a:off x="7014142" y="1403666"/>
            <a:ext cx="818128" cy="272730"/>
            <a:chOff x="7535119" y="1632030"/>
            <a:chExt cx="894729" cy="298243"/>
          </a:xfrm>
          <a:solidFill>
            <a:schemeClr val="bg2"/>
          </a:solidFill>
        </p:grpSpPr>
        <p:sp>
          <p:nvSpPr>
            <p:cNvPr id="167" name="矩形 166">
              <a:extLst>
                <a:ext uri="{FF2B5EF4-FFF2-40B4-BE49-F238E27FC236}">
                  <a16:creationId xmlns="" xmlns:a16="http://schemas.microsoft.com/office/drawing/2014/main" id="{7CD66148-7783-471E-AC57-A2B629CC7AF2}"/>
                </a:ext>
              </a:extLst>
            </p:cNvPr>
            <p:cNvSpPr/>
            <p:nvPr/>
          </p:nvSpPr>
          <p:spPr>
            <a:xfrm>
              <a:off x="7535119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>
              <a:extLst>
                <a:ext uri="{FF2B5EF4-FFF2-40B4-BE49-F238E27FC236}">
                  <a16:creationId xmlns="" xmlns:a16="http://schemas.microsoft.com/office/drawing/2014/main" id="{05FDED07-2B83-4758-B629-1C1D1AE7B817}"/>
                </a:ext>
              </a:extLst>
            </p:cNvPr>
            <p:cNvSpPr/>
            <p:nvPr/>
          </p:nvSpPr>
          <p:spPr>
            <a:xfrm>
              <a:off x="7833362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>
              <a:extLst>
                <a:ext uri="{FF2B5EF4-FFF2-40B4-BE49-F238E27FC236}">
                  <a16:creationId xmlns="" xmlns:a16="http://schemas.microsoft.com/office/drawing/2014/main" id="{D5A12B99-A445-4493-96DB-B845B710562A}"/>
                </a:ext>
              </a:extLst>
            </p:cNvPr>
            <p:cNvSpPr/>
            <p:nvPr/>
          </p:nvSpPr>
          <p:spPr>
            <a:xfrm>
              <a:off x="8131605" y="1632030"/>
              <a:ext cx="298243" cy="298243"/>
            </a:xfrm>
            <a:prstGeom prst="rect">
              <a:avLst/>
            </a:prstGeom>
            <a:grp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1" name="文本框 170">
            <a:extLst>
              <a:ext uri="{FF2B5EF4-FFF2-40B4-BE49-F238E27FC236}">
                <a16:creationId xmlns="" xmlns:a16="http://schemas.microsoft.com/office/drawing/2014/main" id="{98F58323-2860-4CC4-B075-0E5F04BD3AF7}"/>
              </a:ext>
            </a:extLst>
          </p:cNvPr>
          <p:cNvSpPr txBox="1"/>
          <p:nvPr/>
        </p:nvSpPr>
        <p:spPr>
          <a:xfrm>
            <a:off x="3336269" y="5926054"/>
            <a:ext cx="5519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在人生既定的轨迹上，我们求道而行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1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093"/>
    </mc:Choice>
    <mc:Fallback xmlns="">
      <p:transition advTm="7093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50000">
                                          <p:cBhvr>
                                            <p:cTn id="1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 p14:bounceEnd="50000">
                                          <p:cBhvr>
                                            <p:cTn id="2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2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50000">
                                          <p:cBhvr>
                                            <p:cTn id="27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9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50000">
                                          <p:cBhvr>
                                            <p:cTn id="34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50000">
                                          <p:cBhvr>
                                            <p:cTn id="51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50000">
                                          <p:cBhvr>
                                            <p:cTn id="58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0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 p14:bounceEnd="60000">
                                          <p:cBhvr>
                                            <p:cTn id="65" dur="1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60000">
                                          <p:cBhvr>
                                            <p:cTn id="7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9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 p14:bounceEnd="60000">
                                          <p:cBhvr>
                                            <p:cTn id="84" dur="1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1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60000">
                                          <p:cBhvr>
                                            <p:cTn id="101" dur="1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3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 p14:bounceEnd="60000">
                                          <p:cBhvr>
                                            <p:cTn id="108" dur="1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10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60000">
                                          <p:cBhvr>
                                            <p:cTn id="115" dur="1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17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 p14:bounceEnd="60000">
                                          <p:cBhvr>
                                            <p:cTn id="122" dur="1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24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2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2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autoRev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 p14:bounceEnd="60000">
                                          <p:cBhvr>
                                            <p:cTn id="129" dur="1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7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2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7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9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4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1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8" dur="1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0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65" dur="1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72" dur="1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9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84" dur="1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1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6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01" dur="1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3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08" dur="1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10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5" dur="1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17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22" dur="1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24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2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2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129" dur="1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1" grpId="0"/>
          <p:bldP spid="171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3D 模型 3">
                <a:extLst>
                  <a:ext uri="{FF2B5EF4-FFF2-40B4-BE49-F238E27FC236}">
                    <a16:creationId xmlns:a16="http://schemas.microsoft.com/office/drawing/2014/main" id="{CA3AC427-BB01-4854-820B-0AE0861B387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019466" y="1322866"/>
              <a:ext cx="4153061" cy="421226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153061" cy="4212260"/>
                    </a:xfrm>
                    <a:prstGeom prst="rect">
                      <a:avLst/>
                    </a:prstGeom>
                  </am3d:spPr>
                  <am3d:camera>
                    <am3d:pos x="0" y="0" z="76424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53124782" d="1000000"/>
                    <am3d:preTrans dx="-8" dy="-4" dz="-17999993"/>
                    <am3d:scale>
                      <am3d:sx n="1000000" d="1000000"/>
                      <am3d:sy n="1000000" d="1000000"/>
                      <am3d:sz n="1000000" d="1000000"/>
                    </am3d:scale>
                    <am3d:rot ax="-10363400" ay="485476" az="-10738183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41866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模型 3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CA3AC427-BB01-4854-820B-0AE0861B387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19466" y="1322866"/>
                <a:ext cx="4153061" cy="421226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95A156BD-0168-4A57-9C83-930F8993F78F}"/>
              </a:ext>
            </a:extLst>
          </p:cNvPr>
          <p:cNvSpPr/>
          <p:nvPr/>
        </p:nvSpPr>
        <p:spPr>
          <a:xfrm rot="5400000">
            <a:off x="3997045" y="1345287"/>
            <a:ext cx="3858737" cy="3813896"/>
          </a:xfrm>
          <a:custGeom>
            <a:avLst/>
            <a:gdLst>
              <a:gd name="connsiteX0" fmla="*/ 0 w 3858737"/>
              <a:gd name="connsiteY0" fmla="*/ 786249 h 3813896"/>
              <a:gd name="connsiteX1" fmla="*/ 0 w 3858737"/>
              <a:gd name="connsiteY1" fmla="*/ 0 h 3813896"/>
              <a:gd name="connsiteX2" fmla="*/ 3858735 w 3858737"/>
              <a:gd name="connsiteY2" fmla="*/ 0 h 3813896"/>
              <a:gd name="connsiteX3" fmla="*/ 3858735 w 3858737"/>
              <a:gd name="connsiteY3" fmla="*/ 2 h 3813896"/>
              <a:gd name="connsiteX4" fmla="*/ 3858737 w 3858737"/>
              <a:gd name="connsiteY4" fmla="*/ 2 h 3813896"/>
              <a:gd name="connsiteX5" fmla="*/ 3858737 w 3858737"/>
              <a:gd name="connsiteY5" fmla="*/ 3813896 h 3813896"/>
              <a:gd name="connsiteX6" fmla="*/ 3061566 w 3858737"/>
              <a:gd name="connsiteY6" fmla="*/ 3813896 h 3813896"/>
              <a:gd name="connsiteX7" fmla="*/ 3061566 w 3858737"/>
              <a:gd name="connsiteY7" fmla="*/ 786249 h 3813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58737" h="3813896">
                <a:moveTo>
                  <a:pt x="0" y="786249"/>
                </a:moveTo>
                <a:lnTo>
                  <a:pt x="0" y="0"/>
                </a:lnTo>
                <a:lnTo>
                  <a:pt x="3858735" y="0"/>
                </a:lnTo>
                <a:lnTo>
                  <a:pt x="3858735" y="2"/>
                </a:lnTo>
                <a:lnTo>
                  <a:pt x="3858737" y="2"/>
                </a:lnTo>
                <a:lnTo>
                  <a:pt x="3858737" y="3813896"/>
                </a:lnTo>
                <a:lnTo>
                  <a:pt x="3061566" y="3813896"/>
                </a:lnTo>
                <a:lnTo>
                  <a:pt x="3061566" y="7862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082467-4201-4697-9F2F-43692F7D197A}"/>
              </a:ext>
            </a:extLst>
          </p:cNvPr>
          <p:cNvSpPr/>
          <p:nvPr/>
        </p:nvSpPr>
        <p:spPr>
          <a:xfrm>
            <a:off x="5882636" y="-645160"/>
            <a:ext cx="426720" cy="42672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80A5E71-3752-4BAD-8374-1A9DE4E93C93}"/>
              </a:ext>
            </a:extLst>
          </p:cNvPr>
          <p:cNvSpPr txBox="1"/>
          <p:nvPr/>
        </p:nvSpPr>
        <p:spPr>
          <a:xfrm>
            <a:off x="4336542" y="5926054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当来到人生抉择的路口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00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32">
        <p:fade/>
      </p:transition>
    </mc:Choice>
    <mc:Fallback xmlns="">
      <p:transition spd="med" advTm="46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15 C -0.00247 -0.02223 -0.01081 -0.04445 -0.0138 -0.04445 C -0.03216 -0.04445 -0.0513 0.31574 -0.0513 0.67639 C -0.0513 0.49421 -0.06081 0.31574 -0.06966 0.31574 C -0.0793 0.31574 -0.08815 0.49676 -0.08815 0.67639 C -0.08815 0.58588 -0.09284 0.49421 -0.09766 0.49421 C -0.10234 0.49421 -0.10716 0.58333 -0.10716 0.67639 C -0.10716 0.62986 -0.10964 0.58588 -0.11198 0.58588 C -0.11432 0.58588 -0.11667 0.6324 -0.11667 0.67639 C -0.11667 0.65254 -0.11784 0.62986 -0.11901 0.62986 C -0.11966 0.62986 -0.12148 0.65347 -0.12148 0.67639 C -0.12148 0.66435 -0.12214 0.65254 -0.12266 0.65254 C -0.12266 0.64977 -0.12383 0.66342 -0.12383 0.67639 C -0.12383 0.6699 -0.12383 0.66435 -0.12435 0.66435 C -0.12435 0.66713 -0.125 0.6706 -0.125 0.67639 C -0.125 0.67338 -0.125 0.6699 -0.125 0.66713 C -0.12565 0.66713 -0.12565 0.6699 -0.12565 0.67338 C -0.1263 0.67338 -0.1263 0.6706 -0.1263 0.66713 C -0.12682 0.66713 -0.12682 0.6699 -0.12682 0.67338 " pathEditMode="relative" rAng="0" ptsTypes="AAAAAAAAAAAAAAAAA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41" y="3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3D 模型 3">
                <a:extLst>
                  <a:ext uri="{FF2B5EF4-FFF2-40B4-BE49-F238E27FC236}">
                    <a16:creationId xmlns:a16="http://schemas.microsoft.com/office/drawing/2014/main" id="{CA3AC427-BB01-4854-820B-0AE0861B387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8263963"/>
                  </p:ext>
                </p:extLst>
              </p:nvPr>
            </p:nvGraphicFramePr>
            <p:xfrm>
              <a:off x="4032738" y="1352019"/>
              <a:ext cx="6283558" cy="415396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83558" cy="4153962"/>
                    </a:xfrm>
                    <a:prstGeom prst="rect">
                      <a:avLst/>
                    </a:prstGeom>
                  </am3d:spPr>
                  <am3d:camera>
                    <am3d:pos x="0" y="0" z="76424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53124782" d="1000000"/>
                    <am3d:preTrans dx="-8" dy="-4" dz="-17999993"/>
                    <am3d:scale>
                      <am3d:sx n="1000000" d="1000000"/>
                      <am3d:sy n="1000000" d="1000000"/>
                      <am3d:sz n="1000000" d="1000000"/>
                    </am3d:scale>
                    <am3d:rot ax="2841124" ay="1918402" az="1793623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72369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模型 3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CA3AC427-BB01-4854-820B-0AE0861B387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32738" y="1352019"/>
                <a:ext cx="6283558" cy="4153962"/>
              </a:xfrm>
              <a:prstGeom prst="rect">
                <a:avLst/>
              </a:prstGeom>
            </p:spPr>
          </p:pic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364B140-E2D9-4FF7-8325-E793DDDF7C4E}"/>
              </a:ext>
            </a:extLst>
          </p:cNvPr>
          <p:cNvSpPr txBox="1"/>
          <p:nvPr/>
        </p:nvSpPr>
        <p:spPr>
          <a:xfrm>
            <a:off x="4336545" y="5895574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是止步不前，回到原点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58795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3819">
        <p159:morph option="byObject"/>
      </p:transition>
    </mc:Choice>
    <mc:Fallback>
      <p:transition spd="slow" advTm="38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4" name="3D 模型 3">
                <a:extLst>
                  <a:ext uri="{FF2B5EF4-FFF2-40B4-BE49-F238E27FC236}">
                    <a16:creationId xmlns:a16="http://schemas.microsoft.com/office/drawing/2014/main" id="{CA3AC427-BB01-4854-820B-0AE0861B387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63647947"/>
                  </p:ext>
                </p:extLst>
              </p:nvPr>
            </p:nvGraphicFramePr>
            <p:xfrm>
              <a:off x="3697819" y="1400315"/>
              <a:ext cx="5219165" cy="405736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5219165" cy="4057365"/>
                    </a:xfrm>
                    <a:prstGeom prst="rect">
                      <a:avLst/>
                    </a:prstGeom>
                  </am3d:spPr>
                  <am3d:camera>
                    <am3d:pos x="0" y="0" z="76424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53124782" d="1000000"/>
                    <am3d:preTrans dx="-8" dy="-4" dz="-17999993"/>
                    <am3d:scale>
                      <am3d:sx n="1000000" d="1000000"/>
                      <am3d:sy n="1000000" d="1000000"/>
                      <am3d:sz n="1000000" d="1000000"/>
                    </am3d:scale>
                    <am3d:rot ax="640615" ay="-2010103" az="-35646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67544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模型 3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CA3AC427-BB01-4854-820B-0AE0861B387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97819" y="1400315"/>
                <a:ext cx="5219165" cy="4057365"/>
              </a:xfrm>
              <a:prstGeom prst="rect">
                <a:avLst/>
              </a:prstGeom>
            </p:spPr>
          </p:pic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18CFB29-9906-4BD7-AE2F-3E97206AE8EE}"/>
              </a:ext>
            </a:extLst>
          </p:cNvPr>
          <p:cNvSpPr txBox="1"/>
          <p:nvPr/>
        </p:nvSpPr>
        <p:spPr>
          <a:xfrm>
            <a:off x="4169831" y="5926054"/>
            <a:ext cx="3852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还是勇于攀登，成就精彩</a:t>
            </a:r>
          </a:p>
        </p:txBody>
      </p:sp>
      <p:sp>
        <p:nvSpPr>
          <p:cNvPr id="6" name="矩形: 圆角 3">
            <a:extLst>
              <a:ext uri="{FF2B5EF4-FFF2-40B4-BE49-F238E27FC236}">
                <a16:creationId xmlns="" xmlns:a16="http://schemas.microsoft.com/office/drawing/2014/main" id="{6D71C4C9-761E-4E05-976E-29EDBE1508F7}"/>
              </a:ext>
            </a:extLst>
          </p:cNvPr>
          <p:cNvSpPr/>
          <p:nvPr/>
        </p:nvSpPr>
        <p:spPr>
          <a:xfrm>
            <a:off x="3652902" y="3428998"/>
            <a:ext cx="4840471" cy="46260"/>
          </a:xfrm>
          <a:custGeom>
            <a:avLst/>
            <a:gdLst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  <a:gd name="connsiteX0" fmla="*/ 3028336 w 9478298"/>
              <a:gd name="connsiteY0" fmla="*/ 3302000 h 3342967"/>
              <a:gd name="connsiteX1" fmla="*/ 0 w 9478298"/>
              <a:gd name="connsiteY1" fmla="*/ 0 h 3342967"/>
              <a:gd name="connsiteX2" fmla="*/ 3036530 w 9478298"/>
              <a:gd name="connsiteY2" fmla="*/ 3293806 h 3342967"/>
              <a:gd name="connsiteX3" fmla="*/ 9470104 w 9478298"/>
              <a:gd name="connsiteY3" fmla="*/ 3293806 h 3342967"/>
              <a:gd name="connsiteX4" fmla="*/ 9478298 w 9478298"/>
              <a:gd name="connsiteY4" fmla="*/ 3302000 h 3342967"/>
              <a:gd name="connsiteX5" fmla="*/ 9478298 w 9478298"/>
              <a:gd name="connsiteY5" fmla="*/ 3334773 h 3342967"/>
              <a:gd name="connsiteX6" fmla="*/ 9470104 w 9478298"/>
              <a:gd name="connsiteY6" fmla="*/ 3342967 h 3342967"/>
              <a:gd name="connsiteX7" fmla="*/ 3036530 w 9478298"/>
              <a:gd name="connsiteY7" fmla="*/ 3342967 h 3342967"/>
              <a:gd name="connsiteX8" fmla="*/ 3028336 w 9478298"/>
              <a:gd name="connsiteY8" fmla="*/ 3334773 h 3342967"/>
              <a:gd name="connsiteX9" fmla="*/ 3028336 w 9478298"/>
              <a:gd name="connsiteY9" fmla="*/ 3302000 h 3342967"/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9962" h="49161">
                <a:moveTo>
                  <a:pt x="0" y="8194"/>
                </a:moveTo>
                <a:cubicBezTo>
                  <a:pt x="0" y="3669"/>
                  <a:pt x="3669" y="0"/>
                  <a:pt x="8194" y="0"/>
                </a:cubicBezTo>
                <a:lnTo>
                  <a:pt x="6441768" y="0"/>
                </a:lnTo>
                <a:cubicBezTo>
                  <a:pt x="6446293" y="0"/>
                  <a:pt x="6449962" y="3669"/>
                  <a:pt x="6449962" y="8194"/>
                </a:cubicBezTo>
                <a:lnTo>
                  <a:pt x="6449962" y="40967"/>
                </a:lnTo>
                <a:cubicBezTo>
                  <a:pt x="6449962" y="45492"/>
                  <a:pt x="6446293" y="49161"/>
                  <a:pt x="6441768" y="49161"/>
                </a:cubicBezTo>
                <a:lnTo>
                  <a:pt x="8194" y="49161"/>
                </a:lnTo>
                <a:cubicBezTo>
                  <a:pt x="3669" y="49161"/>
                  <a:pt x="0" y="45492"/>
                  <a:pt x="0" y="40967"/>
                </a:cubicBezTo>
                <a:lnTo>
                  <a:pt x="0" y="81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356985F-6A69-490A-815B-8DE9EB27783E}"/>
              </a:ext>
            </a:extLst>
          </p:cNvPr>
          <p:cNvSpPr txBox="1"/>
          <p:nvPr/>
        </p:nvSpPr>
        <p:spPr>
          <a:xfrm>
            <a:off x="3836407" y="5933629"/>
            <a:ext cx="4519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在人生的维度中没什么不可能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9164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8135">
        <p159:morph option="byObject"/>
      </p:transition>
    </mc:Choice>
    <mc:Fallback>
      <p:transition spd="slow" advTm="813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6" presetClass="emph" presetSubtype="0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000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6" grpId="0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0000" y="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6" grpId="0" animBg="1"/>
          <p:bldP spid="7" grpId="0"/>
          <p:bldP spid="7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B383C966-85D5-4101-A121-E39477C321C9}"/>
              </a:ext>
            </a:extLst>
          </p:cNvPr>
          <p:cNvSpPr/>
          <p:nvPr/>
        </p:nvSpPr>
        <p:spPr>
          <a:xfrm>
            <a:off x="3652902" y="3428998"/>
            <a:ext cx="4840471" cy="46260"/>
          </a:xfrm>
          <a:custGeom>
            <a:avLst/>
            <a:gdLst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  <a:gd name="connsiteX0" fmla="*/ 3028336 w 9478298"/>
              <a:gd name="connsiteY0" fmla="*/ 3302000 h 3342967"/>
              <a:gd name="connsiteX1" fmla="*/ 0 w 9478298"/>
              <a:gd name="connsiteY1" fmla="*/ 0 h 3342967"/>
              <a:gd name="connsiteX2" fmla="*/ 3036530 w 9478298"/>
              <a:gd name="connsiteY2" fmla="*/ 3293806 h 3342967"/>
              <a:gd name="connsiteX3" fmla="*/ 9470104 w 9478298"/>
              <a:gd name="connsiteY3" fmla="*/ 3293806 h 3342967"/>
              <a:gd name="connsiteX4" fmla="*/ 9478298 w 9478298"/>
              <a:gd name="connsiteY4" fmla="*/ 3302000 h 3342967"/>
              <a:gd name="connsiteX5" fmla="*/ 9478298 w 9478298"/>
              <a:gd name="connsiteY5" fmla="*/ 3334773 h 3342967"/>
              <a:gd name="connsiteX6" fmla="*/ 9470104 w 9478298"/>
              <a:gd name="connsiteY6" fmla="*/ 3342967 h 3342967"/>
              <a:gd name="connsiteX7" fmla="*/ 3036530 w 9478298"/>
              <a:gd name="connsiteY7" fmla="*/ 3342967 h 3342967"/>
              <a:gd name="connsiteX8" fmla="*/ 3028336 w 9478298"/>
              <a:gd name="connsiteY8" fmla="*/ 3334773 h 3342967"/>
              <a:gd name="connsiteX9" fmla="*/ 3028336 w 9478298"/>
              <a:gd name="connsiteY9" fmla="*/ 3302000 h 3342967"/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9962" h="49161">
                <a:moveTo>
                  <a:pt x="0" y="8194"/>
                </a:moveTo>
                <a:cubicBezTo>
                  <a:pt x="0" y="3669"/>
                  <a:pt x="3669" y="0"/>
                  <a:pt x="8194" y="0"/>
                </a:cubicBezTo>
                <a:lnTo>
                  <a:pt x="6441768" y="0"/>
                </a:lnTo>
                <a:cubicBezTo>
                  <a:pt x="6446293" y="0"/>
                  <a:pt x="6449962" y="3669"/>
                  <a:pt x="6449962" y="8194"/>
                </a:cubicBezTo>
                <a:lnTo>
                  <a:pt x="6449962" y="40967"/>
                </a:lnTo>
                <a:cubicBezTo>
                  <a:pt x="6449962" y="45492"/>
                  <a:pt x="6446293" y="49161"/>
                  <a:pt x="6441768" y="49161"/>
                </a:cubicBezTo>
                <a:lnTo>
                  <a:pt x="8194" y="49161"/>
                </a:lnTo>
                <a:cubicBezTo>
                  <a:pt x="3669" y="49161"/>
                  <a:pt x="0" y="45492"/>
                  <a:pt x="0" y="40967"/>
                </a:cubicBezTo>
                <a:lnTo>
                  <a:pt x="0" y="81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E145848-F952-4442-B274-9F798978C656}"/>
              </a:ext>
            </a:extLst>
          </p:cNvPr>
          <p:cNvSpPr/>
          <p:nvPr/>
        </p:nvSpPr>
        <p:spPr>
          <a:xfrm>
            <a:off x="6015619" y="3348619"/>
            <a:ext cx="160762" cy="16076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3">
            <a:extLst>
              <a:ext uri="{FF2B5EF4-FFF2-40B4-BE49-F238E27FC236}">
                <a16:creationId xmlns="" xmlns:a16="http://schemas.microsoft.com/office/drawing/2014/main" id="{C11ED8E8-514A-4C1D-8D9D-7F2BA6E9EB2B}"/>
              </a:ext>
            </a:extLst>
          </p:cNvPr>
          <p:cNvSpPr/>
          <p:nvPr/>
        </p:nvSpPr>
        <p:spPr>
          <a:xfrm rot="5400000" flipH="1">
            <a:off x="5578331" y="2913052"/>
            <a:ext cx="1035335" cy="45719"/>
          </a:xfrm>
          <a:custGeom>
            <a:avLst/>
            <a:gdLst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  <a:gd name="connsiteX0" fmla="*/ 3028336 w 9478298"/>
              <a:gd name="connsiteY0" fmla="*/ 3302000 h 3342967"/>
              <a:gd name="connsiteX1" fmla="*/ 0 w 9478298"/>
              <a:gd name="connsiteY1" fmla="*/ 0 h 3342967"/>
              <a:gd name="connsiteX2" fmla="*/ 3036530 w 9478298"/>
              <a:gd name="connsiteY2" fmla="*/ 3293806 h 3342967"/>
              <a:gd name="connsiteX3" fmla="*/ 9470104 w 9478298"/>
              <a:gd name="connsiteY3" fmla="*/ 3293806 h 3342967"/>
              <a:gd name="connsiteX4" fmla="*/ 9478298 w 9478298"/>
              <a:gd name="connsiteY4" fmla="*/ 3302000 h 3342967"/>
              <a:gd name="connsiteX5" fmla="*/ 9478298 w 9478298"/>
              <a:gd name="connsiteY5" fmla="*/ 3334773 h 3342967"/>
              <a:gd name="connsiteX6" fmla="*/ 9470104 w 9478298"/>
              <a:gd name="connsiteY6" fmla="*/ 3342967 h 3342967"/>
              <a:gd name="connsiteX7" fmla="*/ 3036530 w 9478298"/>
              <a:gd name="connsiteY7" fmla="*/ 3342967 h 3342967"/>
              <a:gd name="connsiteX8" fmla="*/ 3028336 w 9478298"/>
              <a:gd name="connsiteY8" fmla="*/ 3334773 h 3342967"/>
              <a:gd name="connsiteX9" fmla="*/ 3028336 w 9478298"/>
              <a:gd name="connsiteY9" fmla="*/ 3302000 h 3342967"/>
              <a:gd name="connsiteX0" fmla="*/ 0 w 6449962"/>
              <a:gd name="connsiteY0" fmla="*/ 8194 h 49161"/>
              <a:gd name="connsiteX1" fmla="*/ 8194 w 6449962"/>
              <a:gd name="connsiteY1" fmla="*/ 0 h 49161"/>
              <a:gd name="connsiteX2" fmla="*/ 6441768 w 6449962"/>
              <a:gd name="connsiteY2" fmla="*/ 0 h 49161"/>
              <a:gd name="connsiteX3" fmla="*/ 6449962 w 6449962"/>
              <a:gd name="connsiteY3" fmla="*/ 8194 h 49161"/>
              <a:gd name="connsiteX4" fmla="*/ 6449962 w 6449962"/>
              <a:gd name="connsiteY4" fmla="*/ 40967 h 49161"/>
              <a:gd name="connsiteX5" fmla="*/ 6441768 w 6449962"/>
              <a:gd name="connsiteY5" fmla="*/ 49161 h 49161"/>
              <a:gd name="connsiteX6" fmla="*/ 8194 w 6449962"/>
              <a:gd name="connsiteY6" fmla="*/ 49161 h 49161"/>
              <a:gd name="connsiteX7" fmla="*/ 0 w 6449962"/>
              <a:gd name="connsiteY7" fmla="*/ 40967 h 49161"/>
              <a:gd name="connsiteX8" fmla="*/ 0 w 6449962"/>
              <a:gd name="connsiteY8" fmla="*/ 8194 h 4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9962" h="49161">
                <a:moveTo>
                  <a:pt x="0" y="8194"/>
                </a:moveTo>
                <a:cubicBezTo>
                  <a:pt x="0" y="3669"/>
                  <a:pt x="3669" y="0"/>
                  <a:pt x="8194" y="0"/>
                </a:cubicBezTo>
                <a:lnTo>
                  <a:pt x="6441768" y="0"/>
                </a:lnTo>
                <a:cubicBezTo>
                  <a:pt x="6446293" y="0"/>
                  <a:pt x="6449962" y="3669"/>
                  <a:pt x="6449962" y="8194"/>
                </a:cubicBezTo>
                <a:lnTo>
                  <a:pt x="6449962" y="40967"/>
                </a:lnTo>
                <a:cubicBezTo>
                  <a:pt x="6449962" y="45492"/>
                  <a:pt x="6446293" y="49161"/>
                  <a:pt x="6441768" y="49161"/>
                </a:cubicBezTo>
                <a:lnTo>
                  <a:pt x="8194" y="49161"/>
                </a:lnTo>
                <a:cubicBezTo>
                  <a:pt x="3669" y="49161"/>
                  <a:pt x="0" y="45492"/>
                  <a:pt x="0" y="40967"/>
                </a:cubicBezTo>
                <a:lnTo>
                  <a:pt x="0" y="81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72F5BD7-2023-41E8-80D2-6AD337E14C96}"/>
              </a:ext>
            </a:extLst>
          </p:cNvPr>
          <p:cNvGrpSpPr/>
          <p:nvPr/>
        </p:nvGrpSpPr>
        <p:grpSpPr>
          <a:xfrm>
            <a:off x="6073139" y="2430535"/>
            <a:ext cx="45719" cy="2070670"/>
            <a:chOff x="8272328" y="2221722"/>
            <a:chExt cx="45719" cy="2070670"/>
          </a:xfrm>
        </p:grpSpPr>
        <p:sp>
          <p:nvSpPr>
            <p:cNvPr id="6" name="矩形: 圆角 3">
              <a:extLst>
                <a:ext uri="{FF2B5EF4-FFF2-40B4-BE49-F238E27FC236}">
                  <a16:creationId xmlns="" xmlns:a16="http://schemas.microsoft.com/office/drawing/2014/main" id="{B5777C28-53C3-4B89-A7D5-95B666EE5E7B}"/>
                </a:ext>
              </a:extLst>
            </p:cNvPr>
            <p:cNvSpPr/>
            <p:nvPr/>
          </p:nvSpPr>
          <p:spPr>
            <a:xfrm rot="5400000" flipH="1">
              <a:off x="7777520" y="2716530"/>
              <a:ext cx="1035335" cy="45719"/>
            </a:xfrm>
            <a:custGeom>
              <a:avLst/>
              <a:gdLst>
                <a:gd name="connsiteX0" fmla="*/ 0 w 6449962"/>
                <a:gd name="connsiteY0" fmla="*/ 8194 h 49161"/>
                <a:gd name="connsiteX1" fmla="*/ 8194 w 6449962"/>
                <a:gd name="connsiteY1" fmla="*/ 0 h 49161"/>
                <a:gd name="connsiteX2" fmla="*/ 6441768 w 6449962"/>
                <a:gd name="connsiteY2" fmla="*/ 0 h 49161"/>
                <a:gd name="connsiteX3" fmla="*/ 6449962 w 6449962"/>
                <a:gd name="connsiteY3" fmla="*/ 8194 h 49161"/>
                <a:gd name="connsiteX4" fmla="*/ 6449962 w 6449962"/>
                <a:gd name="connsiteY4" fmla="*/ 40967 h 49161"/>
                <a:gd name="connsiteX5" fmla="*/ 6441768 w 6449962"/>
                <a:gd name="connsiteY5" fmla="*/ 49161 h 49161"/>
                <a:gd name="connsiteX6" fmla="*/ 8194 w 6449962"/>
                <a:gd name="connsiteY6" fmla="*/ 49161 h 49161"/>
                <a:gd name="connsiteX7" fmla="*/ 0 w 6449962"/>
                <a:gd name="connsiteY7" fmla="*/ 40967 h 49161"/>
                <a:gd name="connsiteX8" fmla="*/ 0 w 6449962"/>
                <a:gd name="connsiteY8" fmla="*/ 8194 h 49161"/>
                <a:gd name="connsiteX0" fmla="*/ 3028336 w 9478298"/>
                <a:gd name="connsiteY0" fmla="*/ 3302000 h 3342967"/>
                <a:gd name="connsiteX1" fmla="*/ 0 w 9478298"/>
                <a:gd name="connsiteY1" fmla="*/ 0 h 3342967"/>
                <a:gd name="connsiteX2" fmla="*/ 3036530 w 9478298"/>
                <a:gd name="connsiteY2" fmla="*/ 3293806 h 3342967"/>
                <a:gd name="connsiteX3" fmla="*/ 9470104 w 9478298"/>
                <a:gd name="connsiteY3" fmla="*/ 3293806 h 3342967"/>
                <a:gd name="connsiteX4" fmla="*/ 9478298 w 9478298"/>
                <a:gd name="connsiteY4" fmla="*/ 3302000 h 3342967"/>
                <a:gd name="connsiteX5" fmla="*/ 9478298 w 9478298"/>
                <a:gd name="connsiteY5" fmla="*/ 3334773 h 3342967"/>
                <a:gd name="connsiteX6" fmla="*/ 9470104 w 9478298"/>
                <a:gd name="connsiteY6" fmla="*/ 3342967 h 3342967"/>
                <a:gd name="connsiteX7" fmla="*/ 3036530 w 9478298"/>
                <a:gd name="connsiteY7" fmla="*/ 3342967 h 3342967"/>
                <a:gd name="connsiteX8" fmla="*/ 3028336 w 9478298"/>
                <a:gd name="connsiteY8" fmla="*/ 3334773 h 3342967"/>
                <a:gd name="connsiteX9" fmla="*/ 3028336 w 9478298"/>
                <a:gd name="connsiteY9" fmla="*/ 3302000 h 3342967"/>
                <a:gd name="connsiteX0" fmla="*/ 0 w 6449962"/>
                <a:gd name="connsiteY0" fmla="*/ 8194 h 49161"/>
                <a:gd name="connsiteX1" fmla="*/ 8194 w 6449962"/>
                <a:gd name="connsiteY1" fmla="*/ 0 h 49161"/>
                <a:gd name="connsiteX2" fmla="*/ 6441768 w 6449962"/>
                <a:gd name="connsiteY2" fmla="*/ 0 h 49161"/>
                <a:gd name="connsiteX3" fmla="*/ 6449962 w 6449962"/>
                <a:gd name="connsiteY3" fmla="*/ 8194 h 49161"/>
                <a:gd name="connsiteX4" fmla="*/ 6449962 w 6449962"/>
                <a:gd name="connsiteY4" fmla="*/ 40967 h 49161"/>
                <a:gd name="connsiteX5" fmla="*/ 6441768 w 6449962"/>
                <a:gd name="connsiteY5" fmla="*/ 49161 h 49161"/>
                <a:gd name="connsiteX6" fmla="*/ 8194 w 6449962"/>
                <a:gd name="connsiteY6" fmla="*/ 49161 h 49161"/>
                <a:gd name="connsiteX7" fmla="*/ 0 w 6449962"/>
                <a:gd name="connsiteY7" fmla="*/ 40967 h 49161"/>
                <a:gd name="connsiteX8" fmla="*/ 0 w 6449962"/>
                <a:gd name="connsiteY8" fmla="*/ 8194 h 4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962" h="49161">
                  <a:moveTo>
                    <a:pt x="0" y="8194"/>
                  </a:moveTo>
                  <a:cubicBezTo>
                    <a:pt x="0" y="3669"/>
                    <a:pt x="3669" y="0"/>
                    <a:pt x="8194" y="0"/>
                  </a:cubicBezTo>
                  <a:lnTo>
                    <a:pt x="6441768" y="0"/>
                  </a:lnTo>
                  <a:cubicBezTo>
                    <a:pt x="6446293" y="0"/>
                    <a:pt x="6449962" y="3669"/>
                    <a:pt x="6449962" y="8194"/>
                  </a:cubicBezTo>
                  <a:lnTo>
                    <a:pt x="6449962" y="40967"/>
                  </a:lnTo>
                  <a:cubicBezTo>
                    <a:pt x="6449962" y="45492"/>
                    <a:pt x="6446293" y="49161"/>
                    <a:pt x="6441768" y="49161"/>
                  </a:cubicBezTo>
                  <a:lnTo>
                    <a:pt x="8194" y="49161"/>
                  </a:lnTo>
                  <a:cubicBezTo>
                    <a:pt x="3669" y="49161"/>
                    <a:pt x="0" y="45492"/>
                    <a:pt x="0" y="40967"/>
                  </a:cubicBezTo>
                  <a:lnTo>
                    <a:pt x="0" y="8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3">
              <a:extLst>
                <a:ext uri="{FF2B5EF4-FFF2-40B4-BE49-F238E27FC236}">
                  <a16:creationId xmlns="" xmlns:a16="http://schemas.microsoft.com/office/drawing/2014/main" id="{590C98B9-2794-40F9-BCF8-568FC3FA2F45}"/>
                </a:ext>
              </a:extLst>
            </p:cNvPr>
            <p:cNvSpPr/>
            <p:nvPr/>
          </p:nvSpPr>
          <p:spPr>
            <a:xfrm rot="5400000" flipH="1">
              <a:off x="7777520" y="3751865"/>
              <a:ext cx="1035335" cy="45719"/>
            </a:xfrm>
            <a:custGeom>
              <a:avLst/>
              <a:gdLst>
                <a:gd name="connsiteX0" fmla="*/ 0 w 6449962"/>
                <a:gd name="connsiteY0" fmla="*/ 8194 h 49161"/>
                <a:gd name="connsiteX1" fmla="*/ 8194 w 6449962"/>
                <a:gd name="connsiteY1" fmla="*/ 0 h 49161"/>
                <a:gd name="connsiteX2" fmla="*/ 6441768 w 6449962"/>
                <a:gd name="connsiteY2" fmla="*/ 0 h 49161"/>
                <a:gd name="connsiteX3" fmla="*/ 6449962 w 6449962"/>
                <a:gd name="connsiteY3" fmla="*/ 8194 h 49161"/>
                <a:gd name="connsiteX4" fmla="*/ 6449962 w 6449962"/>
                <a:gd name="connsiteY4" fmla="*/ 40967 h 49161"/>
                <a:gd name="connsiteX5" fmla="*/ 6441768 w 6449962"/>
                <a:gd name="connsiteY5" fmla="*/ 49161 h 49161"/>
                <a:gd name="connsiteX6" fmla="*/ 8194 w 6449962"/>
                <a:gd name="connsiteY6" fmla="*/ 49161 h 49161"/>
                <a:gd name="connsiteX7" fmla="*/ 0 w 6449962"/>
                <a:gd name="connsiteY7" fmla="*/ 40967 h 49161"/>
                <a:gd name="connsiteX8" fmla="*/ 0 w 6449962"/>
                <a:gd name="connsiteY8" fmla="*/ 8194 h 49161"/>
                <a:gd name="connsiteX0" fmla="*/ 3028336 w 9478298"/>
                <a:gd name="connsiteY0" fmla="*/ 3302000 h 3342967"/>
                <a:gd name="connsiteX1" fmla="*/ 0 w 9478298"/>
                <a:gd name="connsiteY1" fmla="*/ 0 h 3342967"/>
                <a:gd name="connsiteX2" fmla="*/ 3036530 w 9478298"/>
                <a:gd name="connsiteY2" fmla="*/ 3293806 h 3342967"/>
                <a:gd name="connsiteX3" fmla="*/ 9470104 w 9478298"/>
                <a:gd name="connsiteY3" fmla="*/ 3293806 h 3342967"/>
                <a:gd name="connsiteX4" fmla="*/ 9478298 w 9478298"/>
                <a:gd name="connsiteY4" fmla="*/ 3302000 h 3342967"/>
                <a:gd name="connsiteX5" fmla="*/ 9478298 w 9478298"/>
                <a:gd name="connsiteY5" fmla="*/ 3334773 h 3342967"/>
                <a:gd name="connsiteX6" fmla="*/ 9470104 w 9478298"/>
                <a:gd name="connsiteY6" fmla="*/ 3342967 h 3342967"/>
                <a:gd name="connsiteX7" fmla="*/ 3036530 w 9478298"/>
                <a:gd name="connsiteY7" fmla="*/ 3342967 h 3342967"/>
                <a:gd name="connsiteX8" fmla="*/ 3028336 w 9478298"/>
                <a:gd name="connsiteY8" fmla="*/ 3334773 h 3342967"/>
                <a:gd name="connsiteX9" fmla="*/ 3028336 w 9478298"/>
                <a:gd name="connsiteY9" fmla="*/ 3302000 h 3342967"/>
                <a:gd name="connsiteX0" fmla="*/ 0 w 6449962"/>
                <a:gd name="connsiteY0" fmla="*/ 8194 h 49161"/>
                <a:gd name="connsiteX1" fmla="*/ 8194 w 6449962"/>
                <a:gd name="connsiteY1" fmla="*/ 0 h 49161"/>
                <a:gd name="connsiteX2" fmla="*/ 6441768 w 6449962"/>
                <a:gd name="connsiteY2" fmla="*/ 0 h 49161"/>
                <a:gd name="connsiteX3" fmla="*/ 6449962 w 6449962"/>
                <a:gd name="connsiteY3" fmla="*/ 8194 h 49161"/>
                <a:gd name="connsiteX4" fmla="*/ 6449962 w 6449962"/>
                <a:gd name="connsiteY4" fmla="*/ 40967 h 49161"/>
                <a:gd name="connsiteX5" fmla="*/ 6441768 w 6449962"/>
                <a:gd name="connsiteY5" fmla="*/ 49161 h 49161"/>
                <a:gd name="connsiteX6" fmla="*/ 8194 w 6449962"/>
                <a:gd name="connsiteY6" fmla="*/ 49161 h 49161"/>
                <a:gd name="connsiteX7" fmla="*/ 0 w 6449962"/>
                <a:gd name="connsiteY7" fmla="*/ 40967 h 49161"/>
                <a:gd name="connsiteX8" fmla="*/ 0 w 6449962"/>
                <a:gd name="connsiteY8" fmla="*/ 8194 h 4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962" h="49161">
                  <a:moveTo>
                    <a:pt x="0" y="8194"/>
                  </a:moveTo>
                  <a:cubicBezTo>
                    <a:pt x="0" y="3669"/>
                    <a:pt x="3669" y="0"/>
                    <a:pt x="8194" y="0"/>
                  </a:cubicBezTo>
                  <a:lnTo>
                    <a:pt x="6441768" y="0"/>
                  </a:lnTo>
                  <a:cubicBezTo>
                    <a:pt x="6446293" y="0"/>
                    <a:pt x="6449962" y="3669"/>
                    <a:pt x="6449962" y="8194"/>
                  </a:cubicBezTo>
                  <a:lnTo>
                    <a:pt x="6449962" y="40967"/>
                  </a:lnTo>
                  <a:cubicBezTo>
                    <a:pt x="6449962" y="45492"/>
                    <a:pt x="6446293" y="49161"/>
                    <a:pt x="6441768" y="49161"/>
                  </a:cubicBezTo>
                  <a:lnTo>
                    <a:pt x="8194" y="49161"/>
                  </a:lnTo>
                  <a:cubicBezTo>
                    <a:pt x="3669" y="49161"/>
                    <a:pt x="0" y="45492"/>
                    <a:pt x="0" y="40967"/>
                  </a:cubicBezTo>
                  <a:lnTo>
                    <a:pt x="0" y="819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B3CB95B-4F97-4585-95C8-6EC7DCF4E070}"/>
              </a:ext>
            </a:extLst>
          </p:cNvPr>
          <p:cNvSpPr/>
          <p:nvPr/>
        </p:nvSpPr>
        <p:spPr>
          <a:xfrm>
            <a:off x="4547719" y="334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19B98B3-36D3-425F-8D5A-295C2D363537}"/>
              </a:ext>
            </a:extLst>
          </p:cNvPr>
          <p:cNvSpPr/>
          <p:nvPr/>
        </p:nvSpPr>
        <p:spPr>
          <a:xfrm>
            <a:off x="4740642" y="262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3DFE45F-1FAC-4805-A317-9F451564163F}"/>
              </a:ext>
            </a:extLst>
          </p:cNvPr>
          <p:cNvSpPr/>
          <p:nvPr/>
        </p:nvSpPr>
        <p:spPr>
          <a:xfrm>
            <a:off x="5267719" y="2098223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4E627D4-4727-43F8-A258-DB3454188BCA}"/>
              </a:ext>
            </a:extLst>
          </p:cNvPr>
          <p:cNvSpPr/>
          <p:nvPr/>
        </p:nvSpPr>
        <p:spPr>
          <a:xfrm>
            <a:off x="5987719" y="190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8298E607-4514-4DAB-BB47-6AEA662F817C}"/>
              </a:ext>
            </a:extLst>
          </p:cNvPr>
          <p:cNvSpPr/>
          <p:nvPr/>
        </p:nvSpPr>
        <p:spPr>
          <a:xfrm>
            <a:off x="6707719" y="2098223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A9D2895-7C4B-427A-8084-43E728439172}"/>
              </a:ext>
            </a:extLst>
          </p:cNvPr>
          <p:cNvSpPr/>
          <p:nvPr/>
        </p:nvSpPr>
        <p:spPr>
          <a:xfrm>
            <a:off x="7234796" y="262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21DD751F-A40E-48CE-9CEB-37537A7BDC2F}"/>
              </a:ext>
            </a:extLst>
          </p:cNvPr>
          <p:cNvSpPr/>
          <p:nvPr/>
        </p:nvSpPr>
        <p:spPr>
          <a:xfrm>
            <a:off x="7427719" y="334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96151AD7-340D-4408-B3F7-67F5FA9AB697}"/>
              </a:ext>
            </a:extLst>
          </p:cNvPr>
          <p:cNvSpPr/>
          <p:nvPr/>
        </p:nvSpPr>
        <p:spPr>
          <a:xfrm>
            <a:off x="7234796" y="406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8C16742E-D125-4200-91C5-A7324774AA77}"/>
              </a:ext>
            </a:extLst>
          </p:cNvPr>
          <p:cNvSpPr/>
          <p:nvPr/>
        </p:nvSpPr>
        <p:spPr>
          <a:xfrm>
            <a:off x="6707719" y="4592377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1D8623D7-7A27-4488-A351-4442C8BFDECD}"/>
              </a:ext>
            </a:extLst>
          </p:cNvPr>
          <p:cNvSpPr/>
          <p:nvPr/>
        </p:nvSpPr>
        <p:spPr>
          <a:xfrm>
            <a:off x="5987719" y="478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528B7CCE-C08F-4BF2-BBE2-D2DCD61B38BE}"/>
              </a:ext>
            </a:extLst>
          </p:cNvPr>
          <p:cNvSpPr/>
          <p:nvPr/>
        </p:nvSpPr>
        <p:spPr>
          <a:xfrm>
            <a:off x="5267719" y="4592377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22499C09-3BF4-4436-AB22-BCAF3C80AEDE}"/>
              </a:ext>
            </a:extLst>
          </p:cNvPr>
          <p:cNvSpPr/>
          <p:nvPr/>
        </p:nvSpPr>
        <p:spPr>
          <a:xfrm>
            <a:off x="4740642" y="4065300"/>
            <a:ext cx="216558" cy="216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15C6D503-1227-4A72-A136-D89687630605}"/>
              </a:ext>
            </a:extLst>
          </p:cNvPr>
          <p:cNvSpPr/>
          <p:nvPr/>
        </p:nvSpPr>
        <p:spPr>
          <a:xfrm rot="19800000">
            <a:off x="-304464" y="3300319"/>
            <a:ext cx="257363" cy="25736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0AE5FED-0005-4E56-AE54-A52F8AABECDC}"/>
              </a:ext>
            </a:extLst>
          </p:cNvPr>
          <p:cNvSpPr txBox="1"/>
          <p:nvPr/>
        </p:nvSpPr>
        <p:spPr>
          <a:xfrm>
            <a:off x="5147244" y="5920808"/>
            <a:ext cx="1851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它可以很短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3B0AE24-A56E-49CE-90C6-DCE5D4D012EB}"/>
              </a:ext>
            </a:extLst>
          </p:cNvPr>
          <p:cNvSpPr txBox="1"/>
          <p:nvPr/>
        </p:nvSpPr>
        <p:spPr>
          <a:xfrm>
            <a:off x="5147243" y="5920808"/>
            <a:ext cx="1851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如梦幻泡影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9DFA627-E4BB-4BEF-A157-2019FEE2CB38}"/>
              </a:ext>
            </a:extLst>
          </p:cNvPr>
          <p:cNvSpPr txBox="1"/>
          <p:nvPr/>
        </p:nvSpPr>
        <p:spPr>
          <a:xfrm>
            <a:off x="4980532" y="5920808"/>
            <a:ext cx="2185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惊鸿一般短暂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26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815"/>
    </mc:Choice>
    <mc:Fallback xmlns="">
      <p:transition advTm="7815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7" presetClass="exit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80"/>
                                </p:stCondLst>
                                <p:childTnLst>
                                  <p:par>
                                    <p:cTn id="20" presetID="42" presetClass="path" presetSubtype="0" accel="50000" decel="50000" autoRev="1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14838 " pathEditMode="relative" rAng="0" ptsTypes="AA">
                                          <p:cBhvr>
                                            <p:cTn id="21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31" presetID="8" presetClass="emph" presetSubtype="0" accel="625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37500">
                                          <p:cBhvr>
                                            <p:cTn id="32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1.48148E-6 L 0 -0.04954 " pathEditMode="relative" rAng="0" ptsTypes="AA">
                                          <p:cBhvr>
                                            <p:cTn id="38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decel="5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375E-6 7.40741E-7 L 0.01394 -0.0419 " pathEditMode="relative" rAng="0" ptsTypes="AA">
                                          <p:cBhvr>
                                            <p:cTn id="46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0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Motion origin="layout" path="M -3.54167E-6 -1.11111E-6 L 0.02474 -0.02454 " pathEditMode="relative" rAng="0" ptsTypes="AA">
                                          <p:cBhvr>
                                            <p:cTn id="5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-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2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16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grpId="1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Motion origin="layout" path="M 1.04167E-6 -2.22222E-6 L 0.02773 0.00023 " pathEditMode="relative" rAng="0" ptsTypes="AA">
                                          <p:cBhvr>
                                            <p:cTn id="6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grpId="1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Motion origin="layout" path="M -3.54167E-6 -4.81481E-6 L 0.02474 0.02547 " pathEditMode="relative" rAng="0" ptsTypes="AA">
                                          <p:cBhvr>
                                            <p:cTn id="70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2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16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Motion origin="layout" path="M -4.375E-6 3.33333E-6 L 0.0142 0.04398 " pathEditMode="relative" rAng="0" ptsTypes="AA">
                                          <p:cBhvr>
                                            <p:cTn id="78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2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16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Motion origin="layout" path="M 0 4.07407E-6 L 0 0.04976 " pathEditMode="relative" rAng="0" ptsTypes="AA">
                                          <p:cBhvr>
                                            <p:cTn id="86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2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4.58333E-6 3.33333E-6 L -0.01381 0.04398 " pathEditMode="relative" rAng="0" ptsTypes="AA">
                                          <p:cBhvr>
                                            <p:cTn id="94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0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grpId="0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grpId="1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Motion origin="layout" path="M 3.75E-6 -4.81481E-6 L -0.02461 0.02524 " pathEditMode="relative" rAng="0" ptsTypes="AA">
                                          <p:cBhvr>
                                            <p:cTn id="102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2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16" fill="hold" grpId="0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grpId="1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animMotion origin="layout" path="M -1.04167E-6 -2.22222E-6 L -0.02773 0.00023 " pathEditMode="relative" rAng="0" ptsTypes="AA">
                                          <p:cBhvr>
                                            <p:cTn id="110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2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16" fill="hold" grpId="0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1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animMotion origin="layout" path="M 3.75E-6 -1.11111E-6 L -0.02461 -0.02477 " pathEditMode="relative" rAng="0" ptsTypes="AA">
                                          <p:cBhvr>
                                            <p:cTn id="118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" y="-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2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grpId="0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Motion origin="layout" path="M 4.58333E-6 7.40741E-7 L -0.0142 -0.04398 " pathEditMode="relative" rAng="0" ptsTypes="AA">
                                          <p:cBhvr>
                                            <p:cTn id="126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6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2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grpId="1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2240"/>
                                </p:stCondLst>
                                <p:childTnLst>
                                  <p:par>
                                    <p:cTn id="136" presetID="6" presetClass="emph" presetSubtype="0" accel="100000" fill="hold" grpId="3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xit" presetSubtype="32" fill="hold" grpId="4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39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ccel="10000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6" presetClass="exit" presetSubtype="32" fill="hold" grpId="4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44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ccel="100000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6" presetClass="exit" presetSubtype="32" fill="hold" grpId="4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49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ccel="100000" fill="hold" grpId="3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xit" presetSubtype="32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54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ccel="100000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6" presetClass="exit" presetSubtype="32" fill="hold" grpId="4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59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0" presetClass="exit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ccel="100000" fill="hold" grpId="3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xit" presetSubtype="32" fill="hold" grpId="4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70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ccel="10000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6" presetClass="exit" presetSubtype="32" fill="hold" grpId="4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75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ccel="100000" fill="hold" grpId="3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xit" presetSubtype="32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80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6" presetClass="emph" presetSubtype="0" accel="100000" fill="hold" grpId="3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83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4" presetID="6" presetClass="exit" presetSubtype="32" fill="hold" grpId="4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85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ccel="10000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6" presetClass="exit" presetSubtype="32" fill="hold" grpId="4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0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ccel="10000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6" presetClass="exit" presetSubtype="32" fill="hold" grpId="4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5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6" presetClass="emph" presetSubtype="0" accel="10000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9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6" presetClass="exit" presetSubtype="32" fill="hold" grpId="4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00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8" fill="hold">
                                <p:stCondLst>
                                  <p:cond delay="5540"/>
                                </p:stCondLst>
                                <p:childTnLst>
                                  <p:par>
                                    <p:cTn id="209" presetID="42" presetClass="path" presetSubtype="0" decel="10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08565 " pathEditMode="relative" rAng="0" ptsTypes="AA">
                                          <p:cBhvr>
                                            <p:cTn id="210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8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1" fill="hold">
                                <p:stCondLst>
                                  <p:cond delay="5740"/>
                                </p:stCondLst>
                                <p:childTnLst>
                                  <p:par>
                                    <p:cTn id="212" presetID="42" presetClass="path" presetSubtype="0" accel="10000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58657 " pathEditMode="relative" rAng="0" ptsTypes="AA">
                                          <p:cBhvr>
                                            <p:cTn id="21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32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6040"/>
                                </p:stCondLst>
                                <p:childTnLst>
                                  <p:par>
                                    <p:cTn id="215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2" grpId="1" animBg="1"/>
          <p:bldP spid="2" grpId="2" animBg="1"/>
          <p:bldP spid="2" grpId="3" animBg="1"/>
          <p:bldP spid="2" grpId="4" animBg="1"/>
          <p:bldP spid="5" grpId="1" animBg="1"/>
          <p:bldP spid="5" grpId="2" animBg="1"/>
          <p:bldP spid="9" grpId="0" animBg="1"/>
          <p:bldP spid="9" grpId="1" animBg="1"/>
          <p:bldP spid="9" grpId="2" animBg="1"/>
          <p:bldP spid="9" grpId="3" animBg="1"/>
          <p:bldP spid="9" grpId="4" animBg="1"/>
          <p:bldP spid="10" grpId="0" animBg="1"/>
          <p:bldP spid="10" grpId="1" animBg="1"/>
          <p:bldP spid="10" grpId="2" animBg="1"/>
          <p:bldP spid="10" grpId="3" animBg="1"/>
          <p:bldP spid="10" grpId="4" animBg="1"/>
          <p:bldP spid="11" grpId="0" animBg="1"/>
          <p:bldP spid="11" grpId="1" animBg="1"/>
          <p:bldP spid="11" grpId="2" animBg="1"/>
          <p:bldP spid="11" grpId="3" animBg="1"/>
          <p:bldP spid="11" grpId="4" animBg="1"/>
          <p:bldP spid="12" grpId="0" animBg="1"/>
          <p:bldP spid="12" grpId="1" animBg="1"/>
          <p:bldP spid="12" grpId="2" animBg="1"/>
          <p:bldP spid="12" grpId="3" animBg="1"/>
          <p:bldP spid="12" grpId="4" animBg="1"/>
          <p:bldP spid="13" grpId="0" animBg="1"/>
          <p:bldP spid="13" grpId="1" animBg="1"/>
          <p:bldP spid="13" grpId="2" animBg="1"/>
          <p:bldP spid="13" grpId="3" animBg="1"/>
          <p:bldP spid="13" grpId="4" animBg="1"/>
          <p:bldP spid="14" grpId="0" animBg="1"/>
          <p:bldP spid="14" grpId="1" animBg="1"/>
          <p:bldP spid="14" grpId="2" animBg="1"/>
          <p:bldP spid="14" grpId="3" animBg="1"/>
          <p:bldP spid="14" grpId="4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0" grpId="3" animBg="1"/>
          <p:bldP spid="20" grpId="4" animBg="1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7" presetClass="exit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80"/>
                                </p:stCondLst>
                                <p:childTnLst>
                                  <p:par>
                                    <p:cTn id="20" presetID="42" presetClass="path" presetSubtype="0" accel="50000" decel="50000" autoRev="1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14838 " pathEditMode="relative" rAng="0" ptsTypes="AA">
                                          <p:cBhvr>
                                            <p:cTn id="21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31" presetID="8" presetClass="emph" presetSubtype="0" accel="62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1.48148E-6 L 0 -0.04954 " pathEditMode="relative" rAng="0" ptsTypes="AA">
                                          <p:cBhvr>
                                            <p:cTn id="38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decel="5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375E-6 7.40741E-7 L 0.01394 -0.0419 " pathEditMode="relative" rAng="0" ptsTypes="AA">
                                          <p:cBhvr>
                                            <p:cTn id="46" dur="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0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Motion origin="layout" path="M -3.54167E-6 -1.11111E-6 L 0.02474 -0.02454 " pathEditMode="relative" rAng="0" ptsTypes="AA">
                                          <p:cBhvr>
                                            <p:cTn id="5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-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2" nodeType="withEffect">
                                      <p:stCondLst>
                                        <p:cond delay="14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16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grpId="1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Motion origin="layout" path="M 1.04167E-6 -2.22222E-6 L 0.02773 0.00023 " pathEditMode="relative" rAng="0" ptsTypes="AA">
                                          <p:cBhvr>
                                            <p:cTn id="62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2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grpId="1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Motion origin="layout" path="M -3.54167E-6 -4.81481E-6 L 0.02474 0.02547 " pathEditMode="relative" rAng="0" ptsTypes="AA">
                                          <p:cBhvr>
                                            <p:cTn id="70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" y="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2" nodeType="withEffect">
                                      <p:stCondLst>
                                        <p:cond delay="22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16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Motion origin="layout" path="M -4.375E-6 3.33333E-6 L 0.0142 0.04398 " pathEditMode="relative" rAng="0" ptsTypes="AA">
                                          <p:cBhvr>
                                            <p:cTn id="78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2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16" fill="hold" grpId="0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1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Motion origin="layout" path="M 0 4.07407E-6 L 0 0.04976 " pathEditMode="relative" rAng="0" ptsTypes="AA">
                                          <p:cBhvr>
                                            <p:cTn id="86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2" nodeType="withEffect">
                                      <p:stCondLst>
                                        <p:cond delay="26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4.58333E-6 3.33333E-6 L -0.01381 0.04398 " pathEditMode="relative" rAng="0" ptsTypes="AA">
                                          <p:cBhvr>
                                            <p:cTn id="94" dur="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0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grpId="0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grpId="1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Motion origin="layout" path="M 3.75E-6 -4.81481E-6 L -0.02461 0.02524 " pathEditMode="relative" rAng="0" ptsTypes="AA">
                                          <p:cBhvr>
                                            <p:cTn id="102" dur="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2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16" fill="hold" grpId="0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grpId="1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animMotion origin="layout" path="M -1.04167E-6 -2.22222E-6 L -0.02773 0.00023 " pathEditMode="relative" rAng="0" ptsTypes="AA">
                                          <p:cBhvr>
                                            <p:cTn id="110" dur="1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2" nodeType="withEffect">
                                      <p:stCondLst>
                                        <p:cond delay="38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16" fill="hold" grpId="0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1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animMotion origin="layout" path="M 3.75E-6 -1.11111E-6 L -0.02461 -0.02477 " pathEditMode="relative" rAng="0" ptsTypes="AA">
                                          <p:cBhvr>
                                            <p:cTn id="118" dur="1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7" y="-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2" nodeType="withEffect">
                                      <p:stCondLst>
                                        <p:cond delay="42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grpId="0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Motion origin="layout" path="M 4.58333E-6 7.40741E-7 L -0.0142 -0.04398 " pathEditMode="relative" rAng="0" ptsTypes="AA">
                                          <p:cBhvr>
                                            <p:cTn id="126" dur="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6" y="-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utoRev="1" fill="hold" grpId="2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grpId="1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46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2240"/>
                                </p:stCondLst>
                                <p:childTnLst>
                                  <p:par>
                                    <p:cTn id="136" presetID="6" presetClass="emph" presetSubtype="0" accel="100000" fill="hold" grpId="3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xit" presetSubtype="32" fill="hold" grpId="4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39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accel="10000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6" presetClass="exit" presetSubtype="32" fill="hold" grpId="4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44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ccel="100000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6" presetClass="exit" presetSubtype="32" fill="hold" grpId="4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49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ccel="100000" fill="hold" grpId="3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xit" presetSubtype="32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54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ccel="100000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6" presetClass="exit" presetSubtype="32" fill="hold" grpId="4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59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0" presetClass="exit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ccel="100000" fill="hold" grpId="3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xit" presetSubtype="32" fill="hold" grpId="4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70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ccel="10000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6" presetClass="exit" presetSubtype="32" fill="hold" grpId="4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75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ccel="100000" fill="hold" grpId="3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xit" presetSubtype="32" fill="hold" grpId="4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80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6" presetClass="emph" presetSubtype="0" accel="100000" fill="hold" grpId="3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83" dur="1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4" presetID="6" presetClass="exit" presetSubtype="32" fill="hold" grpId="4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85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ccel="100000" fill="hold" grpId="3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6" presetClass="exit" presetSubtype="32" fill="hold" grpId="4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0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ccel="100000" fill="hold" grpId="3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6" presetClass="exit" presetSubtype="32" fill="hold" grpId="4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195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6" presetClass="emph" presetSubtype="0" accel="100000" fill="hold" grpId="3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9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6" presetClass="exit" presetSubtype="32" fill="hold" grpId="4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00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8" fill="hold">
                                <p:stCondLst>
                                  <p:cond delay="5540"/>
                                </p:stCondLst>
                                <p:childTnLst>
                                  <p:par>
                                    <p:cTn id="209" presetID="42" presetClass="path" presetSubtype="0" decel="10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08565 " pathEditMode="relative" rAng="0" ptsTypes="AA">
                                          <p:cBhvr>
                                            <p:cTn id="210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8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1" fill="hold">
                                <p:stCondLst>
                                  <p:cond delay="5740"/>
                                </p:stCondLst>
                                <p:childTnLst>
                                  <p:par>
                                    <p:cTn id="212" presetID="42" presetClass="path" presetSubtype="0" accel="10000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58657 " pathEditMode="relative" rAng="0" ptsTypes="AA">
                                          <p:cBhvr>
                                            <p:cTn id="21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32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6040"/>
                                </p:stCondLst>
                                <p:childTnLst>
                                  <p:par>
                                    <p:cTn id="215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2" grpId="1" animBg="1"/>
          <p:bldP spid="2" grpId="2" animBg="1"/>
          <p:bldP spid="2" grpId="3" animBg="1"/>
          <p:bldP spid="2" grpId="4" animBg="1"/>
          <p:bldP spid="5" grpId="1" animBg="1"/>
          <p:bldP spid="5" grpId="2" animBg="1"/>
          <p:bldP spid="9" grpId="0" animBg="1"/>
          <p:bldP spid="9" grpId="1" animBg="1"/>
          <p:bldP spid="9" grpId="2" animBg="1"/>
          <p:bldP spid="9" grpId="3" animBg="1"/>
          <p:bldP spid="9" grpId="4" animBg="1"/>
          <p:bldP spid="10" grpId="0" animBg="1"/>
          <p:bldP spid="10" grpId="1" animBg="1"/>
          <p:bldP spid="10" grpId="2" animBg="1"/>
          <p:bldP spid="10" grpId="3" animBg="1"/>
          <p:bldP spid="10" grpId="4" animBg="1"/>
          <p:bldP spid="11" grpId="0" animBg="1"/>
          <p:bldP spid="11" grpId="1" animBg="1"/>
          <p:bldP spid="11" grpId="2" animBg="1"/>
          <p:bldP spid="11" grpId="3" animBg="1"/>
          <p:bldP spid="11" grpId="4" animBg="1"/>
          <p:bldP spid="12" grpId="0" animBg="1"/>
          <p:bldP spid="12" grpId="1" animBg="1"/>
          <p:bldP spid="12" grpId="2" animBg="1"/>
          <p:bldP spid="12" grpId="3" animBg="1"/>
          <p:bldP spid="12" grpId="4" animBg="1"/>
          <p:bldP spid="13" grpId="0" animBg="1"/>
          <p:bldP spid="13" grpId="1" animBg="1"/>
          <p:bldP spid="13" grpId="2" animBg="1"/>
          <p:bldP spid="13" grpId="3" animBg="1"/>
          <p:bldP spid="13" grpId="4" animBg="1"/>
          <p:bldP spid="14" grpId="0" animBg="1"/>
          <p:bldP spid="14" grpId="1" animBg="1"/>
          <p:bldP spid="14" grpId="2" animBg="1"/>
          <p:bldP spid="14" grpId="3" animBg="1"/>
          <p:bldP spid="14" grpId="4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0" grpId="3" animBg="1"/>
          <p:bldP spid="20" grpId="4" animBg="1"/>
          <p:bldP spid="22" grpId="0"/>
          <p:bldP spid="22" grpId="1"/>
          <p:bldP spid="23" grpId="0"/>
          <p:bldP spid="23" grpId="1"/>
          <p:bldP spid="24" grpId="0"/>
          <p:bldP spid="24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2BF8C479-9132-4469-AAA0-3DA21EF2CB4D}"/>
              </a:ext>
            </a:extLst>
          </p:cNvPr>
          <p:cNvSpPr/>
          <p:nvPr/>
        </p:nvSpPr>
        <p:spPr>
          <a:xfrm>
            <a:off x="6007100" y="3340100"/>
            <a:ext cx="177800" cy="1778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5585AB5-0A93-4A5D-B581-A4B50E3BF6D1}"/>
              </a:ext>
            </a:extLst>
          </p:cNvPr>
          <p:cNvGrpSpPr/>
          <p:nvPr/>
        </p:nvGrpSpPr>
        <p:grpSpPr>
          <a:xfrm flipV="1">
            <a:off x="5775517" y="420837"/>
            <a:ext cx="6020685" cy="2923610"/>
            <a:chOff x="1104900" y="641350"/>
            <a:chExt cx="10579100" cy="5137150"/>
          </a:xfrm>
          <a:solidFill>
            <a:schemeClr val="bg2">
              <a:alpha val="60000"/>
            </a:schemeClr>
          </a:solidFill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0439D75A-5370-4CE3-BABE-77E565248D43}"/>
                </a:ext>
              </a:extLst>
            </p:cNvPr>
            <p:cNvSpPr/>
            <p:nvPr/>
          </p:nvSpPr>
          <p:spPr>
            <a:xfrm>
              <a:off x="1104900" y="11430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CF92F080-C839-4AC2-B0DF-BFE8B9E5DA93}"/>
                </a:ext>
              </a:extLst>
            </p:cNvPr>
            <p:cNvSpPr/>
            <p:nvPr/>
          </p:nvSpPr>
          <p:spPr>
            <a:xfrm>
              <a:off x="1371600" y="4762500"/>
              <a:ext cx="50800" cy="5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C3EEDF4E-F510-4F3A-A641-7550043E8780}"/>
                </a:ext>
              </a:extLst>
            </p:cNvPr>
            <p:cNvSpPr/>
            <p:nvPr/>
          </p:nvSpPr>
          <p:spPr>
            <a:xfrm flipV="1">
              <a:off x="3035300" y="34607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75A27C35-0056-4DEA-9275-207012D52BE6}"/>
                </a:ext>
              </a:extLst>
            </p:cNvPr>
            <p:cNvSpPr/>
            <p:nvPr/>
          </p:nvSpPr>
          <p:spPr>
            <a:xfrm>
              <a:off x="2057400" y="22733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99D303B2-332D-4D1A-9DF1-E1B651C791C2}"/>
                </a:ext>
              </a:extLst>
            </p:cNvPr>
            <p:cNvSpPr/>
            <p:nvPr/>
          </p:nvSpPr>
          <p:spPr>
            <a:xfrm>
              <a:off x="2324100" y="50038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5BB7B0B2-3FAC-4A3E-80F8-448776850D52}"/>
                </a:ext>
              </a:extLst>
            </p:cNvPr>
            <p:cNvSpPr/>
            <p:nvPr/>
          </p:nvSpPr>
          <p:spPr>
            <a:xfrm>
              <a:off x="8483599" y="4394198"/>
              <a:ext cx="419102" cy="419102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FD60010-CBA8-4F34-8913-B2C69B32503F}"/>
                </a:ext>
              </a:extLst>
            </p:cNvPr>
            <p:cNvSpPr/>
            <p:nvPr/>
          </p:nvSpPr>
          <p:spPr>
            <a:xfrm>
              <a:off x="4241800" y="56070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6114F41-E9D5-4CCD-B7C9-7C4230F00690}"/>
                </a:ext>
              </a:extLst>
            </p:cNvPr>
            <p:cNvSpPr/>
            <p:nvPr/>
          </p:nvSpPr>
          <p:spPr>
            <a:xfrm flipV="1">
              <a:off x="11137900" y="566420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850EB1E-3939-491C-9D22-2AFAC4E972FC}"/>
                </a:ext>
              </a:extLst>
            </p:cNvPr>
            <p:cNvSpPr/>
            <p:nvPr/>
          </p:nvSpPr>
          <p:spPr>
            <a:xfrm>
              <a:off x="6477000" y="289560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A3C5F20F-C798-464D-922F-60BE2709A062}"/>
                </a:ext>
              </a:extLst>
            </p:cNvPr>
            <p:cNvSpPr/>
            <p:nvPr/>
          </p:nvSpPr>
          <p:spPr>
            <a:xfrm>
              <a:off x="6788150" y="42418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86F753C7-831B-4D6B-B731-E1DA5EF43188}"/>
                </a:ext>
              </a:extLst>
            </p:cNvPr>
            <p:cNvSpPr/>
            <p:nvPr/>
          </p:nvSpPr>
          <p:spPr>
            <a:xfrm>
              <a:off x="9956800" y="49149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6759815C-EED6-4015-997F-E8ACAEC31E1C}"/>
                </a:ext>
              </a:extLst>
            </p:cNvPr>
            <p:cNvSpPr/>
            <p:nvPr/>
          </p:nvSpPr>
          <p:spPr>
            <a:xfrm>
              <a:off x="11595100" y="4381498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027526A-4D95-4655-BC49-109469972385}"/>
                </a:ext>
              </a:extLst>
            </p:cNvPr>
            <p:cNvSpPr/>
            <p:nvPr/>
          </p:nvSpPr>
          <p:spPr>
            <a:xfrm>
              <a:off x="11137900" y="14351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82791E7D-1780-4AC6-ADEB-FB312C804C2F}"/>
                </a:ext>
              </a:extLst>
            </p:cNvPr>
            <p:cNvSpPr/>
            <p:nvPr/>
          </p:nvSpPr>
          <p:spPr>
            <a:xfrm>
              <a:off x="8559800" y="9525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99E2A0EA-87AC-4A76-9B88-E264DD7CA026}"/>
                </a:ext>
              </a:extLst>
            </p:cNvPr>
            <p:cNvSpPr/>
            <p:nvPr/>
          </p:nvSpPr>
          <p:spPr>
            <a:xfrm flipV="1">
              <a:off x="4699000" y="6413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676434E8-4B31-4D5E-A037-AB4692E5686E}"/>
                </a:ext>
              </a:extLst>
            </p:cNvPr>
            <p:cNvSpPr/>
            <p:nvPr/>
          </p:nvSpPr>
          <p:spPr>
            <a:xfrm>
              <a:off x="9956800" y="68580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4491962-FEDD-4C53-99F0-AF577F02ADD7}"/>
                </a:ext>
              </a:extLst>
            </p:cNvPr>
            <p:cNvSpPr/>
            <p:nvPr/>
          </p:nvSpPr>
          <p:spPr>
            <a:xfrm flipV="1">
              <a:off x="3862071" y="23787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29841D85-8732-4FB8-8068-4B365ADAFFCF}"/>
                </a:ext>
              </a:extLst>
            </p:cNvPr>
            <p:cNvSpPr/>
            <p:nvPr/>
          </p:nvSpPr>
          <p:spPr>
            <a:xfrm>
              <a:off x="55626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31C125F5-7667-44E0-9557-32B2698A38A2}"/>
                </a:ext>
              </a:extLst>
            </p:cNvPr>
            <p:cNvSpPr/>
            <p:nvPr/>
          </p:nvSpPr>
          <p:spPr>
            <a:xfrm flipV="1">
              <a:off x="4699000" y="41402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497AD8E6-BCC7-461B-B6FB-AE6E54E89AD5}"/>
                </a:ext>
              </a:extLst>
            </p:cNvPr>
            <p:cNvSpPr/>
            <p:nvPr/>
          </p:nvSpPr>
          <p:spPr>
            <a:xfrm>
              <a:off x="8826500" y="276225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83666E72-E2A9-43AC-ACF5-9853A0118655}"/>
                </a:ext>
              </a:extLst>
            </p:cNvPr>
            <p:cNvSpPr/>
            <p:nvPr/>
          </p:nvSpPr>
          <p:spPr>
            <a:xfrm>
              <a:off x="95504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47478F39-0788-4600-AE19-62198F9DD2DF}"/>
                </a:ext>
              </a:extLst>
            </p:cNvPr>
            <p:cNvSpPr/>
            <p:nvPr/>
          </p:nvSpPr>
          <p:spPr>
            <a:xfrm>
              <a:off x="7842250" y="3162300"/>
              <a:ext cx="165100" cy="16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2E96DD31-BBEC-4C5C-8B02-22D0DE9048F4}"/>
                </a:ext>
              </a:extLst>
            </p:cNvPr>
            <p:cNvSpPr/>
            <p:nvPr/>
          </p:nvSpPr>
          <p:spPr>
            <a:xfrm>
              <a:off x="10902950" y="2686050"/>
              <a:ext cx="234950" cy="2349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7B2DD69-5110-4525-9ED6-ABBAC6BF7AA7}"/>
                </a:ext>
              </a:extLst>
            </p:cNvPr>
            <p:cNvSpPr/>
            <p:nvPr/>
          </p:nvSpPr>
          <p:spPr>
            <a:xfrm>
              <a:off x="6127750" y="513715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CF989217-E6C4-45BA-BD27-21224AAD3260}"/>
              </a:ext>
            </a:extLst>
          </p:cNvPr>
          <p:cNvGrpSpPr/>
          <p:nvPr/>
        </p:nvGrpSpPr>
        <p:grpSpPr>
          <a:xfrm flipH="1" flipV="1">
            <a:off x="-639605" y="-836012"/>
            <a:ext cx="9976382" cy="4844474"/>
            <a:chOff x="1104900" y="641350"/>
            <a:chExt cx="10579100" cy="5137150"/>
          </a:xfrm>
          <a:solidFill>
            <a:schemeClr val="bg2">
              <a:alpha val="60000"/>
            </a:schemeClr>
          </a:solidFill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5AE0C48A-248C-486E-B15B-55E1DAEDDF23}"/>
                </a:ext>
              </a:extLst>
            </p:cNvPr>
            <p:cNvSpPr/>
            <p:nvPr/>
          </p:nvSpPr>
          <p:spPr>
            <a:xfrm>
              <a:off x="1104900" y="11430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D588C5A9-41F3-4786-A85C-5F0E4DEB0A2E}"/>
                </a:ext>
              </a:extLst>
            </p:cNvPr>
            <p:cNvSpPr/>
            <p:nvPr/>
          </p:nvSpPr>
          <p:spPr>
            <a:xfrm>
              <a:off x="1371600" y="4762500"/>
              <a:ext cx="50800" cy="5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10919B3C-7AF9-467F-B2EC-4F99480BC7AB}"/>
                </a:ext>
              </a:extLst>
            </p:cNvPr>
            <p:cNvSpPr/>
            <p:nvPr/>
          </p:nvSpPr>
          <p:spPr>
            <a:xfrm flipV="1">
              <a:off x="3035300" y="34607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27ED02B3-02D3-4E80-B409-CE86F0162AD9}"/>
                </a:ext>
              </a:extLst>
            </p:cNvPr>
            <p:cNvSpPr/>
            <p:nvPr/>
          </p:nvSpPr>
          <p:spPr>
            <a:xfrm>
              <a:off x="2057400" y="22733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25DCD6BD-E569-4A58-A98E-5C139CE7BDB5}"/>
                </a:ext>
              </a:extLst>
            </p:cNvPr>
            <p:cNvSpPr/>
            <p:nvPr/>
          </p:nvSpPr>
          <p:spPr>
            <a:xfrm>
              <a:off x="2324100" y="50038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974C40FC-364D-438D-AFD7-643BCB47150D}"/>
                </a:ext>
              </a:extLst>
            </p:cNvPr>
            <p:cNvSpPr/>
            <p:nvPr/>
          </p:nvSpPr>
          <p:spPr>
            <a:xfrm>
              <a:off x="8483599" y="4394198"/>
              <a:ext cx="419102" cy="419102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9DF1D018-4741-4E36-8F15-B5274C52C803}"/>
                </a:ext>
              </a:extLst>
            </p:cNvPr>
            <p:cNvSpPr/>
            <p:nvPr/>
          </p:nvSpPr>
          <p:spPr>
            <a:xfrm>
              <a:off x="4241800" y="56070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CEA2AC42-6FC8-4BE1-9061-DD708915A120}"/>
                </a:ext>
              </a:extLst>
            </p:cNvPr>
            <p:cNvSpPr/>
            <p:nvPr/>
          </p:nvSpPr>
          <p:spPr>
            <a:xfrm flipV="1">
              <a:off x="11137900" y="566420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BF13D9D1-09F4-4637-83A3-B9B589974A31}"/>
                </a:ext>
              </a:extLst>
            </p:cNvPr>
            <p:cNvSpPr/>
            <p:nvPr/>
          </p:nvSpPr>
          <p:spPr>
            <a:xfrm>
              <a:off x="6477000" y="289560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B8AE5122-2D64-4A17-970D-C0BE8426A6EA}"/>
                </a:ext>
              </a:extLst>
            </p:cNvPr>
            <p:cNvSpPr/>
            <p:nvPr/>
          </p:nvSpPr>
          <p:spPr>
            <a:xfrm>
              <a:off x="6788150" y="42418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967B9511-1E0B-4107-B574-5E3FE2965BFF}"/>
                </a:ext>
              </a:extLst>
            </p:cNvPr>
            <p:cNvSpPr/>
            <p:nvPr/>
          </p:nvSpPr>
          <p:spPr>
            <a:xfrm>
              <a:off x="9956800" y="49149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593C95FB-B8B1-428A-B2CB-5FAA1A770AB2}"/>
                </a:ext>
              </a:extLst>
            </p:cNvPr>
            <p:cNvSpPr/>
            <p:nvPr/>
          </p:nvSpPr>
          <p:spPr>
            <a:xfrm>
              <a:off x="11595100" y="4381498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679BCD74-E3DB-453F-9E5C-90010154BAB0}"/>
                </a:ext>
              </a:extLst>
            </p:cNvPr>
            <p:cNvSpPr/>
            <p:nvPr/>
          </p:nvSpPr>
          <p:spPr>
            <a:xfrm>
              <a:off x="11137900" y="14351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9A4CFEEE-F6B3-40EF-B7AC-5A18175FDC06}"/>
                </a:ext>
              </a:extLst>
            </p:cNvPr>
            <p:cNvSpPr/>
            <p:nvPr/>
          </p:nvSpPr>
          <p:spPr>
            <a:xfrm>
              <a:off x="8559800" y="9525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DCF3A0C7-CFF4-488F-A485-6FA5B59B0C96}"/>
                </a:ext>
              </a:extLst>
            </p:cNvPr>
            <p:cNvSpPr/>
            <p:nvPr/>
          </p:nvSpPr>
          <p:spPr>
            <a:xfrm flipV="1">
              <a:off x="4699000" y="6413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A862EDDF-6DA5-4D5B-9143-251803206F21}"/>
                </a:ext>
              </a:extLst>
            </p:cNvPr>
            <p:cNvSpPr/>
            <p:nvPr/>
          </p:nvSpPr>
          <p:spPr>
            <a:xfrm>
              <a:off x="9956800" y="68580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CE90B0A7-ED22-46E4-AD9C-808E830F306E}"/>
                </a:ext>
              </a:extLst>
            </p:cNvPr>
            <p:cNvSpPr/>
            <p:nvPr/>
          </p:nvSpPr>
          <p:spPr>
            <a:xfrm flipV="1">
              <a:off x="3862071" y="23787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591DA36A-E57D-4885-AAF9-678F94C46B91}"/>
                </a:ext>
              </a:extLst>
            </p:cNvPr>
            <p:cNvSpPr/>
            <p:nvPr/>
          </p:nvSpPr>
          <p:spPr>
            <a:xfrm>
              <a:off x="55626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A1AFE0A3-B296-4A52-AA98-5A556E288D40}"/>
                </a:ext>
              </a:extLst>
            </p:cNvPr>
            <p:cNvSpPr/>
            <p:nvPr/>
          </p:nvSpPr>
          <p:spPr>
            <a:xfrm flipV="1">
              <a:off x="4699000" y="41402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65C35A59-FB9A-4AB1-ACED-FDD3115D1983}"/>
                </a:ext>
              </a:extLst>
            </p:cNvPr>
            <p:cNvSpPr/>
            <p:nvPr/>
          </p:nvSpPr>
          <p:spPr>
            <a:xfrm>
              <a:off x="8826500" y="276225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A7445EEE-DAF5-4A9D-8E26-4D9E023F1EFB}"/>
                </a:ext>
              </a:extLst>
            </p:cNvPr>
            <p:cNvSpPr/>
            <p:nvPr/>
          </p:nvSpPr>
          <p:spPr>
            <a:xfrm>
              <a:off x="95504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0C859C90-2E12-4229-B19F-0C6D7B75CD42}"/>
                </a:ext>
              </a:extLst>
            </p:cNvPr>
            <p:cNvSpPr/>
            <p:nvPr/>
          </p:nvSpPr>
          <p:spPr>
            <a:xfrm>
              <a:off x="7842250" y="3162300"/>
              <a:ext cx="165100" cy="16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3C9D1EB2-0889-4944-9EC2-B79C856785FC}"/>
                </a:ext>
              </a:extLst>
            </p:cNvPr>
            <p:cNvSpPr/>
            <p:nvPr/>
          </p:nvSpPr>
          <p:spPr>
            <a:xfrm>
              <a:off x="10902950" y="2686050"/>
              <a:ext cx="234950" cy="2349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7D66A9A9-84DD-4065-8208-30B671A24C18}"/>
                </a:ext>
              </a:extLst>
            </p:cNvPr>
            <p:cNvSpPr/>
            <p:nvPr/>
          </p:nvSpPr>
          <p:spPr>
            <a:xfrm>
              <a:off x="6127750" y="513715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C98DD09-04D7-482D-B937-120637D70B37}"/>
              </a:ext>
            </a:extLst>
          </p:cNvPr>
          <p:cNvGrpSpPr/>
          <p:nvPr/>
        </p:nvGrpSpPr>
        <p:grpSpPr>
          <a:xfrm flipH="1">
            <a:off x="88038" y="2810941"/>
            <a:ext cx="7840405" cy="3807256"/>
            <a:chOff x="1104900" y="641350"/>
            <a:chExt cx="10579100" cy="5137150"/>
          </a:xfrm>
          <a:solidFill>
            <a:schemeClr val="bg2">
              <a:alpha val="60000"/>
            </a:schemeClr>
          </a:solidFill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CF37F4EC-CA7F-4020-BD64-3097F3CAAC6A}"/>
                </a:ext>
              </a:extLst>
            </p:cNvPr>
            <p:cNvSpPr/>
            <p:nvPr/>
          </p:nvSpPr>
          <p:spPr>
            <a:xfrm>
              <a:off x="1104900" y="11430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33328AA6-63E3-4CFF-832F-8630B5F24047}"/>
                </a:ext>
              </a:extLst>
            </p:cNvPr>
            <p:cNvSpPr/>
            <p:nvPr/>
          </p:nvSpPr>
          <p:spPr>
            <a:xfrm>
              <a:off x="1371600" y="4762500"/>
              <a:ext cx="50800" cy="5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7CD8E729-1338-482E-88C6-07F7E7DE5F58}"/>
                </a:ext>
              </a:extLst>
            </p:cNvPr>
            <p:cNvSpPr/>
            <p:nvPr/>
          </p:nvSpPr>
          <p:spPr>
            <a:xfrm flipV="1">
              <a:off x="3035300" y="34607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6B0203FD-48F5-4826-8614-570839E40CE6}"/>
                </a:ext>
              </a:extLst>
            </p:cNvPr>
            <p:cNvSpPr/>
            <p:nvPr/>
          </p:nvSpPr>
          <p:spPr>
            <a:xfrm>
              <a:off x="2057400" y="22733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DE6DB43C-1955-4BBD-9E44-287D6220C6CD}"/>
                </a:ext>
              </a:extLst>
            </p:cNvPr>
            <p:cNvSpPr/>
            <p:nvPr/>
          </p:nvSpPr>
          <p:spPr>
            <a:xfrm>
              <a:off x="2324100" y="50038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7EAE4D7E-5942-435E-97DA-176BB101DF62}"/>
                </a:ext>
              </a:extLst>
            </p:cNvPr>
            <p:cNvSpPr/>
            <p:nvPr/>
          </p:nvSpPr>
          <p:spPr>
            <a:xfrm>
              <a:off x="8483599" y="4394198"/>
              <a:ext cx="419102" cy="419102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15061012-EAF7-46E6-878C-42A54F5144BF}"/>
                </a:ext>
              </a:extLst>
            </p:cNvPr>
            <p:cNvSpPr/>
            <p:nvPr/>
          </p:nvSpPr>
          <p:spPr>
            <a:xfrm>
              <a:off x="4241800" y="56070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6BED9305-7F77-42EB-97F6-3B3F54848408}"/>
                </a:ext>
              </a:extLst>
            </p:cNvPr>
            <p:cNvSpPr/>
            <p:nvPr/>
          </p:nvSpPr>
          <p:spPr>
            <a:xfrm flipV="1">
              <a:off x="11137900" y="566420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C8BF0B74-BEFC-4E66-A9D6-92465A821465}"/>
                </a:ext>
              </a:extLst>
            </p:cNvPr>
            <p:cNvSpPr/>
            <p:nvPr/>
          </p:nvSpPr>
          <p:spPr>
            <a:xfrm>
              <a:off x="6477000" y="289560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057AEB1F-FAF4-453B-B9C1-6BFE387B5DD1}"/>
                </a:ext>
              </a:extLst>
            </p:cNvPr>
            <p:cNvSpPr/>
            <p:nvPr/>
          </p:nvSpPr>
          <p:spPr>
            <a:xfrm>
              <a:off x="6788150" y="42418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1BB4D147-3CCF-43C6-A735-AC15179F85C5}"/>
                </a:ext>
              </a:extLst>
            </p:cNvPr>
            <p:cNvSpPr/>
            <p:nvPr/>
          </p:nvSpPr>
          <p:spPr>
            <a:xfrm>
              <a:off x="9956800" y="49149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6A50EAEA-389D-440F-ADDE-B4C96F79603A}"/>
                </a:ext>
              </a:extLst>
            </p:cNvPr>
            <p:cNvSpPr/>
            <p:nvPr/>
          </p:nvSpPr>
          <p:spPr>
            <a:xfrm>
              <a:off x="11595100" y="4381498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DFA38C8C-5C68-447E-B203-84598E8E92CA}"/>
                </a:ext>
              </a:extLst>
            </p:cNvPr>
            <p:cNvSpPr/>
            <p:nvPr/>
          </p:nvSpPr>
          <p:spPr>
            <a:xfrm>
              <a:off x="11137900" y="14351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4BBF8EEB-ADD5-430E-A6CA-19FF93CEE431}"/>
                </a:ext>
              </a:extLst>
            </p:cNvPr>
            <p:cNvSpPr/>
            <p:nvPr/>
          </p:nvSpPr>
          <p:spPr>
            <a:xfrm>
              <a:off x="8559800" y="9525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9429E3E7-E9C6-4AC3-B6B7-20ACC9EE76C7}"/>
                </a:ext>
              </a:extLst>
            </p:cNvPr>
            <p:cNvSpPr/>
            <p:nvPr/>
          </p:nvSpPr>
          <p:spPr>
            <a:xfrm flipV="1">
              <a:off x="4699000" y="6413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="" xmlns:a16="http://schemas.microsoft.com/office/drawing/2014/main" id="{C16B36B2-EC6B-4C7C-B995-B63B1795295C}"/>
                </a:ext>
              </a:extLst>
            </p:cNvPr>
            <p:cNvSpPr/>
            <p:nvPr/>
          </p:nvSpPr>
          <p:spPr>
            <a:xfrm>
              <a:off x="9956800" y="68580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A31BE14F-1784-40D0-ACF0-F05636C41DB1}"/>
                </a:ext>
              </a:extLst>
            </p:cNvPr>
            <p:cNvSpPr/>
            <p:nvPr/>
          </p:nvSpPr>
          <p:spPr>
            <a:xfrm flipV="1">
              <a:off x="3862071" y="23787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9B608627-AA77-46EC-AB83-C8FB1F671675}"/>
                </a:ext>
              </a:extLst>
            </p:cNvPr>
            <p:cNvSpPr/>
            <p:nvPr/>
          </p:nvSpPr>
          <p:spPr>
            <a:xfrm>
              <a:off x="55626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126DD2C4-805F-4D91-BEFC-16EF1F926B67}"/>
                </a:ext>
              </a:extLst>
            </p:cNvPr>
            <p:cNvSpPr/>
            <p:nvPr/>
          </p:nvSpPr>
          <p:spPr>
            <a:xfrm flipV="1">
              <a:off x="4699000" y="41402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B3FE312D-6E4A-4613-8CBB-1CDF5913E6E9}"/>
                </a:ext>
              </a:extLst>
            </p:cNvPr>
            <p:cNvSpPr/>
            <p:nvPr/>
          </p:nvSpPr>
          <p:spPr>
            <a:xfrm>
              <a:off x="8826500" y="276225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AE4169BA-5944-47C8-99DD-B55ED5989B01}"/>
                </a:ext>
              </a:extLst>
            </p:cNvPr>
            <p:cNvSpPr/>
            <p:nvPr/>
          </p:nvSpPr>
          <p:spPr>
            <a:xfrm>
              <a:off x="95504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6C354097-0E63-4522-8D1E-D67F8F4C70DB}"/>
                </a:ext>
              </a:extLst>
            </p:cNvPr>
            <p:cNvSpPr/>
            <p:nvPr/>
          </p:nvSpPr>
          <p:spPr>
            <a:xfrm>
              <a:off x="7842250" y="3162300"/>
              <a:ext cx="165100" cy="16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0553ED72-A5C8-4560-97D5-616C087EE0C5}"/>
                </a:ext>
              </a:extLst>
            </p:cNvPr>
            <p:cNvSpPr/>
            <p:nvPr/>
          </p:nvSpPr>
          <p:spPr>
            <a:xfrm>
              <a:off x="10902951" y="276859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E9615985-0FEA-407D-92F9-F4EA1D183A15}"/>
                </a:ext>
              </a:extLst>
            </p:cNvPr>
            <p:cNvSpPr/>
            <p:nvPr/>
          </p:nvSpPr>
          <p:spPr>
            <a:xfrm>
              <a:off x="6127750" y="513715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="" xmlns:a16="http://schemas.microsoft.com/office/drawing/2014/main" id="{EBB53F45-3D06-446B-9C40-A8509AB637EA}"/>
              </a:ext>
            </a:extLst>
          </p:cNvPr>
          <p:cNvGrpSpPr/>
          <p:nvPr/>
        </p:nvGrpSpPr>
        <p:grpSpPr>
          <a:xfrm>
            <a:off x="4220116" y="3225084"/>
            <a:ext cx="7678816" cy="3728788"/>
            <a:chOff x="1104900" y="641350"/>
            <a:chExt cx="10579100" cy="5137150"/>
          </a:xfrm>
          <a:solidFill>
            <a:schemeClr val="bg2">
              <a:alpha val="60000"/>
            </a:schemeClr>
          </a:solidFill>
        </p:grpSpPr>
        <p:sp>
          <p:nvSpPr>
            <p:cNvPr id="130" name="椭圆 129">
              <a:extLst>
                <a:ext uri="{FF2B5EF4-FFF2-40B4-BE49-F238E27FC236}">
                  <a16:creationId xmlns="" xmlns:a16="http://schemas.microsoft.com/office/drawing/2014/main" id="{FCACC15C-4B96-499C-AD79-AB916109AB58}"/>
                </a:ext>
              </a:extLst>
            </p:cNvPr>
            <p:cNvSpPr/>
            <p:nvPr/>
          </p:nvSpPr>
          <p:spPr>
            <a:xfrm>
              <a:off x="1104900" y="11430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="" xmlns:a16="http://schemas.microsoft.com/office/drawing/2014/main" id="{3104CF01-D2F2-4D64-8CF5-8C6D721D7752}"/>
                </a:ext>
              </a:extLst>
            </p:cNvPr>
            <p:cNvSpPr/>
            <p:nvPr/>
          </p:nvSpPr>
          <p:spPr>
            <a:xfrm>
              <a:off x="1371600" y="4762500"/>
              <a:ext cx="50800" cy="5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="" xmlns:a16="http://schemas.microsoft.com/office/drawing/2014/main" id="{02566B38-E70C-4E13-B896-54018ADAC8F9}"/>
                </a:ext>
              </a:extLst>
            </p:cNvPr>
            <p:cNvSpPr/>
            <p:nvPr/>
          </p:nvSpPr>
          <p:spPr>
            <a:xfrm flipV="1">
              <a:off x="3035300" y="34607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7487C4A9-E3F1-4B0B-9C10-69A98674629B}"/>
                </a:ext>
              </a:extLst>
            </p:cNvPr>
            <p:cNvSpPr/>
            <p:nvPr/>
          </p:nvSpPr>
          <p:spPr>
            <a:xfrm>
              <a:off x="2057400" y="22733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32F060C0-BA8F-45A9-B39A-DCF1023CC4C5}"/>
                </a:ext>
              </a:extLst>
            </p:cNvPr>
            <p:cNvSpPr/>
            <p:nvPr/>
          </p:nvSpPr>
          <p:spPr>
            <a:xfrm>
              <a:off x="2324100" y="50038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9A48D5D1-83A1-4384-95D3-B61B20ABAD27}"/>
                </a:ext>
              </a:extLst>
            </p:cNvPr>
            <p:cNvSpPr/>
            <p:nvPr/>
          </p:nvSpPr>
          <p:spPr>
            <a:xfrm>
              <a:off x="8483599" y="4394198"/>
              <a:ext cx="419102" cy="419102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611A2AD6-1681-4748-A259-A35E49FD7E78}"/>
                </a:ext>
              </a:extLst>
            </p:cNvPr>
            <p:cNvSpPr/>
            <p:nvPr/>
          </p:nvSpPr>
          <p:spPr>
            <a:xfrm>
              <a:off x="4241800" y="56070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59068A51-3D79-4AEB-A68A-39576FF4AA91}"/>
                </a:ext>
              </a:extLst>
            </p:cNvPr>
            <p:cNvSpPr/>
            <p:nvPr/>
          </p:nvSpPr>
          <p:spPr>
            <a:xfrm flipV="1">
              <a:off x="11137900" y="566420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77B38687-E920-480D-9B36-47BBB172990F}"/>
                </a:ext>
              </a:extLst>
            </p:cNvPr>
            <p:cNvSpPr/>
            <p:nvPr/>
          </p:nvSpPr>
          <p:spPr>
            <a:xfrm>
              <a:off x="6477000" y="289560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0F5EA24B-8E11-4DEA-9DE7-1839B2C42482}"/>
                </a:ext>
              </a:extLst>
            </p:cNvPr>
            <p:cNvSpPr/>
            <p:nvPr/>
          </p:nvSpPr>
          <p:spPr>
            <a:xfrm>
              <a:off x="6788150" y="42418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48C802D-D90D-4F53-9424-7AFE61CA3596}"/>
                </a:ext>
              </a:extLst>
            </p:cNvPr>
            <p:cNvSpPr/>
            <p:nvPr/>
          </p:nvSpPr>
          <p:spPr>
            <a:xfrm>
              <a:off x="9956800" y="49149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="" xmlns:a16="http://schemas.microsoft.com/office/drawing/2014/main" id="{91BC40C2-5113-4CCC-9A46-1BD281CD65CB}"/>
                </a:ext>
              </a:extLst>
            </p:cNvPr>
            <p:cNvSpPr/>
            <p:nvPr/>
          </p:nvSpPr>
          <p:spPr>
            <a:xfrm>
              <a:off x="11595100" y="4381498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="" xmlns:a16="http://schemas.microsoft.com/office/drawing/2014/main" id="{1822C718-E233-424F-A7D7-5AE4D47017DA}"/>
                </a:ext>
              </a:extLst>
            </p:cNvPr>
            <p:cNvSpPr/>
            <p:nvPr/>
          </p:nvSpPr>
          <p:spPr>
            <a:xfrm>
              <a:off x="11137900" y="14351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="" xmlns:a16="http://schemas.microsoft.com/office/drawing/2014/main" id="{E197A8C7-584B-49A2-B1B8-6E369B1A31A1}"/>
                </a:ext>
              </a:extLst>
            </p:cNvPr>
            <p:cNvSpPr/>
            <p:nvPr/>
          </p:nvSpPr>
          <p:spPr>
            <a:xfrm>
              <a:off x="8559800" y="952500"/>
              <a:ext cx="266700" cy="266700"/>
            </a:xfrm>
            <a:prstGeom prst="ellipse">
              <a:avLst/>
            </a:prstGeom>
            <a:grpFill/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="" xmlns:a16="http://schemas.microsoft.com/office/drawing/2014/main" id="{EEF21861-B2CA-46BC-BB63-8911E1BEA62E}"/>
                </a:ext>
              </a:extLst>
            </p:cNvPr>
            <p:cNvSpPr/>
            <p:nvPr/>
          </p:nvSpPr>
          <p:spPr>
            <a:xfrm flipV="1">
              <a:off x="4699000" y="64135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="" xmlns:a16="http://schemas.microsoft.com/office/drawing/2014/main" id="{39561B29-B738-4433-B3A4-06FE780446EA}"/>
                </a:ext>
              </a:extLst>
            </p:cNvPr>
            <p:cNvSpPr/>
            <p:nvPr/>
          </p:nvSpPr>
          <p:spPr>
            <a:xfrm>
              <a:off x="9956800" y="68580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="" xmlns:a16="http://schemas.microsoft.com/office/drawing/2014/main" id="{4E18D22A-B021-4F29-A4C3-6AE0445089AE}"/>
                </a:ext>
              </a:extLst>
            </p:cNvPr>
            <p:cNvSpPr/>
            <p:nvPr/>
          </p:nvSpPr>
          <p:spPr>
            <a:xfrm flipV="1">
              <a:off x="3862071" y="237871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="" xmlns:a16="http://schemas.microsoft.com/office/drawing/2014/main" id="{E6A4B7C3-06FB-4643-83B6-375C3B1647EB}"/>
                </a:ext>
              </a:extLst>
            </p:cNvPr>
            <p:cNvSpPr/>
            <p:nvPr/>
          </p:nvSpPr>
          <p:spPr>
            <a:xfrm>
              <a:off x="55626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="" xmlns:a16="http://schemas.microsoft.com/office/drawing/2014/main" id="{7B79B8F1-3213-49AF-A79B-B70583A546D8}"/>
                </a:ext>
              </a:extLst>
            </p:cNvPr>
            <p:cNvSpPr/>
            <p:nvPr/>
          </p:nvSpPr>
          <p:spPr>
            <a:xfrm flipV="1">
              <a:off x="4699000" y="4140200"/>
              <a:ext cx="101600" cy="10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="" xmlns:a16="http://schemas.microsoft.com/office/drawing/2014/main" id="{79A0A025-A423-4B24-8243-94F85853147E}"/>
                </a:ext>
              </a:extLst>
            </p:cNvPr>
            <p:cNvSpPr/>
            <p:nvPr/>
          </p:nvSpPr>
          <p:spPr>
            <a:xfrm>
              <a:off x="8826500" y="2762250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="" xmlns:a16="http://schemas.microsoft.com/office/drawing/2014/main" id="{5FE6DC28-90C3-43D9-81E3-912FF7F64219}"/>
                </a:ext>
              </a:extLst>
            </p:cNvPr>
            <p:cNvSpPr/>
            <p:nvPr/>
          </p:nvSpPr>
          <p:spPr>
            <a:xfrm>
              <a:off x="9550400" y="17335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="" xmlns:a16="http://schemas.microsoft.com/office/drawing/2014/main" id="{684A9CE2-801D-4DA0-B5A2-E0F445C055DB}"/>
                </a:ext>
              </a:extLst>
            </p:cNvPr>
            <p:cNvSpPr/>
            <p:nvPr/>
          </p:nvSpPr>
          <p:spPr>
            <a:xfrm>
              <a:off x="7842250" y="3162300"/>
              <a:ext cx="165100" cy="16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="" xmlns:a16="http://schemas.microsoft.com/office/drawing/2014/main" id="{003C8D99-BDC8-435A-BA85-26E6AFF91568}"/>
                </a:ext>
              </a:extLst>
            </p:cNvPr>
            <p:cNvSpPr/>
            <p:nvPr/>
          </p:nvSpPr>
          <p:spPr>
            <a:xfrm>
              <a:off x="10902951" y="276859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="" xmlns:a16="http://schemas.microsoft.com/office/drawing/2014/main" id="{603264A6-E97D-4415-BFD4-FD1E4848E16D}"/>
                </a:ext>
              </a:extLst>
            </p:cNvPr>
            <p:cNvSpPr/>
            <p:nvPr/>
          </p:nvSpPr>
          <p:spPr>
            <a:xfrm>
              <a:off x="6127750" y="5137150"/>
              <a:ext cx="101600" cy="101600"/>
            </a:xfrm>
            <a:prstGeom prst="ellipse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椭圆 159">
            <a:extLst>
              <a:ext uri="{FF2B5EF4-FFF2-40B4-BE49-F238E27FC236}">
                <a16:creationId xmlns="" xmlns:a16="http://schemas.microsoft.com/office/drawing/2014/main" id="{B03C03D3-071B-4290-9FA1-F2818D63D489}"/>
              </a:ext>
            </a:extLst>
          </p:cNvPr>
          <p:cNvSpPr/>
          <p:nvPr/>
        </p:nvSpPr>
        <p:spPr>
          <a:xfrm>
            <a:off x="6007100" y="-414039"/>
            <a:ext cx="177800" cy="177800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9F9FABC3-F9AF-44E6-B532-7448A12B6316}"/>
              </a:ext>
            </a:extLst>
          </p:cNvPr>
          <p:cNvSpPr txBox="1"/>
          <p:nvPr/>
        </p:nvSpPr>
        <p:spPr>
          <a:xfrm>
            <a:off x="4980532" y="5919214"/>
            <a:ext cx="2185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它也可以很长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95B4F72F-AA53-4C71-BD25-950E02F3F242}"/>
              </a:ext>
            </a:extLst>
          </p:cNvPr>
          <p:cNvSpPr txBox="1"/>
          <p:nvPr/>
        </p:nvSpPr>
        <p:spPr>
          <a:xfrm>
            <a:off x="5147243" y="5919214"/>
            <a:ext cx="1851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如浩瀚星河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DD87CC88-7A7A-409F-A245-D6C2420B2026}"/>
              </a:ext>
            </a:extLst>
          </p:cNvPr>
          <p:cNvSpPr txBox="1"/>
          <p:nvPr/>
        </p:nvSpPr>
        <p:spPr>
          <a:xfrm>
            <a:off x="4813820" y="5919214"/>
            <a:ext cx="2518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像夏花一样绚烂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13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7432">
        <p14:pan dir="u"/>
      </p:transition>
    </mc:Choice>
    <mc:Fallback xmlns="">
      <p:transition advTm="743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path" presetSubtype="0" fill="hold" grpId="2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6 L 0 0.54745 " pathEditMode="relative" rAng="0" ptsTypes="AA" p14:bounceEnd="66000">
                                          <p:cBhvr>
                                            <p:cTn id="1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3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6" presetID="1" presetClass="exit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xit" presetSubtype="0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repeatCount="indefinite" accel="10000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60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60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60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43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3" grpId="3" animBg="1"/>
          <p:bldP spid="160" grpId="2" animBg="1"/>
          <p:bldP spid="160" grpId="3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6 L 0 0.54745 " pathEditMode="relative" rAng="0" ptsTypes="AA">
                                          <p:cBhvr>
                                            <p:cTn id="1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73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6" presetID="1" presetClass="exit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xit" presetSubtype="0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repeatCount="indefinite" accel="10000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6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60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60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60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200000" y="2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43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3" grpId="3" animBg="1"/>
          <p:bldP spid="160" grpId="2" animBg="1"/>
          <p:bldP spid="160" grpId="3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F60BEFE4-0B7A-45EE-AEF4-9917F42C6695}"/>
              </a:ext>
            </a:extLst>
          </p:cNvPr>
          <p:cNvSpPr/>
          <p:nvPr/>
        </p:nvSpPr>
        <p:spPr>
          <a:xfrm>
            <a:off x="6694925" y="4209010"/>
            <a:ext cx="10640157" cy="2110047"/>
          </a:xfrm>
          <a:custGeom>
            <a:avLst/>
            <a:gdLst>
              <a:gd name="connsiteX0" fmla="*/ 0 w 10640157"/>
              <a:gd name="connsiteY0" fmla="*/ 486253 h 2109046"/>
              <a:gd name="connsiteX1" fmla="*/ 671331 w 10640157"/>
              <a:gd name="connsiteY1" fmla="*/ 150587 h 2109046"/>
              <a:gd name="connsiteX2" fmla="*/ 1423686 w 10640157"/>
              <a:gd name="connsiteY2" fmla="*/ 416805 h 2109046"/>
              <a:gd name="connsiteX3" fmla="*/ 2372810 w 10640157"/>
              <a:gd name="connsiteY3" fmla="*/ 104289 h 2109046"/>
              <a:gd name="connsiteX4" fmla="*/ 3298784 w 10640157"/>
              <a:gd name="connsiteY4" fmla="*/ 428380 h 2109046"/>
              <a:gd name="connsiteX5" fmla="*/ 4363655 w 10640157"/>
              <a:gd name="connsiteY5" fmla="*/ 104289 h 2109046"/>
              <a:gd name="connsiteX6" fmla="*/ 5046562 w 10640157"/>
              <a:gd name="connsiteY6" fmla="*/ 416805 h 2109046"/>
              <a:gd name="connsiteX7" fmla="*/ 5903088 w 10640157"/>
              <a:gd name="connsiteY7" fmla="*/ 81139 h 2109046"/>
              <a:gd name="connsiteX8" fmla="*/ 6585995 w 10640157"/>
              <a:gd name="connsiteY8" fmla="*/ 382081 h 2109046"/>
              <a:gd name="connsiteX9" fmla="*/ 7662440 w 10640157"/>
              <a:gd name="connsiteY9" fmla="*/ 117 h 2109046"/>
              <a:gd name="connsiteX10" fmla="*/ 8264324 w 10640157"/>
              <a:gd name="connsiteY10" fmla="*/ 428380 h 2109046"/>
              <a:gd name="connsiteX11" fmla="*/ 9132425 w 10640157"/>
              <a:gd name="connsiteY11" fmla="*/ 46415 h 2109046"/>
              <a:gd name="connsiteX12" fmla="*/ 9826906 w 10640157"/>
              <a:gd name="connsiteY12" fmla="*/ 451529 h 2109046"/>
              <a:gd name="connsiteX13" fmla="*/ 9907929 w 10640157"/>
              <a:gd name="connsiteY13" fmla="*/ 1875215 h 2109046"/>
              <a:gd name="connsiteX14" fmla="*/ 46298 w 10640157"/>
              <a:gd name="connsiteY14" fmla="*/ 1967813 h 2109046"/>
              <a:gd name="connsiteX15" fmla="*/ 0 w 10640157"/>
              <a:gd name="connsiteY15" fmla="*/ 486253 h 2109046"/>
              <a:gd name="connsiteX0" fmla="*/ 0 w 10640157"/>
              <a:gd name="connsiteY0" fmla="*/ 490404 h 2113197"/>
              <a:gd name="connsiteX1" fmla="*/ 671331 w 10640157"/>
              <a:gd name="connsiteY1" fmla="*/ 154738 h 2113197"/>
              <a:gd name="connsiteX2" fmla="*/ 1423686 w 10640157"/>
              <a:gd name="connsiteY2" fmla="*/ 420956 h 2113197"/>
              <a:gd name="connsiteX3" fmla="*/ 2372810 w 10640157"/>
              <a:gd name="connsiteY3" fmla="*/ 108440 h 2113197"/>
              <a:gd name="connsiteX4" fmla="*/ 3298784 w 10640157"/>
              <a:gd name="connsiteY4" fmla="*/ 432531 h 2113197"/>
              <a:gd name="connsiteX5" fmla="*/ 4363655 w 10640157"/>
              <a:gd name="connsiteY5" fmla="*/ 108440 h 2113197"/>
              <a:gd name="connsiteX6" fmla="*/ 5046562 w 10640157"/>
              <a:gd name="connsiteY6" fmla="*/ 420956 h 2113197"/>
              <a:gd name="connsiteX7" fmla="*/ 5903088 w 10640157"/>
              <a:gd name="connsiteY7" fmla="*/ 85290 h 2113197"/>
              <a:gd name="connsiteX8" fmla="*/ 6585995 w 10640157"/>
              <a:gd name="connsiteY8" fmla="*/ 386232 h 2113197"/>
              <a:gd name="connsiteX9" fmla="*/ 7662440 w 10640157"/>
              <a:gd name="connsiteY9" fmla="*/ 4268 h 2113197"/>
              <a:gd name="connsiteX10" fmla="*/ 8310044 w 10640157"/>
              <a:gd name="connsiteY10" fmla="*/ 173451 h 2113197"/>
              <a:gd name="connsiteX11" fmla="*/ 9132425 w 10640157"/>
              <a:gd name="connsiteY11" fmla="*/ 50566 h 2113197"/>
              <a:gd name="connsiteX12" fmla="*/ 9826906 w 10640157"/>
              <a:gd name="connsiteY12" fmla="*/ 455680 h 2113197"/>
              <a:gd name="connsiteX13" fmla="*/ 9907929 w 10640157"/>
              <a:gd name="connsiteY13" fmla="*/ 1879366 h 2113197"/>
              <a:gd name="connsiteX14" fmla="*/ 46298 w 10640157"/>
              <a:gd name="connsiteY14" fmla="*/ 1971964 h 2113197"/>
              <a:gd name="connsiteX15" fmla="*/ 0 w 10640157"/>
              <a:gd name="connsiteY15" fmla="*/ 490404 h 2113197"/>
              <a:gd name="connsiteX0" fmla="*/ 0 w 10640157"/>
              <a:gd name="connsiteY0" fmla="*/ 486137 h 2108930"/>
              <a:gd name="connsiteX1" fmla="*/ 671331 w 10640157"/>
              <a:gd name="connsiteY1" fmla="*/ 150471 h 2108930"/>
              <a:gd name="connsiteX2" fmla="*/ 1423686 w 10640157"/>
              <a:gd name="connsiteY2" fmla="*/ 416689 h 2108930"/>
              <a:gd name="connsiteX3" fmla="*/ 2372810 w 10640157"/>
              <a:gd name="connsiteY3" fmla="*/ 104173 h 2108930"/>
              <a:gd name="connsiteX4" fmla="*/ 3298784 w 10640157"/>
              <a:gd name="connsiteY4" fmla="*/ 428264 h 2108930"/>
              <a:gd name="connsiteX5" fmla="*/ 4363655 w 10640157"/>
              <a:gd name="connsiteY5" fmla="*/ 104173 h 2108930"/>
              <a:gd name="connsiteX6" fmla="*/ 5046562 w 10640157"/>
              <a:gd name="connsiteY6" fmla="*/ 416689 h 2108930"/>
              <a:gd name="connsiteX7" fmla="*/ 5903088 w 10640157"/>
              <a:gd name="connsiteY7" fmla="*/ 81023 h 2108930"/>
              <a:gd name="connsiteX8" fmla="*/ 6585995 w 10640157"/>
              <a:gd name="connsiteY8" fmla="*/ 168605 h 2108930"/>
              <a:gd name="connsiteX9" fmla="*/ 7662440 w 10640157"/>
              <a:gd name="connsiteY9" fmla="*/ 1 h 2108930"/>
              <a:gd name="connsiteX10" fmla="*/ 8310044 w 10640157"/>
              <a:gd name="connsiteY10" fmla="*/ 169184 h 2108930"/>
              <a:gd name="connsiteX11" fmla="*/ 9132425 w 10640157"/>
              <a:gd name="connsiteY11" fmla="*/ 46299 h 2108930"/>
              <a:gd name="connsiteX12" fmla="*/ 9826906 w 10640157"/>
              <a:gd name="connsiteY12" fmla="*/ 451413 h 2108930"/>
              <a:gd name="connsiteX13" fmla="*/ 9907929 w 10640157"/>
              <a:gd name="connsiteY13" fmla="*/ 1875099 h 2108930"/>
              <a:gd name="connsiteX14" fmla="*/ 46298 w 10640157"/>
              <a:gd name="connsiteY14" fmla="*/ 1967697 h 2108930"/>
              <a:gd name="connsiteX15" fmla="*/ 0 w 10640157"/>
              <a:gd name="connsiteY15" fmla="*/ 486137 h 2108930"/>
              <a:gd name="connsiteX0" fmla="*/ 0 w 10640157"/>
              <a:gd name="connsiteY0" fmla="*/ 486137 h 2108930"/>
              <a:gd name="connsiteX1" fmla="*/ 671331 w 10640157"/>
              <a:gd name="connsiteY1" fmla="*/ 150471 h 2108930"/>
              <a:gd name="connsiteX2" fmla="*/ 1408446 w 10640157"/>
              <a:gd name="connsiteY2" fmla="*/ 630049 h 2108930"/>
              <a:gd name="connsiteX3" fmla="*/ 2372810 w 10640157"/>
              <a:gd name="connsiteY3" fmla="*/ 104173 h 2108930"/>
              <a:gd name="connsiteX4" fmla="*/ 3298784 w 10640157"/>
              <a:gd name="connsiteY4" fmla="*/ 428264 h 2108930"/>
              <a:gd name="connsiteX5" fmla="*/ 4363655 w 10640157"/>
              <a:gd name="connsiteY5" fmla="*/ 104173 h 2108930"/>
              <a:gd name="connsiteX6" fmla="*/ 5046562 w 10640157"/>
              <a:gd name="connsiteY6" fmla="*/ 416689 h 2108930"/>
              <a:gd name="connsiteX7" fmla="*/ 5903088 w 10640157"/>
              <a:gd name="connsiteY7" fmla="*/ 81023 h 2108930"/>
              <a:gd name="connsiteX8" fmla="*/ 6585995 w 10640157"/>
              <a:gd name="connsiteY8" fmla="*/ 168605 h 2108930"/>
              <a:gd name="connsiteX9" fmla="*/ 7662440 w 10640157"/>
              <a:gd name="connsiteY9" fmla="*/ 1 h 2108930"/>
              <a:gd name="connsiteX10" fmla="*/ 8310044 w 10640157"/>
              <a:gd name="connsiteY10" fmla="*/ 169184 h 2108930"/>
              <a:gd name="connsiteX11" fmla="*/ 9132425 w 10640157"/>
              <a:gd name="connsiteY11" fmla="*/ 46299 h 2108930"/>
              <a:gd name="connsiteX12" fmla="*/ 9826906 w 10640157"/>
              <a:gd name="connsiteY12" fmla="*/ 451413 h 2108930"/>
              <a:gd name="connsiteX13" fmla="*/ 9907929 w 10640157"/>
              <a:gd name="connsiteY13" fmla="*/ 1875099 h 2108930"/>
              <a:gd name="connsiteX14" fmla="*/ 46298 w 10640157"/>
              <a:gd name="connsiteY14" fmla="*/ 1967697 h 2108930"/>
              <a:gd name="connsiteX15" fmla="*/ 0 w 10640157"/>
              <a:gd name="connsiteY15" fmla="*/ 486137 h 2108930"/>
              <a:gd name="connsiteX0" fmla="*/ 0 w 10640157"/>
              <a:gd name="connsiteY0" fmla="*/ 486137 h 2108930"/>
              <a:gd name="connsiteX1" fmla="*/ 671331 w 10640157"/>
              <a:gd name="connsiteY1" fmla="*/ 150471 h 2108930"/>
              <a:gd name="connsiteX2" fmla="*/ 1408446 w 10640157"/>
              <a:gd name="connsiteY2" fmla="*/ 630049 h 2108930"/>
              <a:gd name="connsiteX3" fmla="*/ 2372810 w 10640157"/>
              <a:gd name="connsiteY3" fmla="*/ 104173 h 2108930"/>
              <a:gd name="connsiteX4" fmla="*/ 3466424 w 10640157"/>
              <a:gd name="connsiteY4" fmla="*/ 534944 h 2108930"/>
              <a:gd name="connsiteX5" fmla="*/ 4363655 w 10640157"/>
              <a:gd name="connsiteY5" fmla="*/ 104173 h 2108930"/>
              <a:gd name="connsiteX6" fmla="*/ 5046562 w 10640157"/>
              <a:gd name="connsiteY6" fmla="*/ 416689 h 2108930"/>
              <a:gd name="connsiteX7" fmla="*/ 5903088 w 10640157"/>
              <a:gd name="connsiteY7" fmla="*/ 81023 h 2108930"/>
              <a:gd name="connsiteX8" fmla="*/ 6585995 w 10640157"/>
              <a:gd name="connsiteY8" fmla="*/ 168605 h 2108930"/>
              <a:gd name="connsiteX9" fmla="*/ 7662440 w 10640157"/>
              <a:gd name="connsiteY9" fmla="*/ 1 h 2108930"/>
              <a:gd name="connsiteX10" fmla="*/ 8310044 w 10640157"/>
              <a:gd name="connsiteY10" fmla="*/ 169184 h 2108930"/>
              <a:gd name="connsiteX11" fmla="*/ 9132425 w 10640157"/>
              <a:gd name="connsiteY11" fmla="*/ 46299 h 2108930"/>
              <a:gd name="connsiteX12" fmla="*/ 9826906 w 10640157"/>
              <a:gd name="connsiteY12" fmla="*/ 451413 h 2108930"/>
              <a:gd name="connsiteX13" fmla="*/ 9907929 w 10640157"/>
              <a:gd name="connsiteY13" fmla="*/ 1875099 h 2108930"/>
              <a:gd name="connsiteX14" fmla="*/ 46298 w 10640157"/>
              <a:gd name="connsiteY14" fmla="*/ 1967697 h 2108930"/>
              <a:gd name="connsiteX15" fmla="*/ 0 w 10640157"/>
              <a:gd name="connsiteY15" fmla="*/ 486137 h 2108930"/>
              <a:gd name="connsiteX0" fmla="*/ 0 w 10640157"/>
              <a:gd name="connsiteY0" fmla="*/ 486137 h 2108930"/>
              <a:gd name="connsiteX1" fmla="*/ 671331 w 10640157"/>
              <a:gd name="connsiteY1" fmla="*/ 150471 h 2108930"/>
              <a:gd name="connsiteX2" fmla="*/ 1408446 w 10640157"/>
              <a:gd name="connsiteY2" fmla="*/ 630049 h 2108930"/>
              <a:gd name="connsiteX3" fmla="*/ 2372810 w 10640157"/>
              <a:gd name="connsiteY3" fmla="*/ 104173 h 2108930"/>
              <a:gd name="connsiteX4" fmla="*/ 3466424 w 10640157"/>
              <a:gd name="connsiteY4" fmla="*/ 534944 h 2108930"/>
              <a:gd name="connsiteX5" fmla="*/ 4363655 w 10640157"/>
              <a:gd name="connsiteY5" fmla="*/ 104173 h 2108930"/>
              <a:gd name="connsiteX6" fmla="*/ 5122762 w 10640157"/>
              <a:gd name="connsiteY6" fmla="*/ 386209 h 2108930"/>
              <a:gd name="connsiteX7" fmla="*/ 5903088 w 10640157"/>
              <a:gd name="connsiteY7" fmla="*/ 81023 h 2108930"/>
              <a:gd name="connsiteX8" fmla="*/ 6585995 w 10640157"/>
              <a:gd name="connsiteY8" fmla="*/ 168605 h 2108930"/>
              <a:gd name="connsiteX9" fmla="*/ 7662440 w 10640157"/>
              <a:gd name="connsiteY9" fmla="*/ 1 h 2108930"/>
              <a:gd name="connsiteX10" fmla="*/ 8310044 w 10640157"/>
              <a:gd name="connsiteY10" fmla="*/ 169184 h 2108930"/>
              <a:gd name="connsiteX11" fmla="*/ 9132425 w 10640157"/>
              <a:gd name="connsiteY11" fmla="*/ 46299 h 2108930"/>
              <a:gd name="connsiteX12" fmla="*/ 9826906 w 10640157"/>
              <a:gd name="connsiteY12" fmla="*/ 451413 h 2108930"/>
              <a:gd name="connsiteX13" fmla="*/ 9907929 w 10640157"/>
              <a:gd name="connsiteY13" fmla="*/ 1875099 h 2108930"/>
              <a:gd name="connsiteX14" fmla="*/ 46298 w 10640157"/>
              <a:gd name="connsiteY14" fmla="*/ 1967697 h 2108930"/>
              <a:gd name="connsiteX15" fmla="*/ 0 w 10640157"/>
              <a:gd name="connsiteY15" fmla="*/ 486137 h 2108930"/>
              <a:gd name="connsiteX0" fmla="*/ 0 w 10640157"/>
              <a:gd name="connsiteY0" fmla="*/ 486137 h 2108930"/>
              <a:gd name="connsiteX1" fmla="*/ 671331 w 10640157"/>
              <a:gd name="connsiteY1" fmla="*/ 150471 h 2108930"/>
              <a:gd name="connsiteX2" fmla="*/ 1408446 w 10640157"/>
              <a:gd name="connsiteY2" fmla="*/ 630049 h 2108930"/>
              <a:gd name="connsiteX3" fmla="*/ 2372810 w 10640157"/>
              <a:gd name="connsiteY3" fmla="*/ 104173 h 2108930"/>
              <a:gd name="connsiteX4" fmla="*/ 3420704 w 10640157"/>
              <a:gd name="connsiteY4" fmla="*/ 443504 h 2108930"/>
              <a:gd name="connsiteX5" fmla="*/ 4363655 w 10640157"/>
              <a:gd name="connsiteY5" fmla="*/ 104173 h 2108930"/>
              <a:gd name="connsiteX6" fmla="*/ 5122762 w 10640157"/>
              <a:gd name="connsiteY6" fmla="*/ 386209 h 2108930"/>
              <a:gd name="connsiteX7" fmla="*/ 5903088 w 10640157"/>
              <a:gd name="connsiteY7" fmla="*/ 81023 h 2108930"/>
              <a:gd name="connsiteX8" fmla="*/ 6585995 w 10640157"/>
              <a:gd name="connsiteY8" fmla="*/ 168605 h 2108930"/>
              <a:gd name="connsiteX9" fmla="*/ 7662440 w 10640157"/>
              <a:gd name="connsiteY9" fmla="*/ 1 h 2108930"/>
              <a:gd name="connsiteX10" fmla="*/ 8310044 w 10640157"/>
              <a:gd name="connsiteY10" fmla="*/ 169184 h 2108930"/>
              <a:gd name="connsiteX11" fmla="*/ 9132425 w 10640157"/>
              <a:gd name="connsiteY11" fmla="*/ 46299 h 2108930"/>
              <a:gd name="connsiteX12" fmla="*/ 9826906 w 10640157"/>
              <a:gd name="connsiteY12" fmla="*/ 451413 h 2108930"/>
              <a:gd name="connsiteX13" fmla="*/ 9907929 w 10640157"/>
              <a:gd name="connsiteY13" fmla="*/ 1875099 h 2108930"/>
              <a:gd name="connsiteX14" fmla="*/ 46298 w 10640157"/>
              <a:gd name="connsiteY14" fmla="*/ 1967697 h 2108930"/>
              <a:gd name="connsiteX15" fmla="*/ 0 w 10640157"/>
              <a:gd name="connsiteY15" fmla="*/ 486137 h 2108930"/>
              <a:gd name="connsiteX0" fmla="*/ 0 w 10640157"/>
              <a:gd name="connsiteY0" fmla="*/ 487254 h 2110047"/>
              <a:gd name="connsiteX1" fmla="*/ 671331 w 10640157"/>
              <a:gd name="connsiteY1" fmla="*/ 151588 h 2110047"/>
              <a:gd name="connsiteX2" fmla="*/ 1408446 w 10640157"/>
              <a:gd name="connsiteY2" fmla="*/ 631166 h 2110047"/>
              <a:gd name="connsiteX3" fmla="*/ 2372810 w 10640157"/>
              <a:gd name="connsiteY3" fmla="*/ 105290 h 2110047"/>
              <a:gd name="connsiteX4" fmla="*/ 3420704 w 10640157"/>
              <a:gd name="connsiteY4" fmla="*/ 444621 h 2110047"/>
              <a:gd name="connsiteX5" fmla="*/ 4363655 w 10640157"/>
              <a:gd name="connsiteY5" fmla="*/ 105290 h 2110047"/>
              <a:gd name="connsiteX6" fmla="*/ 5122762 w 10640157"/>
              <a:gd name="connsiteY6" fmla="*/ 387326 h 2110047"/>
              <a:gd name="connsiteX7" fmla="*/ 5903088 w 10640157"/>
              <a:gd name="connsiteY7" fmla="*/ 82140 h 2110047"/>
              <a:gd name="connsiteX8" fmla="*/ 6585995 w 10640157"/>
              <a:gd name="connsiteY8" fmla="*/ 169722 h 2110047"/>
              <a:gd name="connsiteX9" fmla="*/ 7662440 w 10640157"/>
              <a:gd name="connsiteY9" fmla="*/ 1118 h 2110047"/>
              <a:gd name="connsiteX10" fmla="*/ 8310044 w 10640157"/>
              <a:gd name="connsiteY10" fmla="*/ 94101 h 2110047"/>
              <a:gd name="connsiteX11" fmla="*/ 9132425 w 10640157"/>
              <a:gd name="connsiteY11" fmla="*/ 47416 h 2110047"/>
              <a:gd name="connsiteX12" fmla="*/ 9826906 w 10640157"/>
              <a:gd name="connsiteY12" fmla="*/ 452530 h 2110047"/>
              <a:gd name="connsiteX13" fmla="*/ 9907929 w 10640157"/>
              <a:gd name="connsiteY13" fmla="*/ 1876216 h 2110047"/>
              <a:gd name="connsiteX14" fmla="*/ 46298 w 10640157"/>
              <a:gd name="connsiteY14" fmla="*/ 1968814 h 2110047"/>
              <a:gd name="connsiteX15" fmla="*/ 0 w 10640157"/>
              <a:gd name="connsiteY15" fmla="*/ 487254 h 2110047"/>
              <a:gd name="connsiteX0" fmla="*/ 0 w 10640157"/>
              <a:gd name="connsiteY0" fmla="*/ 487254 h 2110047"/>
              <a:gd name="connsiteX1" fmla="*/ 671331 w 10640157"/>
              <a:gd name="connsiteY1" fmla="*/ 151588 h 2110047"/>
              <a:gd name="connsiteX2" fmla="*/ 1408446 w 10640157"/>
              <a:gd name="connsiteY2" fmla="*/ 463526 h 2110047"/>
              <a:gd name="connsiteX3" fmla="*/ 2372810 w 10640157"/>
              <a:gd name="connsiteY3" fmla="*/ 105290 h 2110047"/>
              <a:gd name="connsiteX4" fmla="*/ 3420704 w 10640157"/>
              <a:gd name="connsiteY4" fmla="*/ 444621 h 2110047"/>
              <a:gd name="connsiteX5" fmla="*/ 4363655 w 10640157"/>
              <a:gd name="connsiteY5" fmla="*/ 105290 h 2110047"/>
              <a:gd name="connsiteX6" fmla="*/ 5122762 w 10640157"/>
              <a:gd name="connsiteY6" fmla="*/ 387326 h 2110047"/>
              <a:gd name="connsiteX7" fmla="*/ 5903088 w 10640157"/>
              <a:gd name="connsiteY7" fmla="*/ 82140 h 2110047"/>
              <a:gd name="connsiteX8" fmla="*/ 6585995 w 10640157"/>
              <a:gd name="connsiteY8" fmla="*/ 169722 h 2110047"/>
              <a:gd name="connsiteX9" fmla="*/ 7662440 w 10640157"/>
              <a:gd name="connsiteY9" fmla="*/ 1118 h 2110047"/>
              <a:gd name="connsiteX10" fmla="*/ 8310044 w 10640157"/>
              <a:gd name="connsiteY10" fmla="*/ 94101 h 2110047"/>
              <a:gd name="connsiteX11" fmla="*/ 9132425 w 10640157"/>
              <a:gd name="connsiteY11" fmla="*/ 47416 h 2110047"/>
              <a:gd name="connsiteX12" fmla="*/ 9826906 w 10640157"/>
              <a:gd name="connsiteY12" fmla="*/ 452530 h 2110047"/>
              <a:gd name="connsiteX13" fmla="*/ 9907929 w 10640157"/>
              <a:gd name="connsiteY13" fmla="*/ 1876216 h 2110047"/>
              <a:gd name="connsiteX14" fmla="*/ 46298 w 10640157"/>
              <a:gd name="connsiteY14" fmla="*/ 1968814 h 2110047"/>
              <a:gd name="connsiteX15" fmla="*/ 0 w 10640157"/>
              <a:gd name="connsiteY15" fmla="*/ 487254 h 2110047"/>
              <a:gd name="connsiteX0" fmla="*/ 0 w 10640157"/>
              <a:gd name="connsiteY0" fmla="*/ 487254 h 2110047"/>
              <a:gd name="connsiteX1" fmla="*/ 671331 w 10640157"/>
              <a:gd name="connsiteY1" fmla="*/ 151588 h 2110047"/>
              <a:gd name="connsiteX2" fmla="*/ 1408446 w 10640157"/>
              <a:gd name="connsiteY2" fmla="*/ 463526 h 2110047"/>
              <a:gd name="connsiteX3" fmla="*/ 2372810 w 10640157"/>
              <a:gd name="connsiteY3" fmla="*/ 105290 h 2110047"/>
              <a:gd name="connsiteX4" fmla="*/ 3390224 w 10640157"/>
              <a:gd name="connsiteY4" fmla="*/ 383661 h 2110047"/>
              <a:gd name="connsiteX5" fmla="*/ 4363655 w 10640157"/>
              <a:gd name="connsiteY5" fmla="*/ 105290 h 2110047"/>
              <a:gd name="connsiteX6" fmla="*/ 5122762 w 10640157"/>
              <a:gd name="connsiteY6" fmla="*/ 387326 h 2110047"/>
              <a:gd name="connsiteX7" fmla="*/ 5903088 w 10640157"/>
              <a:gd name="connsiteY7" fmla="*/ 82140 h 2110047"/>
              <a:gd name="connsiteX8" fmla="*/ 6585995 w 10640157"/>
              <a:gd name="connsiteY8" fmla="*/ 169722 h 2110047"/>
              <a:gd name="connsiteX9" fmla="*/ 7662440 w 10640157"/>
              <a:gd name="connsiteY9" fmla="*/ 1118 h 2110047"/>
              <a:gd name="connsiteX10" fmla="*/ 8310044 w 10640157"/>
              <a:gd name="connsiteY10" fmla="*/ 94101 h 2110047"/>
              <a:gd name="connsiteX11" fmla="*/ 9132425 w 10640157"/>
              <a:gd name="connsiteY11" fmla="*/ 47416 h 2110047"/>
              <a:gd name="connsiteX12" fmla="*/ 9826906 w 10640157"/>
              <a:gd name="connsiteY12" fmla="*/ 452530 h 2110047"/>
              <a:gd name="connsiteX13" fmla="*/ 9907929 w 10640157"/>
              <a:gd name="connsiteY13" fmla="*/ 1876216 h 2110047"/>
              <a:gd name="connsiteX14" fmla="*/ 46298 w 10640157"/>
              <a:gd name="connsiteY14" fmla="*/ 1968814 h 2110047"/>
              <a:gd name="connsiteX15" fmla="*/ 0 w 10640157"/>
              <a:gd name="connsiteY15" fmla="*/ 487254 h 2110047"/>
              <a:gd name="connsiteX0" fmla="*/ 0 w 10640157"/>
              <a:gd name="connsiteY0" fmla="*/ 487254 h 2110047"/>
              <a:gd name="connsiteX1" fmla="*/ 671331 w 10640157"/>
              <a:gd name="connsiteY1" fmla="*/ 151588 h 2110047"/>
              <a:gd name="connsiteX2" fmla="*/ 1438926 w 10640157"/>
              <a:gd name="connsiteY2" fmla="*/ 387326 h 2110047"/>
              <a:gd name="connsiteX3" fmla="*/ 2372810 w 10640157"/>
              <a:gd name="connsiteY3" fmla="*/ 105290 h 2110047"/>
              <a:gd name="connsiteX4" fmla="*/ 3390224 w 10640157"/>
              <a:gd name="connsiteY4" fmla="*/ 383661 h 2110047"/>
              <a:gd name="connsiteX5" fmla="*/ 4363655 w 10640157"/>
              <a:gd name="connsiteY5" fmla="*/ 105290 h 2110047"/>
              <a:gd name="connsiteX6" fmla="*/ 5122762 w 10640157"/>
              <a:gd name="connsiteY6" fmla="*/ 387326 h 2110047"/>
              <a:gd name="connsiteX7" fmla="*/ 5903088 w 10640157"/>
              <a:gd name="connsiteY7" fmla="*/ 82140 h 2110047"/>
              <a:gd name="connsiteX8" fmla="*/ 6585995 w 10640157"/>
              <a:gd name="connsiteY8" fmla="*/ 169722 h 2110047"/>
              <a:gd name="connsiteX9" fmla="*/ 7662440 w 10640157"/>
              <a:gd name="connsiteY9" fmla="*/ 1118 h 2110047"/>
              <a:gd name="connsiteX10" fmla="*/ 8310044 w 10640157"/>
              <a:gd name="connsiteY10" fmla="*/ 94101 h 2110047"/>
              <a:gd name="connsiteX11" fmla="*/ 9132425 w 10640157"/>
              <a:gd name="connsiteY11" fmla="*/ 47416 h 2110047"/>
              <a:gd name="connsiteX12" fmla="*/ 9826906 w 10640157"/>
              <a:gd name="connsiteY12" fmla="*/ 452530 h 2110047"/>
              <a:gd name="connsiteX13" fmla="*/ 9907929 w 10640157"/>
              <a:gd name="connsiteY13" fmla="*/ 1876216 h 2110047"/>
              <a:gd name="connsiteX14" fmla="*/ 46298 w 10640157"/>
              <a:gd name="connsiteY14" fmla="*/ 1968814 h 2110047"/>
              <a:gd name="connsiteX15" fmla="*/ 0 w 10640157"/>
              <a:gd name="connsiteY15" fmla="*/ 487254 h 2110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640157" h="2110047">
                <a:moveTo>
                  <a:pt x="0" y="487254"/>
                </a:moveTo>
                <a:cubicBezTo>
                  <a:pt x="217025" y="325208"/>
                  <a:pt x="431510" y="168243"/>
                  <a:pt x="671331" y="151588"/>
                </a:cubicBezTo>
                <a:cubicBezTo>
                  <a:pt x="911152" y="134933"/>
                  <a:pt x="1155346" y="395042"/>
                  <a:pt x="1438926" y="387326"/>
                </a:cubicBezTo>
                <a:cubicBezTo>
                  <a:pt x="1722506" y="379610"/>
                  <a:pt x="2047594" y="105901"/>
                  <a:pt x="2372810" y="105290"/>
                </a:cubicBezTo>
                <a:cubicBezTo>
                  <a:pt x="2698026" y="104679"/>
                  <a:pt x="3058417" y="383661"/>
                  <a:pt x="3390224" y="383661"/>
                </a:cubicBezTo>
                <a:cubicBezTo>
                  <a:pt x="3722031" y="383661"/>
                  <a:pt x="4074899" y="104679"/>
                  <a:pt x="4363655" y="105290"/>
                </a:cubicBezTo>
                <a:cubicBezTo>
                  <a:pt x="4652411" y="105901"/>
                  <a:pt x="4866190" y="391184"/>
                  <a:pt x="5122762" y="387326"/>
                </a:cubicBezTo>
                <a:cubicBezTo>
                  <a:pt x="5379334" y="383468"/>
                  <a:pt x="5659216" y="118407"/>
                  <a:pt x="5903088" y="82140"/>
                </a:cubicBezTo>
                <a:cubicBezTo>
                  <a:pt x="6146960" y="45873"/>
                  <a:pt x="6292770" y="183226"/>
                  <a:pt x="6585995" y="169722"/>
                </a:cubicBezTo>
                <a:cubicBezTo>
                  <a:pt x="6879220" y="156218"/>
                  <a:pt x="7375099" y="13722"/>
                  <a:pt x="7662440" y="1118"/>
                </a:cubicBezTo>
                <a:cubicBezTo>
                  <a:pt x="7949782" y="-11486"/>
                  <a:pt x="8065047" y="86385"/>
                  <a:pt x="8310044" y="94101"/>
                </a:cubicBezTo>
                <a:cubicBezTo>
                  <a:pt x="8555041" y="101817"/>
                  <a:pt x="8879615" y="-12322"/>
                  <a:pt x="9132425" y="47416"/>
                </a:cubicBezTo>
                <a:cubicBezTo>
                  <a:pt x="9385235" y="107154"/>
                  <a:pt x="9697655" y="147730"/>
                  <a:pt x="9826906" y="452530"/>
                </a:cubicBezTo>
                <a:cubicBezTo>
                  <a:pt x="9956157" y="757330"/>
                  <a:pt x="11538030" y="1623502"/>
                  <a:pt x="9907929" y="1876216"/>
                </a:cubicBezTo>
                <a:cubicBezTo>
                  <a:pt x="8277828" y="2128930"/>
                  <a:pt x="1689903" y="2202237"/>
                  <a:pt x="46298" y="1968814"/>
                </a:cubicBezTo>
                <a:lnTo>
                  <a:pt x="0" y="48725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F0EC5B07-97AB-4D78-9408-2DFD374FA535}"/>
              </a:ext>
            </a:extLst>
          </p:cNvPr>
          <p:cNvSpPr/>
          <p:nvPr/>
        </p:nvSpPr>
        <p:spPr>
          <a:xfrm>
            <a:off x="-123847" y="2313980"/>
            <a:ext cx="12443448" cy="4816690"/>
          </a:xfrm>
          <a:custGeom>
            <a:avLst/>
            <a:gdLst>
              <a:gd name="connsiteX0" fmla="*/ 5835553 w 12443448"/>
              <a:gd name="connsiteY0" fmla="*/ 1120518 h 4816690"/>
              <a:gd name="connsiteX1" fmla="*/ 5921345 w 12443448"/>
              <a:gd name="connsiteY1" fmla="*/ 2073181 h 4816690"/>
              <a:gd name="connsiteX2" fmla="*/ 6518823 w 12443448"/>
              <a:gd name="connsiteY2" fmla="*/ 2073181 h 4816690"/>
              <a:gd name="connsiteX3" fmla="*/ 6604615 w 12443448"/>
              <a:gd name="connsiteY3" fmla="*/ 1120518 h 4816690"/>
              <a:gd name="connsiteX4" fmla="*/ 0 w 12443448"/>
              <a:gd name="connsiteY4" fmla="*/ 0 h 4816690"/>
              <a:gd name="connsiteX5" fmla="*/ 904842 w 12443448"/>
              <a:gd name="connsiteY5" fmla="*/ 0 h 4816690"/>
              <a:gd name="connsiteX6" fmla="*/ 904842 w 12443448"/>
              <a:gd name="connsiteY6" fmla="*/ 66630 h 4816690"/>
              <a:gd name="connsiteX7" fmla="*/ 1042124 w 12443448"/>
              <a:gd name="connsiteY7" fmla="*/ 66630 h 4816690"/>
              <a:gd name="connsiteX8" fmla="*/ 1042124 w 12443448"/>
              <a:gd name="connsiteY8" fmla="*/ 84440 h 4816690"/>
              <a:gd name="connsiteX9" fmla="*/ 11401325 w 12443448"/>
              <a:gd name="connsiteY9" fmla="*/ 84440 h 4816690"/>
              <a:gd name="connsiteX10" fmla="*/ 11401325 w 12443448"/>
              <a:gd name="connsiteY10" fmla="*/ 66630 h 4816690"/>
              <a:gd name="connsiteX11" fmla="*/ 11538606 w 12443448"/>
              <a:gd name="connsiteY11" fmla="*/ 66630 h 4816690"/>
              <a:gd name="connsiteX12" fmla="*/ 11538606 w 12443448"/>
              <a:gd name="connsiteY12" fmla="*/ 0 h 4816690"/>
              <a:gd name="connsiteX13" fmla="*/ 12443448 w 12443448"/>
              <a:gd name="connsiteY13" fmla="*/ 0 h 4816690"/>
              <a:gd name="connsiteX14" fmla="*/ 12443448 w 12443448"/>
              <a:gd name="connsiteY14" fmla="*/ 4803100 h 4816690"/>
              <a:gd name="connsiteX15" fmla="*/ 11547838 w 12443448"/>
              <a:gd name="connsiteY15" fmla="*/ 4803100 h 4816690"/>
              <a:gd name="connsiteX16" fmla="*/ 11547838 w 12443448"/>
              <a:gd name="connsiteY16" fmla="*/ 4816690 h 4816690"/>
              <a:gd name="connsiteX17" fmla="*/ 11401325 w 12443448"/>
              <a:gd name="connsiteY17" fmla="*/ 4816690 h 4816690"/>
              <a:gd name="connsiteX18" fmla="*/ 1042124 w 12443448"/>
              <a:gd name="connsiteY18" fmla="*/ 4816690 h 4816690"/>
              <a:gd name="connsiteX19" fmla="*/ 1038842 w 12443448"/>
              <a:gd name="connsiteY19" fmla="*/ 4816690 h 4816690"/>
              <a:gd name="connsiteX20" fmla="*/ 895610 w 12443448"/>
              <a:gd name="connsiteY20" fmla="*/ 4816690 h 4816690"/>
              <a:gd name="connsiteX21" fmla="*/ 895610 w 12443448"/>
              <a:gd name="connsiteY21" fmla="*/ 4803100 h 4816690"/>
              <a:gd name="connsiteX22" fmla="*/ 0 w 12443448"/>
              <a:gd name="connsiteY22" fmla="*/ 4803100 h 48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443448" h="4816690">
                <a:moveTo>
                  <a:pt x="5835553" y="1120518"/>
                </a:moveTo>
                <a:lnTo>
                  <a:pt x="5921345" y="2073181"/>
                </a:lnTo>
                <a:lnTo>
                  <a:pt x="6518823" y="2073181"/>
                </a:lnTo>
                <a:lnTo>
                  <a:pt x="6604615" y="1120518"/>
                </a:lnTo>
                <a:close/>
                <a:moveTo>
                  <a:pt x="0" y="0"/>
                </a:moveTo>
                <a:lnTo>
                  <a:pt x="904842" y="0"/>
                </a:lnTo>
                <a:lnTo>
                  <a:pt x="904842" y="66630"/>
                </a:lnTo>
                <a:lnTo>
                  <a:pt x="1042124" y="66630"/>
                </a:lnTo>
                <a:lnTo>
                  <a:pt x="1042124" y="84440"/>
                </a:lnTo>
                <a:lnTo>
                  <a:pt x="11401325" y="84440"/>
                </a:lnTo>
                <a:lnTo>
                  <a:pt x="11401325" y="66630"/>
                </a:lnTo>
                <a:lnTo>
                  <a:pt x="11538606" y="66630"/>
                </a:lnTo>
                <a:lnTo>
                  <a:pt x="11538606" y="0"/>
                </a:lnTo>
                <a:lnTo>
                  <a:pt x="12443448" y="0"/>
                </a:lnTo>
                <a:lnTo>
                  <a:pt x="12443448" y="4803100"/>
                </a:lnTo>
                <a:lnTo>
                  <a:pt x="11547838" y="4803100"/>
                </a:lnTo>
                <a:lnTo>
                  <a:pt x="11547838" y="4816690"/>
                </a:lnTo>
                <a:lnTo>
                  <a:pt x="11401325" y="4816690"/>
                </a:lnTo>
                <a:lnTo>
                  <a:pt x="1042124" y="4816690"/>
                </a:lnTo>
                <a:lnTo>
                  <a:pt x="1038842" y="4816690"/>
                </a:lnTo>
                <a:lnTo>
                  <a:pt x="895610" y="4816690"/>
                </a:lnTo>
                <a:lnTo>
                  <a:pt x="895610" y="4803100"/>
                </a:lnTo>
                <a:lnTo>
                  <a:pt x="0" y="48031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A445B78C-FBFD-416B-A9B5-07F81C90ECFC}"/>
              </a:ext>
            </a:extLst>
          </p:cNvPr>
          <p:cNvGrpSpPr/>
          <p:nvPr/>
        </p:nvGrpSpPr>
        <p:grpSpPr>
          <a:xfrm rot="20700000">
            <a:off x="6185835" y="2771421"/>
            <a:ext cx="728926" cy="728926"/>
            <a:chOff x="9194219" y="658886"/>
            <a:chExt cx="728926" cy="728926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64B6CEB9-7449-450E-BB08-E2AC5D79CFCF}"/>
                </a:ext>
              </a:extLst>
            </p:cNvPr>
            <p:cNvSpPr/>
            <p:nvPr/>
          </p:nvSpPr>
          <p:spPr>
            <a:xfrm>
              <a:off x="9194219" y="658886"/>
              <a:ext cx="728926" cy="7289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4EB7CCDD-8A37-4EFF-988A-31C3AD583E92}"/>
                </a:ext>
              </a:extLst>
            </p:cNvPr>
            <p:cNvSpPr/>
            <p:nvPr/>
          </p:nvSpPr>
          <p:spPr>
            <a:xfrm>
              <a:off x="9215174" y="679842"/>
              <a:ext cx="687016" cy="68701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="" xmlns:a16="http://schemas.microsoft.com/office/drawing/2014/main" id="{87117BE8-BE68-4058-8687-9067EAF28887}"/>
                </a:ext>
              </a:extLst>
            </p:cNvPr>
            <p:cNvGrpSpPr/>
            <p:nvPr/>
          </p:nvGrpSpPr>
          <p:grpSpPr>
            <a:xfrm>
              <a:off x="9247559" y="712227"/>
              <a:ext cx="622246" cy="622244"/>
              <a:chOff x="9897200" y="538943"/>
              <a:chExt cx="536639" cy="536639"/>
            </a:xfrm>
            <a:solidFill>
              <a:schemeClr val="bg2"/>
            </a:solidFill>
          </p:grpSpPr>
          <p:sp>
            <p:nvSpPr>
              <p:cNvPr id="107" name="任意多边形: 形状 106">
                <a:extLst>
                  <a:ext uri="{FF2B5EF4-FFF2-40B4-BE49-F238E27FC236}">
                    <a16:creationId xmlns="" xmlns:a16="http://schemas.microsoft.com/office/drawing/2014/main" id="{B30466BC-AF5F-4BC4-8C16-56C57AA42CBD}"/>
                  </a:ext>
                </a:extLst>
              </p:cNvPr>
              <p:cNvSpPr/>
              <p:nvPr/>
            </p:nvSpPr>
            <p:spPr>
              <a:xfrm rot="-5400000" flipV="1">
                <a:off x="9949181" y="683169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0D061122-3A42-4975-97DD-C65DD03C3DAA}"/>
                  </a:ext>
                </a:extLst>
              </p:cNvPr>
              <p:cNvSpPr/>
              <p:nvPr/>
            </p:nvSpPr>
            <p:spPr>
              <a:xfrm rot="-2700000" flipV="1">
                <a:off x="9991424" y="581186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3A931BCE-601E-4EDF-B73F-EB58C1682999}"/>
                  </a:ext>
                </a:extLst>
              </p:cNvPr>
              <p:cNvSpPr/>
              <p:nvPr/>
            </p:nvSpPr>
            <p:spPr>
              <a:xfrm flipV="1">
                <a:off x="10093407" y="538943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1C73ABC7-FA3A-4993-9D09-8FD2D1B7D6FC}"/>
                  </a:ext>
                </a:extLst>
              </p:cNvPr>
              <p:cNvSpPr/>
              <p:nvPr/>
            </p:nvSpPr>
            <p:spPr>
              <a:xfrm rot="2700000" flipV="1">
                <a:off x="10195390" y="581186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="" xmlns:a16="http://schemas.microsoft.com/office/drawing/2014/main" id="{7C77BB4B-C098-4467-9C6F-04F2FC794718}"/>
                  </a:ext>
                </a:extLst>
              </p:cNvPr>
              <p:cNvSpPr/>
              <p:nvPr/>
            </p:nvSpPr>
            <p:spPr>
              <a:xfrm rot="5400000" flipV="1">
                <a:off x="10237633" y="683169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="" xmlns:a16="http://schemas.microsoft.com/office/drawing/2014/main" id="{580D95C3-20CB-4D6A-8392-942B20342990}"/>
                  </a:ext>
                </a:extLst>
              </p:cNvPr>
              <p:cNvSpPr/>
              <p:nvPr/>
            </p:nvSpPr>
            <p:spPr>
              <a:xfrm rot="8100000" flipV="1">
                <a:off x="10195390" y="785152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="" xmlns:a16="http://schemas.microsoft.com/office/drawing/2014/main" id="{E68E38D0-08EE-4BF0-A09E-4252CCE8BCB2}"/>
                  </a:ext>
                </a:extLst>
              </p:cNvPr>
              <p:cNvSpPr/>
              <p:nvPr/>
            </p:nvSpPr>
            <p:spPr>
              <a:xfrm rot="10800000" flipV="1">
                <a:off x="10093407" y="827395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="" xmlns:a16="http://schemas.microsoft.com/office/drawing/2014/main" id="{A6E5FD79-DB33-4420-B547-940E2606784A}"/>
                  </a:ext>
                </a:extLst>
              </p:cNvPr>
              <p:cNvSpPr/>
              <p:nvPr/>
            </p:nvSpPr>
            <p:spPr>
              <a:xfrm rot="13500000" flipV="1">
                <a:off x="9991424" y="785152"/>
                <a:ext cx="144226" cy="248187"/>
              </a:xfrm>
              <a:custGeom>
                <a:avLst/>
                <a:gdLst>
                  <a:gd name="connsiteX0" fmla="*/ 72159 w 144226"/>
                  <a:gd name="connsiteY0" fmla="*/ 0 h 248187"/>
                  <a:gd name="connsiteX1" fmla="*/ 36129 w 144226"/>
                  <a:gd name="connsiteY1" fmla="*/ 103569 h 248187"/>
                  <a:gd name="connsiteX2" fmla="*/ 413 w 144226"/>
                  <a:gd name="connsiteY2" fmla="*/ 213319 h 248187"/>
                  <a:gd name="connsiteX3" fmla="*/ 0 w 144226"/>
                  <a:gd name="connsiteY3" fmla="*/ 214281 h 248187"/>
                  <a:gd name="connsiteX4" fmla="*/ 72113 w 144226"/>
                  <a:gd name="connsiteY4" fmla="*/ 248187 h 248187"/>
                  <a:gd name="connsiteX5" fmla="*/ 144226 w 144226"/>
                  <a:gd name="connsiteY5" fmla="*/ 214281 h 248187"/>
                  <a:gd name="connsiteX6" fmla="*/ 144192 w 144226"/>
                  <a:gd name="connsiteY6" fmla="*/ 214202 h 248187"/>
                  <a:gd name="connsiteX7" fmla="*/ 108188 w 144226"/>
                  <a:gd name="connsiteY7" fmla="*/ 104283 h 248187"/>
                  <a:gd name="connsiteX8" fmla="*/ 72159 w 144226"/>
                  <a:gd name="connsiteY8" fmla="*/ 0 h 24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26" h="248187">
                    <a:moveTo>
                      <a:pt x="72159" y="0"/>
                    </a:moveTo>
                    <a:cubicBezTo>
                      <a:pt x="60149" y="35714"/>
                      <a:pt x="48139" y="69046"/>
                      <a:pt x="36129" y="103569"/>
                    </a:cubicBezTo>
                    <a:lnTo>
                      <a:pt x="413" y="213319"/>
                    </a:lnTo>
                    <a:lnTo>
                      <a:pt x="0" y="214281"/>
                    </a:lnTo>
                    <a:cubicBezTo>
                      <a:pt x="0" y="233007"/>
                      <a:pt x="32286" y="248187"/>
                      <a:pt x="72113" y="248187"/>
                    </a:cubicBezTo>
                    <a:cubicBezTo>
                      <a:pt x="111940" y="248187"/>
                      <a:pt x="144226" y="233007"/>
                      <a:pt x="144226" y="214281"/>
                    </a:cubicBezTo>
                    <a:lnTo>
                      <a:pt x="144192" y="214202"/>
                    </a:lnTo>
                    <a:lnTo>
                      <a:pt x="108188" y="104283"/>
                    </a:lnTo>
                    <a:cubicBezTo>
                      <a:pt x="96179" y="69522"/>
                      <a:pt x="84169" y="35714"/>
                      <a:pt x="721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47B7B07C-EE92-4FE9-8499-2D7DE9EEF53B}"/>
              </a:ext>
            </a:extLst>
          </p:cNvPr>
          <p:cNvGrpSpPr/>
          <p:nvPr/>
        </p:nvGrpSpPr>
        <p:grpSpPr>
          <a:xfrm>
            <a:off x="5584334" y="1475769"/>
            <a:ext cx="1023330" cy="732232"/>
            <a:chOff x="7853708" y="2286000"/>
            <a:chExt cx="1023330" cy="732232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F0AF4053-CDA5-42B0-BC7F-94872CBAF6EA}"/>
                </a:ext>
              </a:extLst>
            </p:cNvPr>
            <p:cNvSpPr/>
            <p:nvPr/>
          </p:nvSpPr>
          <p:spPr>
            <a:xfrm>
              <a:off x="7914831" y="2286000"/>
              <a:ext cx="904841" cy="73223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143ED00A-88E9-4FDA-BF67-CBB36F0688ED}"/>
                </a:ext>
              </a:extLst>
            </p:cNvPr>
            <p:cNvSpPr/>
            <p:nvPr/>
          </p:nvSpPr>
          <p:spPr>
            <a:xfrm rot="5400000">
              <a:off x="8721925" y="2588151"/>
              <a:ext cx="182299" cy="127927"/>
            </a:xfrm>
            <a:custGeom>
              <a:avLst/>
              <a:gdLst>
                <a:gd name="connsiteX0" fmla="*/ 0 w 274320"/>
                <a:gd name="connsiteY0" fmla="*/ 236483 h 236483"/>
                <a:gd name="connsiteX1" fmla="*/ 137160 w 274320"/>
                <a:gd name="connsiteY1" fmla="*/ 0 h 236483"/>
                <a:gd name="connsiteX2" fmla="*/ 274320 w 274320"/>
                <a:gd name="connsiteY2" fmla="*/ 236483 h 236483"/>
                <a:gd name="connsiteX3" fmla="*/ 0 w 274320"/>
                <a:gd name="connsiteY3" fmla="*/ 236483 h 236483"/>
                <a:gd name="connsiteX0" fmla="*/ 2989 w 280298"/>
                <a:gd name="connsiteY0" fmla="*/ 236483 h 236483"/>
                <a:gd name="connsiteX1" fmla="*/ 140149 w 280298"/>
                <a:gd name="connsiteY1" fmla="*/ 0 h 236483"/>
                <a:gd name="connsiteX2" fmla="*/ 277309 w 280298"/>
                <a:gd name="connsiteY2" fmla="*/ 236483 h 236483"/>
                <a:gd name="connsiteX3" fmla="*/ 2989 w 280298"/>
                <a:gd name="connsiteY3" fmla="*/ 236483 h 236483"/>
                <a:gd name="connsiteX0" fmla="*/ 3077 w 280302"/>
                <a:gd name="connsiteY0" fmla="*/ 127898 h 127898"/>
                <a:gd name="connsiteX1" fmla="*/ 136427 w 280302"/>
                <a:gd name="connsiteY1" fmla="*/ 0 h 127898"/>
                <a:gd name="connsiteX2" fmla="*/ 277397 w 280302"/>
                <a:gd name="connsiteY2" fmla="*/ 127898 h 127898"/>
                <a:gd name="connsiteX3" fmla="*/ 3077 w 280302"/>
                <a:gd name="connsiteY3" fmla="*/ 127898 h 127898"/>
                <a:gd name="connsiteX0" fmla="*/ 3705 w 281487"/>
                <a:gd name="connsiteY0" fmla="*/ 127927 h 127927"/>
                <a:gd name="connsiteX1" fmla="*/ 137055 w 281487"/>
                <a:gd name="connsiteY1" fmla="*/ 29 h 127927"/>
                <a:gd name="connsiteX2" fmla="*/ 278025 w 281487"/>
                <a:gd name="connsiteY2" fmla="*/ 127927 h 127927"/>
                <a:gd name="connsiteX3" fmla="*/ 3705 w 281487"/>
                <a:gd name="connsiteY3" fmla="*/ 127927 h 12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487" h="127927">
                  <a:moveTo>
                    <a:pt x="3705" y="127927"/>
                  </a:moveTo>
                  <a:cubicBezTo>
                    <a:pt x="-19155" y="88513"/>
                    <a:pt x="68475" y="1934"/>
                    <a:pt x="137055" y="29"/>
                  </a:cubicBezTo>
                  <a:cubicBezTo>
                    <a:pt x="205635" y="-1876"/>
                    <a:pt x="300885" y="88513"/>
                    <a:pt x="278025" y="127927"/>
                  </a:cubicBezTo>
                  <a:lnTo>
                    <a:pt x="3705" y="12792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3">
              <a:extLst>
                <a:ext uri="{FF2B5EF4-FFF2-40B4-BE49-F238E27FC236}">
                  <a16:creationId xmlns="" xmlns:a16="http://schemas.microsoft.com/office/drawing/2014/main" id="{8E9E0E52-86D1-4469-AC91-8304CAC5A198}"/>
                </a:ext>
              </a:extLst>
            </p:cNvPr>
            <p:cNvSpPr/>
            <p:nvPr/>
          </p:nvSpPr>
          <p:spPr>
            <a:xfrm rot="16200000" flipH="1">
              <a:off x="7846198" y="2588154"/>
              <a:ext cx="142948" cy="127927"/>
            </a:xfrm>
            <a:custGeom>
              <a:avLst/>
              <a:gdLst>
                <a:gd name="connsiteX0" fmla="*/ 0 w 274320"/>
                <a:gd name="connsiteY0" fmla="*/ 236483 h 236483"/>
                <a:gd name="connsiteX1" fmla="*/ 137160 w 274320"/>
                <a:gd name="connsiteY1" fmla="*/ 0 h 236483"/>
                <a:gd name="connsiteX2" fmla="*/ 274320 w 274320"/>
                <a:gd name="connsiteY2" fmla="*/ 236483 h 236483"/>
                <a:gd name="connsiteX3" fmla="*/ 0 w 274320"/>
                <a:gd name="connsiteY3" fmla="*/ 236483 h 236483"/>
                <a:gd name="connsiteX0" fmla="*/ 2989 w 280298"/>
                <a:gd name="connsiteY0" fmla="*/ 236483 h 236483"/>
                <a:gd name="connsiteX1" fmla="*/ 140149 w 280298"/>
                <a:gd name="connsiteY1" fmla="*/ 0 h 236483"/>
                <a:gd name="connsiteX2" fmla="*/ 277309 w 280298"/>
                <a:gd name="connsiteY2" fmla="*/ 236483 h 236483"/>
                <a:gd name="connsiteX3" fmla="*/ 2989 w 280298"/>
                <a:gd name="connsiteY3" fmla="*/ 236483 h 236483"/>
                <a:gd name="connsiteX0" fmla="*/ 3077 w 280302"/>
                <a:gd name="connsiteY0" fmla="*/ 127898 h 127898"/>
                <a:gd name="connsiteX1" fmla="*/ 136427 w 280302"/>
                <a:gd name="connsiteY1" fmla="*/ 0 h 127898"/>
                <a:gd name="connsiteX2" fmla="*/ 277397 w 280302"/>
                <a:gd name="connsiteY2" fmla="*/ 127898 h 127898"/>
                <a:gd name="connsiteX3" fmla="*/ 3077 w 280302"/>
                <a:gd name="connsiteY3" fmla="*/ 127898 h 127898"/>
                <a:gd name="connsiteX0" fmla="*/ 3705 w 281487"/>
                <a:gd name="connsiteY0" fmla="*/ 127927 h 127927"/>
                <a:gd name="connsiteX1" fmla="*/ 137055 w 281487"/>
                <a:gd name="connsiteY1" fmla="*/ 29 h 127927"/>
                <a:gd name="connsiteX2" fmla="*/ 278025 w 281487"/>
                <a:gd name="connsiteY2" fmla="*/ 127927 h 127927"/>
                <a:gd name="connsiteX3" fmla="*/ 3705 w 281487"/>
                <a:gd name="connsiteY3" fmla="*/ 127927 h 12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487" h="127927">
                  <a:moveTo>
                    <a:pt x="3705" y="127927"/>
                  </a:moveTo>
                  <a:cubicBezTo>
                    <a:pt x="-19155" y="88513"/>
                    <a:pt x="68475" y="1934"/>
                    <a:pt x="137055" y="29"/>
                  </a:cubicBezTo>
                  <a:cubicBezTo>
                    <a:pt x="205635" y="-1876"/>
                    <a:pt x="300885" y="88513"/>
                    <a:pt x="278025" y="127927"/>
                  </a:cubicBezTo>
                  <a:lnTo>
                    <a:pt x="3705" y="12792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等腰三角形 3">
            <a:extLst>
              <a:ext uri="{FF2B5EF4-FFF2-40B4-BE49-F238E27FC236}">
                <a16:creationId xmlns="" xmlns:a16="http://schemas.microsoft.com/office/drawing/2014/main" id="{BA7E7604-1EC4-4946-94FE-55514729F11A}"/>
              </a:ext>
            </a:extLst>
          </p:cNvPr>
          <p:cNvSpPr/>
          <p:nvPr/>
        </p:nvSpPr>
        <p:spPr>
          <a:xfrm rot="5400000">
            <a:off x="6336792" y="1773038"/>
            <a:ext cx="182299" cy="127927"/>
          </a:xfrm>
          <a:custGeom>
            <a:avLst/>
            <a:gdLst>
              <a:gd name="connsiteX0" fmla="*/ 0 w 274320"/>
              <a:gd name="connsiteY0" fmla="*/ 236483 h 236483"/>
              <a:gd name="connsiteX1" fmla="*/ 137160 w 274320"/>
              <a:gd name="connsiteY1" fmla="*/ 0 h 236483"/>
              <a:gd name="connsiteX2" fmla="*/ 274320 w 274320"/>
              <a:gd name="connsiteY2" fmla="*/ 236483 h 236483"/>
              <a:gd name="connsiteX3" fmla="*/ 0 w 274320"/>
              <a:gd name="connsiteY3" fmla="*/ 236483 h 236483"/>
              <a:gd name="connsiteX0" fmla="*/ 2989 w 280298"/>
              <a:gd name="connsiteY0" fmla="*/ 236483 h 236483"/>
              <a:gd name="connsiteX1" fmla="*/ 140149 w 280298"/>
              <a:gd name="connsiteY1" fmla="*/ 0 h 236483"/>
              <a:gd name="connsiteX2" fmla="*/ 277309 w 280298"/>
              <a:gd name="connsiteY2" fmla="*/ 236483 h 236483"/>
              <a:gd name="connsiteX3" fmla="*/ 2989 w 280298"/>
              <a:gd name="connsiteY3" fmla="*/ 236483 h 236483"/>
              <a:gd name="connsiteX0" fmla="*/ 3077 w 280302"/>
              <a:gd name="connsiteY0" fmla="*/ 127898 h 127898"/>
              <a:gd name="connsiteX1" fmla="*/ 136427 w 280302"/>
              <a:gd name="connsiteY1" fmla="*/ 0 h 127898"/>
              <a:gd name="connsiteX2" fmla="*/ 277397 w 280302"/>
              <a:gd name="connsiteY2" fmla="*/ 127898 h 127898"/>
              <a:gd name="connsiteX3" fmla="*/ 3077 w 280302"/>
              <a:gd name="connsiteY3" fmla="*/ 127898 h 127898"/>
              <a:gd name="connsiteX0" fmla="*/ 3705 w 281487"/>
              <a:gd name="connsiteY0" fmla="*/ 127927 h 127927"/>
              <a:gd name="connsiteX1" fmla="*/ 137055 w 281487"/>
              <a:gd name="connsiteY1" fmla="*/ 29 h 127927"/>
              <a:gd name="connsiteX2" fmla="*/ 278025 w 281487"/>
              <a:gd name="connsiteY2" fmla="*/ 127927 h 127927"/>
              <a:gd name="connsiteX3" fmla="*/ 3705 w 281487"/>
              <a:gd name="connsiteY3" fmla="*/ 127927 h 12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487" h="127927">
                <a:moveTo>
                  <a:pt x="3705" y="127927"/>
                </a:moveTo>
                <a:cubicBezTo>
                  <a:pt x="-19155" y="88513"/>
                  <a:pt x="68475" y="1934"/>
                  <a:pt x="137055" y="29"/>
                </a:cubicBezTo>
                <a:cubicBezTo>
                  <a:pt x="205635" y="-1876"/>
                  <a:pt x="300885" y="88513"/>
                  <a:pt x="278025" y="127927"/>
                </a:cubicBezTo>
                <a:lnTo>
                  <a:pt x="3705" y="1279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等腰三角形 3">
            <a:extLst>
              <a:ext uri="{FF2B5EF4-FFF2-40B4-BE49-F238E27FC236}">
                <a16:creationId xmlns="" xmlns:a16="http://schemas.microsoft.com/office/drawing/2014/main" id="{9C295456-BAA3-4040-9104-632538C18D80}"/>
              </a:ext>
            </a:extLst>
          </p:cNvPr>
          <p:cNvSpPr/>
          <p:nvPr/>
        </p:nvSpPr>
        <p:spPr>
          <a:xfrm rot="16200000" flipH="1">
            <a:off x="5665815" y="1777926"/>
            <a:ext cx="142948" cy="127927"/>
          </a:xfrm>
          <a:custGeom>
            <a:avLst/>
            <a:gdLst>
              <a:gd name="connsiteX0" fmla="*/ 0 w 274320"/>
              <a:gd name="connsiteY0" fmla="*/ 236483 h 236483"/>
              <a:gd name="connsiteX1" fmla="*/ 137160 w 274320"/>
              <a:gd name="connsiteY1" fmla="*/ 0 h 236483"/>
              <a:gd name="connsiteX2" fmla="*/ 274320 w 274320"/>
              <a:gd name="connsiteY2" fmla="*/ 236483 h 236483"/>
              <a:gd name="connsiteX3" fmla="*/ 0 w 274320"/>
              <a:gd name="connsiteY3" fmla="*/ 236483 h 236483"/>
              <a:gd name="connsiteX0" fmla="*/ 2989 w 280298"/>
              <a:gd name="connsiteY0" fmla="*/ 236483 h 236483"/>
              <a:gd name="connsiteX1" fmla="*/ 140149 w 280298"/>
              <a:gd name="connsiteY1" fmla="*/ 0 h 236483"/>
              <a:gd name="connsiteX2" fmla="*/ 277309 w 280298"/>
              <a:gd name="connsiteY2" fmla="*/ 236483 h 236483"/>
              <a:gd name="connsiteX3" fmla="*/ 2989 w 280298"/>
              <a:gd name="connsiteY3" fmla="*/ 236483 h 236483"/>
              <a:gd name="connsiteX0" fmla="*/ 3077 w 280302"/>
              <a:gd name="connsiteY0" fmla="*/ 127898 h 127898"/>
              <a:gd name="connsiteX1" fmla="*/ 136427 w 280302"/>
              <a:gd name="connsiteY1" fmla="*/ 0 h 127898"/>
              <a:gd name="connsiteX2" fmla="*/ 277397 w 280302"/>
              <a:gd name="connsiteY2" fmla="*/ 127898 h 127898"/>
              <a:gd name="connsiteX3" fmla="*/ 3077 w 280302"/>
              <a:gd name="connsiteY3" fmla="*/ 127898 h 127898"/>
              <a:gd name="connsiteX0" fmla="*/ 3705 w 281487"/>
              <a:gd name="connsiteY0" fmla="*/ 127927 h 127927"/>
              <a:gd name="connsiteX1" fmla="*/ 137055 w 281487"/>
              <a:gd name="connsiteY1" fmla="*/ 29 h 127927"/>
              <a:gd name="connsiteX2" fmla="*/ 278025 w 281487"/>
              <a:gd name="connsiteY2" fmla="*/ 127927 h 127927"/>
              <a:gd name="connsiteX3" fmla="*/ 3705 w 281487"/>
              <a:gd name="connsiteY3" fmla="*/ 127927 h 12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487" h="127927">
                <a:moveTo>
                  <a:pt x="3705" y="127927"/>
                </a:moveTo>
                <a:cubicBezTo>
                  <a:pt x="-19155" y="88513"/>
                  <a:pt x="68475" y="1934"/>
                  <a:pt x="137055" y="29"/>
                </a:cubicBezTo>
                <a:cubicBezTo>
                  <a:pt x="205635" y="-1876"/>
                  <a:pt x="300885" y="88513"/>
                  <a:pt x="278025" y="127927"/>
                </a:cubicBezTo>
                <a:lnTo>
                  <a:pt x="3705" y="1279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6DAEC7EB-5917-44FD-92E7-863BADF63FB9}"/>
              </a:ext>
            </a:extLst>
          </p:cNvPr>
          <p:cNvGrpSpPr/>
          <p:nvPr/>
        </p:nvGrpSpPr>
        <p:grpSpPr>
          <a:xfrm>
            <a:off x="5638859" y="2675253"/>
            <a:ext cx="904841" cy="1264403"/>
            <a:chOff x="5638859" y="3385597"/>
            <a:chExt cx="904841" cy="1264403"/>
          </a:xfrm>
          <a:noFill/>
        </p:grpSpPr>
        <p:sp>
          <p:nvSpPr>
            <p:cNvPr id="46" name="梯形 45">
              <a:extLst>
                <a:ext uri="{FF2B5EF4-FFF2-40B4-BE49-F238E27FC236}">
                  <a16:creationId xmlns="" xmlns:a16="http://schemas.microsoft.com/office/drawing/2014/main" id="{472CB8C2-8A3E-46A1-9373-4AF5A7F8EF8B}"/>
                </a:ext>
              </a:extLst>
            </p:cNvPr>
            <p:cNvSpPr/>
            <p:nvPr/>
          </p:nvSpPr>
          <p:spPr>
            <a:xfrm rot="10800000">
              <a:off x="5638859" y="3385597"/>
              <a:ext cx="904841" cy="1264403"/>
            </a:xfrm>
            <a:prstGeom prst="trapezoid">
              <a:avLst>
                <a:gd name="adj" fmla="val 13034"/>
              </a:avLst>
            </a:prstGeom>
            <a:grpFill/>
            <a:ln w="571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37FE370F-53FC-4279-BA05-862D0BB50034}"/>
                </a:ext>
              </a:extLst>
            </p:cNvPr>
            <p:cNvSpPr/>
            <p:nvPr/>
          </p:nvSpPr>
          <p:spPr>
            <a:xfrm rot="10800000">
              <a:off x="5790084" y="4461610"/>
              <a:ext cx="600665" cy="132632"/>
            </a:xfrm>
            <a:custGeom>
              <a:avLst/>
              <a:gdLst>
                <a:gd name="connsiteX0" fmla="*/ 697707 w 697707"/>
                <a:gd name="connsiteY0" fmla="*/ 154060 h 154060"/>
                <a:gd name="connsiteX1" fmla="*/ 0 w 697707"/>
                <a:gd name="connsiteY1" fmla="*/ 154060 h 154060"/>
                <a:gd name="connsiteX2" fmla="*/ 14370 w 697707"/>
                <a:gd name="connsiteY2" fmla="*/ 0 h 154060"/>
                <a:gd name="connsiteX3" fmla="*/ 683337 w 697707"/>
                <a:gd name="connsiteY3" fmla="*/ 0 h 1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07" h="154060">
                  <a:moveTo>
                    <a:pt x="697707" y="154060"/>
                  </a:moveTo>
                  <a:lnTo>
                    <a:pt x="0" y="154060"/>
                  </a:lnTo>
                  <a:lnTo>
                    <a:pt x="14370" y="0"/>
                  </a:lnTo>
                  <a:lnTo>
                    <a:pt x="683337" y="0"/>
                  </a:lnTo>
                  <a:close/>
                </a:path>
              </a:pathLst>
            </a:custGeom>
            <a:solidFill>
              <a:schemeClr val="bg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BEED3E15-11F6-46ED-BCB2-8598EFA9EEFC}"/>
              </a:ext>
            </a:extLst>
          </p:cNvPr>
          <p:cNvGrpSpPr/>
          <p:nvPr/>
        </p:nvGrpSpPr>
        <p:grpSpPr>
          <a:xfrm>
            <a:off x="5645457" y="3351022"/>
            <a:ext cx="904841" cy="1264403"/>
            <a:chOff x="9139375" y="843567"/>
            <a:chExt cx="904841" cy="1264403"/>
          </a:xfrm>
        </p:grpSpPr>
        <p:sp>
          <p:nvSpPr>
            <p:cNvPr id="119" name="梯形 118">
              <a:extLst>
                <a:ext uri="{FF2B5EF4-FFF2-40B4-BE49-F238E27FC236}">
                  <a16:creationId xmlns="" xmlns:a16="http://schemas.microsoft.com/office/drawing/2014/main" id="{4159E2E9-0CD9-47C2-8713-05751FD34260}"/>
                </a:ext>
              </a:extLst>
            </p:cNvPr>
            <p:cNvSpPr/>
            <p:nvPr/>
          </p:nvSpPr>
          <p:spPr>
            <a:xfrm rot="10800000">
              <a:off x="9139375" y="843567"/>
              <a:ext cx="904841" cy="1264403"/>
            </a:xfrm>
            <a:prstGeom prst="trapezoid">
              <a:avLst>
                <a:gd name="adj" fmla="val 13034"/>
              </a:avLst>
            </a:prstGeom>
            <a:noFill/>
            <a:ln w="571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2BE9AADF-1191-444D-8C5D-751461EA86E4}"/>
                </a:ext>
              </a:extLst>
            </p:cNvPr>
            <p:cNvSpPr/>
            <p:nvPr/>
          </p:nvSpPr>
          <p:spPr>
            <a:xfrm rot="10800000">
              <a:off x="9290600" y="1919580"/>
              <a:ext cx="600665" cy="132632"/>
            </a:xfrm>
            <a:custGeom>
              <a:avLst/>
              <a:gdLst>
                <a:gd name="connsiteX0" fmla="*/ 697707 w 697707"/>
                <a:gd name="connsiteY0" fmla="*/ 154060 h 154060"/>
                <a:gd name="connsiteX1" fmla="*/ 0 w 697707"/>
                <a:gd name="connsiteY1" fmla="*/ 154060 h 154060"/>
                <a:gd name="connsiteX2" fmla="*/ 14370 w 697707"/>
                <a:gd name="connsiteY2" fmla="*/ 0 h 154060"/>
                <a:gd name="connsiteX3" fmla="*/ 683337 w 697707"/>
                <a:gd name="connsiteY3" fmla="*/ 0 h 1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07" h="154060">
                  <a:moveTo>
                    <a:pt x="697707" y="154060"/>
                  </a:moveTo>
                  <a:lnTo>
                    <a:pt x="0" y="154060"/>
                  </a:lnTo>
                  <a:lnTo>
                    <a:pt x="14370" y="0"/>
                  </a:lnTo>
                  <a:lnTo>
                    <a:pt x="683337" y="0"/>
                  </a:lnTo>
                  <a:close/>
                </a:path>
              </a:pathLst>
            </a:custGeom>
            <a:solidFill>
              <a:schemeClr val="bg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梯形 120">
              <a:extLst>
                <a:ext uri="{FF2B5EF4-FFF2-40B4-BE49-F238E27FC236}">
                  <a16:creationId xmlns="" xmlns:a16="http://schemas.microsoft.com/office/drawing/2014/main" id="{C3124E85-081A-4968-B3AE-DC820095BFA2}"/>
                </a:ext>
              </a:extLst>
            </p:cNvPr>
            <p:cNvSpPr/>
            <p:nvPr/>
          </p:nvSpPr>
          <p:spPr>
            <a:xfrm rot="10800000">
              <a:off x="9245113" y="939677"/>
              <a:ext cx="691636" cy="907698"/>
            </a:xfrm>
            <a:prstGeom prst="trapezoid">
              <a:avLst>
                <a:gd name="adj" fmla="val 13034"/>
              </a:avLst>
            </a:prstGeom>
            <a:solidFill>
              <a:schemeClr val="bg2"/>
            </a:solidFill>
            <a:ln w="571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="" xmlns:a16="http://schemas.microsoft.com/office/drawing/2014/main" id="{553722DE-436D-4027-9384-D0F1A449CEFF}"/>
              </a:ext>
            </a:extLst>
          </p:cNvPr>
          <p:cNvGrpSpPr/>
          <p:nvPr/>
        </p:nvGrpSpPr>
        <p:grpSpPr>
          <a:xfrm rot="20712894">
            <a:off x="5390079" y="2299131"/>
            <a:ext cx="536128" cy="1671693"/>
            <a:chOff x="8306882" y="627108"/>
            <a:chExt cx="536128" cy="1671693"/>
          </a:xfrm>
          <a:solidFill>
            <a:schemeClr val="bg2"/>
          </a:solidFill>
        </p:grpSpPr>
        <p:sp>
          <p:nvSpPr>
            <p:cNvPr id="123" name="矩形: 圆角 122">
              <a:extLst>
                <a:ext uri="{FF2B5EF4-FFF2-40B4-BE49-F238E27FC236}">
                  <a16:creationId xmlns="" xmlns:a16="http://schemas.microsoft.com/office/drawing/2014/main" id="{013E86AF-37E6-4B18-9043-3B317FB452C5}"/>
                </a:ext>
              </a:extLst>
            </p:cNvPr>
            <p:cNvSpPr/>
            <p:nvPr/>
          </p:nvSpPr>
          <p:spPr>
            <a:xfrm>
              <a:off x="8761592" y="627108"/>
              <a:ext cx="81418" cy="16716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="" xmlns:a16="http://schemas.microsoft.com/office/drawing/2014/main" id="{E51F17BB-42BF-4708-BA01-CD49DAEC57B8}"/>
                </a:ext>
              </a:extLst>
            </p:cNvPr>
            <p:cNvSpPr/>
            <p:nvPr/>
          </p:nvSpPr>
          <p:spPr>
            <a:xfrm rot="15028442">
              <a:off x="8512187" y="498819"/>
              <a:ext cx="88221" cy="49883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A6237CF9-18F1-420B-8F88-2F9C0EB25557}"/>
              </a:ext>
            </a:extLst>
          </p:cNvPr>
          <p:cNvSpPr txBox="1"/>
          <p:nvPr/>
        </p:nvSpPr>
        <p:spPr>
          <a:xfrm>
            <a:off x="3002850" y="5938623"/>
            <a:ext cx="6186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就像李嘉诚先生说的，生命抛来一颗柠檬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2F8FCAF4-6C36-4598-B1DE-E81C07DEAB2F}"/>
              </a:ext>
            </a:extLst>
          </p:cNvPr>
          <p:cNvSpPr txBox="1"/>
          <p:nvPr/>
        </p:nvSpPr>
        <p:spPr>
          <a:xfrm>
            <a:off x="3669696" y="5938623"/>
            <a:ext cx="4852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而你是能把它转榨成柠檬汁的人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AB2F06BA-7955-47C2-9CBC-57FD4FDF3C65}"/>
              </a:ext>
            </a:extLst>
          </p:cNvPr>
          <p:cNvSpPr/>
          <p:nvPr/>
        </p:nvSpPr>
        <p:spPr>
          <a:xfrm rot="5400000">
            <a:off x="5640797" y="1388631"/>
            <a:ext cx="904841" cy="90484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C7E6CD76-1FA1-4DC7-90AF-EB6555517E44}"/>
              </a:ext>
            </a:extLst>
          </p:cNvPr>
          <p:cNvSpPr/>
          <p:nvPr/>
        </p:nvSpPr>
        <p:spPr>
          <a:xfrm>
            <a:off x="6000688" y="1748522"/>
            <a:ext cx="185058" cy="18505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BB343455-BD20-4D11-BB97-2BB344DC0ACC}"/>
              </a:ext>
            </a:extLst>
          </p:cNvPr>
          <p:cNvSpPr/>
          <p:nvPr/>
        </p:nvSpPr>
        <p:spPr>
          <a:xfrm>
            <a:off x="6000688" y="1748522"/>
            <a:ext cx="185058" cy="18505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98534F39-021C-4BAC-A284-AEE7FA392C59}"/>
              </a:ext>
            </a:extLst>
          </p:cNvPr>
          <p:cNvGrpSpPr/>
          <p:nvPr/>
        </p:nvGrpSpPr>
        <p:grpSpPr>
          <a:xfrm>
            <a:off x="6000688" y="1388630"/>
            <a:ext cx="185058" cy="904842"/>
            <a:chOff x="6003471" y="2976579"/>
            <a:chExt cx="185058" cy="904842"/>
          </a:xfrm>
          <a:solidFill>
            <a:schemeClr val="bg2"/>
          </a:solidFill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695BBD18-4382-4BE6-ABA4-AC3444D25D02}"/>
                </a:ext>
              </a:extLst>
            </p:cNvPr>
            <p:cNvSpPr/>
            <p:nvPr/>
          </p:nvSpPr>
          <p:spPr>
            <a:xfrm>
              <a:off x="6003471" y="3696363"/>
              <a:ext cx="185058" cy="1850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FC1F0810-873E-4D7B-BE96-BE5E546A2ED6}"/>
                </a:ext>
              </a:extLst>
            </p:cNvPr>
            <p:cNvSpPr/>
            <p:nvPr/>
          </p:nvSpPr>
          <p:spPr>
            <a:xfrm>
              <a:off x="6003471" y="2976579"/>
              <a:ext cx="185058" cy="1850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2004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6111">
        <p14:flythrough/>
      </p:transition>
    </mc:Choice>
    <mc:Fallback xmlns="">
      <p:transition spd="slow" advTm="1611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35" presetClass="path" presetSubtype="0" fill="hold" grpId="2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2.96296E-6 L -0.02956 2.96296E-6 " pathEditMode="relative" rAng="0" ptsTypes="AA" p14:bounceEnd="80000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decel="50000" fill="hold" grpId="1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2.96296E-6 L 0.02969 2.96296E-6 " pathEditMode="relative" rAng="0" ptsTypes="AA" p14:bounceEnd="80000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42" presetClass="path" presetSubtype="0" decel="10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956 2.96296E-6 L 4.16667E-7 0.05208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1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2969 2.96296E-6 L 4.16667E-7 -0.05139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-25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1" presetID="8" presetClass="emph" presetSubtype="0" accel="100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" presetClass="emph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4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35" presetClass="path" presetSubtype="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1.48148E-6 L -0.00768 1.48148E-6 " pathEditMode="relative" rAng="0" ptsTypes="AA" p14:bounceEnd="50000">
                                          <p:cBhvr>
                                            <p:cTn id="53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-4.07407E-6 L 0.00769 -4.07407E-6 " pathEditMode="relative" rAng="0" ptsTypes="AA" p14:bounceEnd="50000">
                                          <p:cBhvr>
                                            <p:cTn id="5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5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2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5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1.48148E-6 L 0 0.4 " pathEditMode="relative" rAng="0" ptsTypes="AA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2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80000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6.25E-7 4.07407E-6 L 6.25E-7 0.09907 " pathEditMode="relative" rAng="0" ptsTypes="AA" p14:bounceEnd="80000">
                                          <p:cBhvr>
                                            <p:cTn id="91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9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3" presetID="42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2.59259E-6 L -0.79922 -0.17083 " pathEditMode="relative" rAng="0" ptsTypes="AA">
                                          <p:cBhvr>
                                            <p:cTn id="94" dur="5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961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" fill="hold"/>
                                            <p:tgtEl>
                                              <p:spTgt spid="1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nodeType="withEffect" p14:presetBounceEnd="80000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4.16667E-7 4.07407E-6 L 4.16667E-7 0.02569 " pathEditMode="relative" rAng="0" ptsTypes="AA" p14:bounceEnd="80000">
                                          <p:cBhvr>
                                            <p:cTn id="104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fill="hold" nodeType="withEffect" p14:presetBounceEnd="80000">
                                      <p:stCondLst>
                                        <p:cond delay="3600"/>
                                      </p:stCondLst>
                                      <p:childTnLst>
                                        <p:animMotion origin="layout" path="M -2.5E-6 -4.44444E-6 L -0.00013 0.0713 " pathEditMode="relative" rAng="0" ptsTypes="AA" p14:bounceEnd="80000">
                                          <p:cBhvr>
                                            <p:cTn id="112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356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1" grpId="1" animBg="1"/>
          <p:bldP spid="69" grpId="0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  <p:bldP spid="128" grpId="0"/>
          <p:bldP spid="128" grpId="1"/>
          <p:bldP spid="130" grpId="0"/>
          <p:bldP spid="130" grpId="1"/>
          <p:bldP spid="39" grpId="0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0" grpId="4" animBg="1"/>
          <p:bldP spid="41" grpId="0" animBg="1"/>
          <p:bldP spid="41" grpId="1" animBg="1"/>
          <p:bldP spid="41" grpId="2" animBg="1"/>
          <p:bldP spid="41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35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2.96296E-6 L -0.02956 2.96296E-6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2.96296E-6 L 0.02969 2.96296E-6 " pathEditMode="relative" rAng="0" ptsTypes="AA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42" presetClass="path" presetSubtype="0" decel="10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956 2.96296E-6 L 4.16667E-7 0.05208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1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2969 2.96296E-6 L 4.16667E-7 -0.05139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-25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1" presetID="8" presetClass="emph" presetSubtype="0" accel="100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6" presetClass="emph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4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1.48148E-6 L -0.00768 1.48148E-6 " pathEditMode="relative" rAng="0" ptsTypes="AA">
                                          <p:cBhvr>
                                            <p:cTn id="53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-4.07407E-6 L 0.00769 -4.07407E-6 " pathEditMode="relative" rAng="0" ptsTypes="AA">
                                          <p:cBhvr>
                                            <p:cTn id="5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5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2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65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1.48148E-6 L 0 0.4 " pathEditMode="relative" rAng="0" ptsTypes="AA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2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6.25E-7 4.07407E-6 L 6.25E-7 0.09907 " pathEditMode="relative" rAng="0" ptsTypes="AA">
                                          <p:cBhvr>
                                            <p:cTn id="91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9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3" presetID="42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2.59259E-6 L -0.79922 -0.17083 " pathEditMode="relative" rAng="0" ptsTypes="AA">
                                          <p:cBhvr>
                                            <p:cTn id="94" dur="5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961" y="-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" fill="hold"/>
                                            <p:tgtEl>
                                              <p:spTgt spid="1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4.16667E-7 4.07407E-6 L 4.16667E-7 0.02569 " pathEditMode="relative" rAng="0" ptsTypes="AA">
                                          <p:cBhvr>
                                            <p:cTn id="104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Motion origin="layout" path="M -2.5E-6 -4.44444E-6 L -0.00013 0.0713 " pathEditMode="relative" rAng="0" ptsTypes="AA">
                                          <p:cBhvr>
                                            <p:cTn id="112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356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1" grpId="1" animBg="1"/>
          <p:bldP spid="69" grpId="0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  <p:bldP spid="128" grpId="0"/>
          <p:bldP spid="128" grpId="1"/>
          <p:bldP spid="130" grpId="0"/>
          <p:bldP spid="130" grpId="1"/>
          <p:bldP spid="39" grpId="0" animBg="1"/>
          <p:bldP spid="39" grpId="2" animBg="1"/>
          <p:bldP spid="39" grpId="3" animBg="1"/>
          <p:bldP spid="40" grpId="0" animBg="1"/>
          <p:bldP spid="40" grpId="1" animBg="1"/>
          <p:bldP spid="40" grpId="2" animBg="1"/>
          <p:bldP spid="40" grpId="3" animBg="1"/>
          <p:bldP spid="40" grpId="4" animBg="1"/>
          <p:bldP spid="41" grpId="0" animBg="1"/>
          <p:bldP spid="41" grpId="1" animBg="1"/>
          <p:bldP spid="41" grpId="2" animBg="1"/>
          <p:bldP spid="41" grpId="3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FF7FDCA6-BD47-4BBA-9AD4-DF5C817316F6}"/>
              </a:ext>
            </a:extLst>
          </p:cNvPr>
          <p:cNvSpPr/>
          <p:nvPr/>
        </p:nvSpPr>
        <p:spPr>
          <a:xfrm>
            <a:off x="6059805" y="3392805"/>
            <a:ext cx="72390" cy="72390"/>
          </a:xfrm>
          <a:prstGeom prst="ellipse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  <a:effectLst>
            <a:glow rad="190500">
              <a:schemeClr val="accent5">
                <a:alpha val="7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89246406-D0E0-43A9-A8E0-499388C27474}"/>
              </a:ext>
            </a:extLst>
          </p:cNvPr>
          <p:cNvSpPr txBox="1"/>
          <p:nvPr/>
        </p:nvSpPr>
        <p:spPr>
          <a:xfrm>
            <a:off x="4836688" y="5938623"/>
            <a:ext cx="2518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2"/>
                </a:solidFill>
                <a:latin typeface="锐字逼格锐线体简4.0(原名张海山锐线体简）" panose="02010604000000000000" pitchFamily="2" charset="-122"/>
                <a:ea typeface="锐字逼格锐线体简4.0(原名张海山锐线体简）" panose="02010604000000000000"/>
              </a:rPr>
              <a:t>在闪亮的人生中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6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131">
        <p14:ripple/>
      </p:transition>
    </mc:Choice>
    <mc:Fallback xmlns="">
      <p:transition spd="slow" advTm="31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.4|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|2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636668577245455959</Template>
  <TotalTime>2903</TotalTime>
  <Words>215</Words>
  <Application>Microsoft Office PowerPoint</Application>
  <PresentationFormat>宽屏</PresentationFormat>
  <Paragraphs>29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 Unicode MS</vt:lpstr>
      <vt:lpstr>等线</vt:lpstr>
      <vt:lpstr>等线 Light</vt:lpstr>
      <vt:lpstr>锐字逼格锐线体简4.0(原名张海山锐线体简）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章 灿斌</dc:creator>
  <cp:keywords>#荣耀MagicBook第7届锐普PPT大赛#</cp:keywords>
  <dc:description>www.51pptmoban.com</dc:description>
  <cp:lastModifiedBy>阳光 男孩</cp:lastModifiedBy>
  <cp:revision>158</cp:revision>
  <dcterms:created xsi:type="dcterms:W3CDTF">2018-07-10T12:28:45Z</dcterms:created>
  <dcterms:modified xsi:type="dcterms:W3CDTF">2020-04-02T13:08:14Z</dcterms:modified>
</cp:coreProperties>
</file>