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305" r:id="rId2"/>
    <p:sldId id="306" r:id="rId3"/>
    <p:sldId id="308" r:id="rId4"/>
    <p:sldId id="280" r:id="rId5"/>
    <p:sldId id="286" r:id="rId6"/>
    <p:sldId id="288" r:id="rId7"/>
    <p:sldId id="309" r:id="rId8"/>
    <p:sldId id="298" r:id="rId9"/>
    <p:sldId id="289" r:id="rId10"/>
    <p:sldId id="299" r:id="rId11"/>
    <p:sldId id="310" r:id="rId12"/>
    <p:sldId id="287" r:id="rId13"/>
    <p:sldId id="291" r:id="rId14"/>
    <p:sldId id="290" r:id="rId15"/>
    <p:sldId id="311" r:id="rId16"/>
    <p:sldId id="292" r:id="rId17"/>
    <p:sldId id="293" r:id="rId18"/>
    <p:sldId id="294" r:id="rId19"/>
    <p:sldId id="307" r:id="rId20"/>
    <p:sldId id="312" r:id="rId2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362" userDrawn="1">
          <p15:clr>
            <a:srgbClr val="A4A3A4"/>
          </p15:clr>
        </p15:guide>
        <p15:guide id="2" pos="386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000"/>
    <a:srgbClr val="012943"/>
    <a:srgbClr val="2D2D2D"/>
    <a:srgbClr val="C2CCD2"/>
    <a:srgbClr val="FFFFFF"/>
    <a:srgbClr val="D9D9D9"/>
    <a:srgbClr val="657D8D"/>
    <a:srgbClr val="EF6855"/>
    <a:srgbClr val="EA5E4F"/>
    <a:srgbClr val="B5263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098" autoAdjust="0"/>
    <p:restoredTop sz="94660"/>
  </p:normalViewPr>
  <p:slideViewPr>
    <p:cSldViewPr snapToGrid="0" showGuides="1">
      <p:cViewPr varScale="1">
        <p:scale>
          <a:sx n="108" d="100"/>
          <a:sy n="108" d="100"/>
        </p:scale>
        <p:origin x="714" y="78"/>
      </p:cViewPr>
      <p:guideLst>
        <p:guide orient="horz" pos="3362"/>
        <p:guide pos="3863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205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gradFill flip="none" rotWithShape="1">
              <a:gsLst>
                <a:gs pos="70000">
                  <a:srgbClr val="012943"/>
                </a:gs>
                <a:gs pos="0">
                  <a:schemeClr val="bg1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>
              <a:innerShdw blurRad="279400">
                <a:prstClr val="black">
                  <a:alpha val="58000"/>
                </a:prstClr>
              </a:innerShdw>
            </a:effectLst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43</c:v>
                </c:pt>
                <c:pt idx="1">
                  <c:v>25</c:v>
                </c:pt>
                <c:pt idx="2">
                  <c:v>35</c:v>
                </c:pt>
                <c:pt idx="3">
                  <c:v>25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8AB-4D0D-BD3D-1B7A5EC04B64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gradFill>
              <a:gsLst>
                <a:gs pos="7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t="100000"/>
              </a:path>
            </a:gradFill>
            <a:ln>
              <a:noFill/>
            </a:ln>
            <a:effectLst>
              <a:innerShdw blurRad="317500">
                <a:prstClr val="black">
                  <a:alpha val="59000"/>
                </a:prstClr>
              </a:innerShdw>
            </a:effectLst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28</c:v>
                </c:pt>
                <c:pt idx="1">
                  <c:v>35</c:v>
                </c:pt>
                <c:pt idx="2">
                  <c:v>20</c:v>
                </c:pt>
                <c:pt idx="3">
                  <c:v>21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F8AB-4D0D-BD3D-1B7A5EC04B64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gradFill>
              <a:gsLst>
                <a:gs pos="70000">
                  <a:srgbClr val="FFC000"/>
                </a:gs>
                <a:gs pos="0">
                  <a:schemeClr val="bg1"/>
                </a:gs>
              </a:gsLst>
              <a:path path="circle">
                <a:fillToRect l="100000" t="100000"/>
              </a:path>
            </a:gradFill>
            <a:ln>
              <a:noFill/>
            </a:ln>
            <a:effectLst>
              <a:innerShdw blurRad="279400">
                <a:prstClr val="black">
                  <a:alpha val="58000"/>
                </a:prstClr>
              </a:innerShdw>
            </a:effectLst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20</c:v>
                </c:pt>
                <c:pt idx="1">
                  <c:v>21</c:v>
                </c:pt>
                <c:pt idx="2">
                  <c:v>30</c:v>
                </c:pt>
                <c:pt idx="3">
                  <c:v>45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F8AB-4D0D-BD3D-1B7A5EC04B6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overlap val="-25"/>
        <c:axId val="-1615657424"/>
        <c:axId val="-1615662864"/>
      </c:barChart>
      <c:catAx>
        <c:axId val="-161565742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1615662864"/>
        <c:crosses val="autoZero"/>
        <c:auto val="1"/>
        <c:lblAlgn val="ctr"/>
        <c:lblOffset val="100"/>
        <c:noMultiLvlLbl val="0"/>
      </c:catAx>
      <c:valAx>
        <c:axId val="-1615662864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161565742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D2A33F8-1EB7-421F-A2FC-95B638D42006}" type="datetimeFigureOut">
              <a:rPr lang="zh-CN" altLang="en-US" smtClean="0"/>
              <a:t>2020/4/2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D0351A-47E5-4500-8ABC-2DA46F6A25E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66138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D0351A-47E5-4500-8ABC-2DA46F6A25E4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8760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D0351A-47E5-4500-8ABC-2DA46F6A25E4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487805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D0351A-47E5-4500-8ABC-2DA46F6A25E4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817012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D0351A-47E5-4500-8ABC-2DA46F6A25E4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73693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0DAF28-5890-40E9-8493-2A20E46ABEE4}" type="datetimeFigureOut">
              <a:rPr lang="zh-CN" altLang="en-US" smtClean="0"/>
              <a:t>2020/4/2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515D5D-81A6-4AA3-BEBE-AF2B0678B92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20273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0DAF28-5890-40E9-8493-2A20E46ABEE4}" type="datetimeFigureOut">
              <a:rPr lang="zh-CN" altLang="en-US" smtClean="0"/>
              <a:t>2020/4/2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515D5D-81A6-4AA3-BEBE-AF2B0678B92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84748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0DAF28-5890-40E9-8493-2A20E46ABEE4}" type="datetimeFigureOut">
              <a:rPr lang="zh-CN" altLang="en-US" smtClean="0"/>
              <a:t>2020/4/2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515D5D-81A6-4AA3-BEBE-AF2B0678B92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94187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0DAF28-5890-40E9-8493-2A20E46ABEE4}" type="datetimeFigureOut">
              <a:rPr lang="zh-CN" altLang="en-US" smtClean="0"/>
              <a:t>2020/4/2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515D5D-81A6-4AA3-BEBE-AF2B0678B92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57074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0DAF28-5890-40E9-8493-2A20E46ABEE4}" type="datetimeFigureOut">
              <a:rPr lang="zh-CN" altLang="en-US" smtClean="0"/>
              <a:t>2020/4/2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515D5D-81A6-4AA3-BEBE-AF2B0678B92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9651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0DAF28-5890-40E9-8493-2A20E46ABEE4}" type="datetimeFigureOut">
              <a:rPr lang="zh-CN" altLang="en-US" smtClean="0"/>
              <a:t>2020/4/2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515D5D-81A6-4AA3-BEBE-AF2B0678B92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39141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0DAF28-5890-40E9-8493-2A20E46ABEE4}" type="datetimeFigureOut">
              <a:rPr lang="zh-CN" altLang="en-US" smtClean="0"/>
              <a:t>2020/4/2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515D5D-81A6-4AA3-BEBE-AF2B0678B92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18220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0DAF28-5890-40E9-8493-2A20E46ABEE4}" type="datetimeFigureOut">
              <a:rPr lang="zh-CN" altLang="en-US" smtClean="0"/>
              <a:t>2020/4/2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515D5D-81A6-4AA3-BEBE-AF2B0678B92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60503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0DAF28-5890-40E9-8493-2A20E46ABEE4}" type="datetimeFigureOut">
              <a:rPr lang="zh-CN" altLang="en-US" smtClean="0"/>
              <a:t>2020/4/2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515D5D-81A6-4AA3-BEBE-AF2B0678B92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00291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0DAF28-5890-40E9-8493-2A20E46ABEE4}" type="datetimeFigureOut">
              <a:rPr lang="zh-CN" altLang="en-US" smtClean="0"/>
              <a:t>2020/4/2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515D5D-81A6-4AA3-BEBE-AF2B0678B92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75136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0DAF28-5890-40E9-8493-2A20E46ABEE4}" type="datetimeFigureOut">
              <a:rPr lang="zh-CN" altLang="en-US" smtClean="0"/>
              <a:t>2020/4/2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515D5D-81A6-4AA3-BEBE-AF2B0678B92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47298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0DAF28-5890-40E9-8493-2A20E46ABEE4}" type="datetimeFigureOut">
              <a:rPr lang="zh-CN" altLang="en-US" smtClean="0"/>
              <a:t>2020/4/2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515D5D-81A6-4AA3-BEBE-AF2B0678B92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42980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2672" y="0"/>
            <a:ext cx="10289328" cy="6858000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20000">
                <a:srgbClr val="012943">
                  <a:alpha val="10000"/>
                </a:srgbClr>
              </a:gs>
              <a:gs pos="70000">
                <a:srgbClr val="012943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7517236" y="5274102"/>
            <a:ext cx="2040273" cy="83099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zh-CN" sz="4800" b="1" i="1" dirty="0" smtClean="0">
                <a:gradFill>
                  <a:gsLst>
                    <a:gs pos="0">
                      <a:srgbClr val="FFC000"/>
                    </a:gs>
                    <a:gs pos="35000">
                      <a:srgbClr val="FFC000"/>
                    </a:gs>
                    <a:gs pos="100000">
                      <a:schemeClr val="bg1">
                        <a:alpha val="85000"/>
                      </a:schemeClr>
                    </a:gs>
                  </a:gsLst>
                  <a:lin ang="0" scaled="1"/>
                </a:gra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2020</a:t>
            </a:r>
            <a:endParaRPr lang="zh-CN" altLang="en-US" sz="4800" b="1" i="1" dirty="0">
              <a:gradFill>
                <a:gsLst>
                  <a:gs pos="0">
                    <a:srgbClr val="FFC000"/>
                  </a:gs>
                  <a:gs pos="35000">
                    <a:srgbClr val="FFC000"/>
                  </a:gs>
                  <a:gs pos="100000">
                    <a:schemeClr val="bg1">
                      <a:alpha val="85000"/>
                    </a:schemeClr>
                  </a:gs>
                </a:gsLst>
                <a:lin ang="0" scaled="1"/>
              </a:gradFill>
              <a:latin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565083" y="1685405"/>
            <a:ext cx="7820217" cy="1200329"/>
          </a:xfrm>
          <a:prstGeom prst="rect">
            <a:avLst/>
          </a:prstGeom>
          <a:noFill/>
          <a:effectLst>
            <a:outerShdw blurRad="50800" dist="76200" dir="5400000" algn="t" rotWithShape="0">
              <a:schemeClr val="tx1"/>
            </a:outerShdw>
          </a:effectLst>
        </p:spPr>
        <p:txBody>
          <a:bodyPr wrap="square" rtlCol="0" anchor="ctr">
            <a:spAutoFit/>
          </a:bodyPr>
          <a:lstStyle/>
          <a:p>
            <a:r>
              <a:rPr lang="en-US" altLang="zh-CN" sz="7200" b="1" dirty="0">
                <a:gradFill>
                  <a:gsLst>
                    <a:gs pos="0">
                      <a:srgbClr val="FFC000"/>
                    </a:gs>
                    <a:gs pos="35000">
                      <a:srgbClr val="FFC000"/>
                    </a:gs>
                    <a:gs pos="100000">
                      <a:schemeClr val="bg1">
                        <a:alpha val="85000"/>
                      </a:schemeClr>
                    </a:gs>
                  </a:gsLst>
                  <a:lin ang="0" scaled="1"/>
                </a:gra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April summary</a:t>
            </a:r>
            <a:endParaRPr lang="zh-CN" altLang="en-US" sz="7200" b="1" dirty="0">
              <a:gradFill>
                <a:gsLst>
                  <a:gs pos="0">
                    <a:srgbClr val="FFC000"/>
                  </a:gs>
                  <a:gs pos="35000">
                    <a:srgbClr val="FFC000"/>
                  </a:gs>
                  <a:gs pos="100000">
                    <a:schemeClr val="bg1">
                      <a:alpha val="85000"/>
                    </a:schemeClr>
                  </a:gs>
                </a:gsLst>
                <a:lin ang="0" scaled="1"/>
              </a:gradFill>
              <a:latin typeface="Verdana" panose="020B0604030504040204" pitchFamily="34" charset="0"/>
              <a:ea typeface="微软雅黑" panose="020B0503020204020204" pitchFamily="34" charset="-122"/>
              <a:cs typeface="Verdana" panose="020B0604030504040204" pitchFamily="3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692084" y="4021644"/>
            <a:ext cx="6143817" cy="81984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100" dirty="0" smtClean="0">
                <a:solidFill>
                  <a:schemeClr val="bg1">
                    <a:lumMod val="8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sz="1100" dirty="0" err="1" smtClean="0">
                <a:solidFill>
                  <a:schemeClr val="bg1">
                    <a:lumMod val="8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urna</a:t>
            </a:r>
            <a:r>
              <a:rPr lang="en-US" altLang="zh-CN" sz="1100" dirty="0" smtClean="0">
                <a:solidFill>
                  <a:schemeClr val="bg1">
                    <a:lumMod val="8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</p:txBody>
      </p:sp>
      <p:cxnSp>
        <p:nvCxnSpPr>
          <p:cNvPr id="18" name="直接连接符 17"/>
          <p:cNvCxnSpPr/>
          <p:nvPr/>
        </p:nvCxnSpPr>
        <p:spPr>
          <a:xfrm>
            <a:off x="1692084" y="3128571"/>
            <a:ext cx="140228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9" name="文本框 18"/>
          <p:cNvSpPr txBox="1"/>
          <p:nvPr/>
        </p:nvSpPr>
        <p:spPr>
          <a:xfrm>
            <a:off x="1692084" y="3382440"/>
            <a:ext cx="2270316" cy="432792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  <a:alpha val="50000"/>
            </a:schemeClr>
          </a:solidFill>
        </p:spPr>
        <p:txBody>
          <a:bodyPr wrap="square" rtlCol="0" anchor="ctr">
            <a:spAutoFit/>
          </a:bodyPr>
          <a:lstStyle/>
          <a:p>
            <a:r>
              <a:rPr lang="en-US" altLang="zh-CN" sz="1200" dirty="0">
                <a:solidFill>
                  <a:schemeClr val="bg1">
                    <a:lumMod val="85000"/>
                  </a:schemeClr>
                </a:solidFill>
                <a:latin typeface="Vrinda" panose="020B0502040204020203" pitchFamily="34" charset="0"/>
                <a:ea typeface="Verdana" panose="020B0604030504040204" pitchFamily="34" charset="0"/>
                <a:cs typeface="Vrinda" panose="020B0502040204020203" pitchFamily="34" charset="0"/>
              </a:rPr>
              <a:t>Report</a:t>
            </a:r>
            <a:r>
              <a:rPr lang="en-US" altLang="zh-CN" sz="1400" dirty="0">
                <a:solidFill>
                  <a:schemeClr val="bg1">
                    <a:lumMod val="85000"/>
                  </a:schemeClr>
                </a:solidFill>
                <a:latin typeface="Vrinda" panose="020B0502040204020203" pitchFamily="34" charset="0"/>
                <a:ea typeface="Verdana" panose="020B0604030504040204" pitchFamily="34" charset="0"/>
                <a:cs typeface="Vrinda" panose="020B0502040204020203" pitchFamily="34" charset="0"/>
              </a:rPr>
              <a:t> person </a:t>
            </a:r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Vrinda" panose="020B0502040204020203" pitchFamily="34" charset="0"/>
                <a:ea typeface="微软雅黑" panose="020B0503020204020204" pitchFamily="34" charset="-122"/>
                <a:cs typeface="Vrinda" panose="020B0502040204020203" pitchFamily="34" charset="0"/>
              </a:rPr>
              <a:t>：</a:t>
            </a:r>
            <a:r>
              <a:rPr lang="en-US" altLang="zh-CN" sz="1400" dirty="0" err="1" smtClean="0">
                <a:solidFill>
                  <a:schemeClr val="bg1">
                    <a:lumMod val="85000"/>
                  </a:schemeClr>
                </a:solidFill>
                <a:latin typeface="Vrinda" panose="020B0502040204020203" pitchFamily="34" charset="0"/>
                <a:ea typeface="Verdana" panose="020B0604030504040204" pitchFamily="34" charset="0"/>
                <a:cs typeface="Vrinda" panose="020B0502040204020203" pitchFamily="34" charset="0"/>
              </a:rPr>
              <a:t>colarider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Vrinda" panose="020B0502040204020203" pitchFamily="34" charset="0"/>
              <a:ea typeface="微软雅黑" panose="020B0503020204020204" pitchFamily="34" charset="-122"/>
              <a:cs typeface="Vrinda" panose="020B0502040204020203" pitchFamily="34" charset="0"/>
            </a:endParaRPr>
          </a:p>
        </p:txBody>
      </p:sp>
      <p:sp>
        <p:nvSpPr>
          <p:cNvPr id="20" name="矩形 3"/>
          <p:cNvSpPr/>
          <p:nvPr/>
        </p:nvSpPr>
        <p:spPr>
          <a:xfrm>
            <a:off x="1206500" y="1293421"/>
            <a:ext cx="8585200" cy="4396180"/>
          </a:xfrm>
          <a:custGeom>
            <a:avLst/>
            <a:gdLst>
              <a:gd name="connsiteX0" fmla="*/ 0 w 8585200"/>
              <a:gd name="connsiteY0" fmla="*/ 0 h 4396179"/>
              <a:gd name="connsiteX1" fmla="*/ 8585200 w 8585200"/>
              <a:gd name="connsiteY1" fmla="*/ 0 h 4396179"/>
              <a:gd name="connsiteX2" fmla="*/ 8585200 w 8585200"/>
              <a:gd name="connsiteY2" fmla="*/ 4396179 h 4396179"/>
              <a:gd name="connsiteX3" fmla="*/ 0 w 8585200"/>
              <a:gd name="connsiteY3" fmla="*/ 4396179 h 4396179"/>
              <a:gd name="connsiteX4" fmla="*/ 0 w 8585200"/>
              <a:gd name="connsiteY4" fmla="*/ 0 h 4396179"/>
              <a:gd name="connsiteX0" fmla="*/ 0 w 8585200"/>
              <a:gd name="connsiteY0" fmla="*/ 0 h 4396180"/>
              <a:gd name="connsiteX1" fmla="*/ 8585200 w 8585200"/>
              <a:gd name="connsiteY1" fmla="*/ 0 h 4396180"/>
              <a:gd name="connsiteX2" fmla="*/ 8585200 w 8585200"/>
              <a:gd name="connsiteY2" fmla="*/ 4396179 h 4396180"/>
              <a:gd name="connsiteX3" fmla="*/ 7569200 w 8585200"/>
              <a:gd name="connsiteY3" fmla="*/ 4396180 h 4396180"/>
              <a:gd name="connsiteX4" fmla="*/ 0 w 8585200"/>
              <a:gd name="connsiteY4" fmla="*/ 4396179 h 4396180"/>
              <a:gd name="connsiteX5" fmla="*/ 0 w 8585200"/>
              <a:gd name="connsiteY5" fmla="*/ 0 h 4396180"/>
              <a:gd name="connsiteX0" fmla="*/ 7569200 w 8585200"/>
              <a:gd name="connsiteY0" fmla="*/ 4396180 h 4487620"/>
              <a:gd name="connsiteX1" fmla="*/ 0 w 8585200"/>
              <a:gd name="connsiteY1" fmla="*/ 4396179 h 4487620"/>
              <a:gd name="connsiteX2" fmla="*/ 0 w 8585200"/>
              <a:gd name="connsiteY2" fmla="*/ 0 h 4487620"/>
              <a:gd name="connsiteX3" fmla="*/ 8585200 w 8585200"/>
              <a:gd name="connsiteY3" fmla="*/ 0 h 4487620"/>
              <a:gd name="connsiteX4" fmla="*/ 8585200 w 8585200"/>
              <a:gd name="connsiteY4" fmla="*/ 4396179 h 4487620"/>
              <a:gd name="connsiteX5" fmla="*/ 7660640 w 8585200"/>
              <a:gd name="connsiteY5" fmla="*/ 4487620 h 4487620"/>
              <a:gd name="connsiteX0" fmla="*/ 5930900 w 8585200"/>
              <a:gd name="connsiteY0" fmla="*/ 4396180 h 4487620"/>
              <a:gd name="connsiteX1" fmla="*/ 0 w 8585200"/>
              <a:gd name="connsiteY1" fmla="*/ 4396179 h 4487620"/>
              <a:gd name="connsiteX2" fmla="*/ 0 w 8585200"/>
              <a:gd name="connsiteY2" fmla="*/ 0 h 4487620"/>
              <a:gd name="connsiteX3" fmla="*/ 8585200 w 8585200"/>
              <a:gd name="connsiteY3" fmla="*/ 0 h 4487620"/>
              <a:gd name="connsiteX4" fmla="*/ 8585200 w 8585200"/>
              <a:gd name="connsiteY4" fmla="*/ 4396179 h 4487620"/>
              <a:gd name="connsiteX5" fmla="*/ 7660640 w 8585200"/>
              <a:gd name="connsiteY5" fmla="*/ 4487620 h 4487620"/>
              <a:gd name="connsiteX0" fmla="*/ 5930900 w 8585200"/>
              <a:gd name="connsiteY0" fmla="*/ 4396180 h 4411420"/>
              <a:gd name="connsiteX1" fmla="*/ 0 w 8585200"/>
              <a:gd name="connsiteY1" fmla="*/ 4396179 h 4411420"/>
              <a:gd name="connsiteX2" fmla="*/ 0 w 8585200"/>
              <a:gd name="connsiteY2" fmla="*/ 0 h 4411420"/>
              <a:gd name="connsiteX3" fmla="*/ 8585200 w 8585200"/>
              <a:gd name="connsiteY3" fmla="*/ 0 h 4411420"/>
              <a:gd name="connsiteX4" fmla="*/ 8585200 w 8585200"/>
              <a:gd name="connsiteY4" fmla="*/ 4396179 h 4411420"/>
              <a:gd name="connsiteX5" fmla="*/ 7647940 w 8585200"/>
              <a:gd name="connsiteY5" fmla="*/ 4411420 h 4411420"/>
              <a:gd name="connsiteX0" fmla="*/ 5930900 w 8585200"/>
              <a:gd name="connsiteY0" fmla="*/ 4396180 h 4396180"/>
              <a:gd name="connsiteX1" fmla="*/ 0 w 8585200"/>
              <a:gd name="connsiteY1" fmla="*/ 4396179 h 4396180"/>
              <a:gd name="connsiteX2" fmla="*/ 0 w 8585200"/>
              <a:gd name="connsiteY2" fmla="*/ 0 h 4396180"/>
              <a:gd name="connsiteX3" fmla="*/ 8585200 w 8585200"/>
              <a:gd name="connsiteY3" fmla="*/ 0 h 4396180"/>
              <a:gd name="connsiteX4" fmla="*/ 8585200 w 8585200"/>
              <a:gd name="connsiteY4" fmla="*/ 4396179 h 4396180"/>
              <a:gd name="connsiteX5" fmla="*/ 7622540 w 8585200"/>
              <a:gd name="connsiteY5" fmla="*/ 4386020 h 4396180"/>
              <a:gd name="connsiteX0" fmla="*/ 5854700 w 8585200"/>
              <a:gd name="connsiteY0" fmla="*/ 4396180 h 4396180"/>
              <a:gd name="connsiteX1" fmla="*/ 0 w 8585200"/>
              <a:gd name="connsiteY1" fmla="*/ 4396179 h 4396180"/>
              <a:gd name="connsiteX2" fmla="*/ 0 w 8585200"/>
              <a:gd name="connsiteY2" fmla="*/ 0 h 4396180"/>
              <a:gd name="connsiteX3" fmla="*/ 8585200 w 8585200"/>
              <a:gd name="connsiteY3" fmla="*/ 0 h 4396180"/>
              <a:gd name="connsiteX4" fmla="*/ 8585200 w 8585200"/>
              <a:gd name="connsiteY4" fmla="*/ 4396179 h 4396180"/>
              <a:gd name="connsiteX5" fmla="*/ 7622540 w 8585200"/>
              <a:gd name="connsiteY5" fmla="*/ 4386020 h 4396180"/>
              <a:gd name="connsiteX0" fmla="*/ 5854700 w 8585200"/>
              <a:gd name="connsiteY0" fmla="*/ 4396180 h 4405070"/>
              <a:gd name="connsiteX1" fmla="*/ 0 w 8585200"/>
              <a:gd name="connsiteY1" fmla="*/ 4396179 h 4405070"/>
              <a:gd name="connsiteX2" fmla="*/ 0 w 8585200"/>
              <a:gd name="connsiteY2" fmla="*/ 0 h 4405070"/>
              <a:gd name="connsiteX3" fmla="*/ 8585200 w 8585200"/>
              <a:gd name="connsiteY3" fmla="*/ 0 h 4405070"/>
              <a:gd name="connsiteX4" fmla="*/ 8585200 w 8585200"/>
              <a:gd name="connsiteY4" fmla="*/ 4396179 h 4405070"/>
              <a:gd name="connsiteX5" fmla="*/ 7613015 w 8585200"/>
              <a:gd name="connsiteY5" fmla="*/ 4405070 h 4405070"/>
              <a:gd name="connsiteX0" fmla="*/ 5854700 w 8585200"/>
              <a:gd name="connsiteY0" fmla="*/ 4396180 h 4396180"/>
              <a:gd name="connsiteX1" fmla="*/ 0 w 8585200"/>
              <a:gd name="connsiteY1" fmla="*/ 4396179 h 4396180"/>
              <a:gd name="connsiteX2" fmla="*/ 0 w 8585200"/>
              <a:gd name="connsiteY2" fmla="*/ 0 h 4396180"/>
              <a:gd name="connsiteX3" fmla="*/ 8585200 w 8585200"/>
              <a:gd name="connsiteY3" fmla="*/ 0 h 4396180"/>
              <a:gd name="connsiteX4" fmla="*/ 8585200 w 8585200"/>
              <a:gd name="connsiteY4" fmla="*/ 4396179 h 4396180"/>
              <a:gd name="connsiteX5" fmla="*/ 7603490 w 8585200"/>
              <a:gd name="connsiteY5" fmla="*/ 4386020 h 4396180"/>
              <a:gd name="connsiteX0" fmla="*/ 5807075 w 8585200"/>
              <a:gd name="connsiteY0" fmla="*/ 4396180 h 4396180"/>
              <a:gd name="connsiteX1" fmla="*/ 0 w 8585200"/>
              <a:gd name="connsiteY1" fmla="*/ 4396179 h 4396180"/>
              <a:gd name="connsiteX2" fmla="*/ 0 w 8585200"/>
              <a:gd name="connsiteY2" fmla="*/ 0 h 4396180"/>
              <a:gd name="connsiteX3" fmla="*/ 8585200 w 8585200"/>
              <a:gd name="connsiteY3" fmla="*/ 0 h 4396180"/>
              <a:gd name="connsiteX4" fmla="*/ 8585200 w 8585200"/>
              <a:gd name="connsiteY4" fmla="*/ 4396179 h 4396180"/>
              <a:gd name="connsiteX5" fmla="*/ 7603490 w 8585200"/>
              <a:gd name="connsiteY5" fmla="*/ 4386020 h 4396180"/>
              <a:gd name="connsiteX0" fmla="*/ 5807075 w 8585200"/>
              <a:gd name="connsiteY0" fmla="*/ 4396180 h 4396180"/>
              <a:gd name="connsiteX1" fmla="*/ 0 w 8585200"/>
              <a:gd name="connsiteY1" fmla="*/ 4396179 h 4396180"/>
              <a:gd name="connsiteX2" fmla="*/ 0 w 8585200"/>
              <a:gd name="connsiteY2" fmla="*/ 0 h 4396180"/>
              <a:gd name="connsiteX3" fmla="*/ 8585200 w 8585200"/>
              <a:gd name="connsiteY3" fmla="*/ 0 h 4396180"/>
              <a:gd name="connsiteX4" fmla="*/ 8585200 w 8585200"/>
              <a:gd name="connsiteY4" fmla="*/ 4396179 h 4396180"/>
              <a:gd name="connsiteX5" fmla="*/ 7603490 w 8585200"/>
              <a:gd name="connsiteY5" fmla="*/ 4386020 h 4396180"/>
              <a:gd name="connsiteX0" fmla="*/ 5721350 w 8585200"/>
              <a:gd name="connsiteY0" fmla="*/ 4396180 h 4396180"/>
              <a:gd name="connsiteX1" fmla="*/ 0 w 8585200"/>
              <a:gd name="connsiteY1" fmla="*/ 4396179 h 4396180"/>
              <a:gd name="connsiteX2" fmla="*/ 0 w 8585200"/>
              <a:gd name="connsiteY2" fmla="*/ 0 h 4396180"/>
              <a:gd name="connsiteX3" fmla="*/ 8585200 w 8585200"/>
              <a:gd name="connsiteY3" fmla="*/ 0 h 4396180"/>
              <a:gd name="connsiteX4" fmla="*/ 8585200 w 8585200"/>
              <a:gd name="connsiteY4" fmla="*/ 4396179 h 4396180"/>
              <a:gd name="connsiteX5" fmla="*/ 7603490 w 8585200"/>
              <a:gd name="connsiteY5" fmla="*/ 4386020 h 4396180"/>
              <a:gd name="connsiteX0" fmla="*/ 6380111 w 8585200"/>
              <a:gd name="connsiteY0" fmla="*/ 4396180 h 4396180"/>
              <a:gd name="connsiteX1" fmla="*/ 0 w 8585200"/>
              <a:gd name="connsiteY1" fmla="*/ 4396179 h 4396180"/>
              <a:gd name="connsiteX2" fmla="*/ 0 w 8585200"/>
              <a:gd name="connsiteY2" fmla="*/ 0 h 4396180"/>
              <a:gd name="connsiteX3" fmla="*/ 8585200 w 8585200"/>
              <a:gd name="connsiteY3" fmla="*/ 0 h 4396180"/>
              <a:gd name="connsiteX4" fmla="*/ 8585200 w 8585200"/>
              <a:gd name="connsiteY4" fmla="*/ 4396179 h 4396180"/>
              <a:gd name="connsiteX5" fmla="*/ 7603490 w 8585200"/>
              <a:gd name="connsiteY5" fmla="*/ 4386020 h 4396180"/>
              <a:gd name="connsiteX0" fmla="*/ 6380111 w 8585200"/>
              <a:gd name="connsiteY0" fmla="*/ 4396180 h 4396180"/>
              <a:gd name="connsiteX1" fmla="*/ 0 w 8585200"/>
              <a:gd name="connsiteY1" fmla="*/ 4396179 h 4396180"/>
              <a:gd name="connsiteX2" fmla="*/ 0 w 8585200"/>
              <a:gd name="connsiteY2" fmla="*/ 0 h 4396180"/>
              <a:gd name="connsiteX3" fmla="*/ 8585200 w 8585200"/>
              <a:gd name="connsiteY3" fmla="*/ 0 h 4396180"/>
              <a:gd name="connsiteX4" fmla="*/ 8585200 w 8585200"/>
              <a:gd name="connsiteY4" fmla="*/ 4396179 h 4396180"/>
              <a:gd name="connsiteX5" fmla="*/ 8232754 w 8585200"/>
              <a:gd name="connsiteY5" fmla="*/ 4395852 h 43961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585200" h="4396180">
                <a:moveTo>
                  <a:pt x="6380111" y="4396180"/>
                </a:moveTo>
                <a:lnTo>
                  <a:pt x="0" y="4396179"/>
                </a:lnTo>
                <a:lnTo>
                  <a:pt x="0" y="0"/>
                </a:lnTo>
                <a:lnTo>
                  <a:pt x="8585200" y="0"/>
                </a:lnTo>
                <a:lnTo>
                  <a:pt x="8585200" y="4396179"/>
                </a:lnTo>
                <a:lnTo>
                  <a:pt x="8232754" y="4395852"/>
                </a:lnTo>
              </a:path>
            </a:pathLst>
          </a:custGeom>
          <a:noFill/>
          <a:ln>
            <a:solidFill>
              <a:schemeClr val="bg1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3595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图片 5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991179" y="1832071"/>
            <a:ext cx="3290800" cy="4393898"/>
          </a:xfrm>
          <a:custGeom>
            <a:avLst/>
            <a:gdLst>
              <a:gd name="connsiteX0" fmla="*/ 2210800 w 3290800"/>
              <a:gd name="connsiteY0" fmla="*/ 3313898 h 4393898"/>
              <a:gd name="connsiteX1" fmla="*/ 3290800 w 3290800"/>
              <a:gd name="connsiteY1" fmla="*/ 3313898 h 4393898"/>
              <a:gd name="connsiteX2" fmla="*/ 3290800 w 3290800"/>
              <a:gd name="connsiteY2" fmla="*/ 4393898 h 4393898"/>
              <a:gd name="connsiteX3" fmla="*/ 2210800 w 3290800"/>
              <a:gd name="connsiteY3" fmla="*/ 4393898 h 4393898"/>
              <a:gd name="connsiteX4" fmla="*/ 1105400 w 3290800"/>
              <a:gd name="connsiteY4" fmla="*/ 3313898 h 4393898"/>
              <a:gd name="connsiteX5" fmla="*/ 2185400 w 3290800"/>
              <a:gd name="connsiteY5" fmla="*/ 3313898 h 4393898"/>
              <a:gd name="connsiteX6" fmla="*/ 2185400 w 3290800"/>
              <a:gd name="connsiteY6" fmla="*/ 4393898 h 4393898"/>
              <a:gd name="connsiteX7" fmla="*/ 1105400 w 3290800"/>
              <a:gd name="connsiteY7" fmla="*/ 4393898 h 4393898"/>
              <a:gd name="connsiteX8" fmla="*/ 0 w 3290800"/>
              <a:gd name="connsiteY8" fmla="*/ 3313898 h 4393898"/>
              <a:gd name="connsiteX9" fmla="*/ 1080000 w 3290800"/>
              <a:gd name="connsiteY9" fmla="*/ 3313898 h 4393898"/>
              <a:gd name="connsiteX10" fmla="*/ 1080000 w 3290800"/>
              <a:gd name="connsiteY10" fmla="*/ 4393898 h 4393898"/>
              <a:gd name="connsiteX11" fmla="*/ 0 w 3290800"/>
              <a:gd name="connsiteY11" fmla="*/ 4393898 h 4393898"/>
              <a:gd name="connsiteX12" fmla="*/ 2210800 w 3290800"/>
              <a:gd name="connsiteY12" fmla="*/ 2205032 h 4393898"/>
              <a:gd name="connsiteX13" fmla="*/ 3290800 w 3290800"/>
              <a:gd name="connsiteY13" fmla="*/ 2205032 h 4393898"/>
              <a:gd name="connsiteX14" fmla="*/ 3290800 w 3290800"/>
              <a:gd name="connsiteY14" fmla="*/ 3285032 h 4393898"/>
              <a:gd name="connsiteX15" fmla="*/ 2210800 w 3290800"/>
              <a:gd name="connsiteY15" fmla="*/ 3285032 h 4393898"/>
              <a:gd name="connsiteX16" fmla="*/ 1105400 w 3290800"/>
              <a:gd name="connsiteY16" fmla="*/ 2205032 h 4393898"/>
              <a:gd name="connsiteX17" fmla="*/ 2185400 w 3290800"/>
              <a:gd name="connsiteY17" fmla="*/ 2205032 h 4393898"/>
              <a:gd name="connsiteX18" fmla="*/ 2185400 w 3290800"/>
              <a:gd name="connsiteY18" fmla="*/ 3285032 h 4393898"/>
              <a:gd name="connsiteX19" fmla="*/ 1105400 w 3290800"/>
              <a:gd name="connsiteY19" fmla="*/ 3285032 h 4393898"/>
              <a:gd name="connsiteX20" fmla="*/ 0 w 3290800"/>
              <a:gd name="connsiteY20" fmla="*/ 2205032 h 4393898"/>
              <a:gd name="connsiteX21" fmla="*/ 1080000 w 3290800"/>
              <a:gd name="connsiteY21" fmla="*/ 2205032 h 4393898"/>
              <a:gd name="connsiteX22" fmla="*/ 1080000 w 3290800"/>
              <a:gd name="connsiteY22" fmla="*/ 3285032 h 4393898"/>
              <a:gd name="connsiteX23" fmla="*/ 0 w 3290800"/>
              <a:gd name="connsiteY23" fmla="*/ 3285032 h 4393898"/>
              <a:gd name="connsiteX24" fmla="*/ 2210800 w 3290800"/>
              <a:gd name="connsiteY24" fmla="*/ 1108866 h 4393898"/>
              <a:gd name="connsiteX25" fmla="*/ 3290800 w 3290800"/>
              <a:gd name="connsiteY25" fmla="*/ 1108866 h 4393898"/>
              <a:gd name="connsiteX26" fmla="*/ 3290800 w 3290800"/>
              <a:gd name="connsiteY26" fmla="*/ 2188866 h 4393898"/>
              <a:gd name="connsiteX27" fmla="*/ 2210800 w 3290800"/>
              <a:gd name="connsiteY27" fmla="*/ 2188866 h 4393898"/>
              <a:gd name="connsiteX28" fmla="*/ 1105400 w 3290800"/>
              <a:gd name="connsiteY28" fmla="*/ 1108866 h 4393898"/>
              <a:gd name="connsiteX29" fmla="*/ 2185400 w 3290800"/>
              <a:gd name="connsiteY29" fmla="*/ 1108866 h 4393898"/>
              <a:gd name="connsiteX30" fmla="*/ 2185400 w 3290800"/>
              <a:gd name="connsiteY30" fmla="*/ 2188866 h 4393898"/>
              <a:gd name="connsiteX31" fmla="*/ 1105400 w 3290800"/>
              <a:gd name="connsiteY31" fmla="*/ 2188866 h 4393898"/>
              <a:gd name="connsiteX32" fmla="*/ 0 w 3290800"/>
              <a:gd name="connsiteY32" fmla="*/ 1108866 h 4393898"/>
              <a:gd name="connsiteX33" fmla="*/ 1080000 w 3290800"/>
              <a:gd name="connsiteY33" fmla="*/ 1108866 h 4393898"/>
              <a:gd name="connsiteX34" fmla="*/ 1080000 w 3290800"/>
              <a:gd name="connsiteY34" fmla="*/ 2188866 h 4393898"/>
              <a:gd name="connsiteX35" fmla="*/ 0 w 3290800"/>
              <a:gd name="connsiteY35" fmla="*/ 2188866 h 4393898"/>
              <a:gd name="connsiteX36" fmla="*/ 2210800 w 3290800"/>
              <a:gd name="connsiteY36" fmla="*/ 0 h 4393898"/>
              <a:gd name="connsiteX37" fmla="*/ 3290800 w 3290800"/>
              <a:gd name="connsiteY37" fmla="*/ 0 h 4393898"/>
              <a:gd name="connsiteX38" fmla="*/ 3290800 w 3290800"/>
              <a:gd name="connsiteY38" fmla="*/ 1080000 h 4393898"/>
              <a:gd name="connsiteX39" fmla="*/ 2210800 w 3290800"/>
              <a:gd name="connsiteY39" fmla="*/ 1080000 h 4393898"/>
              <a:gd name="connsiteX40" fmla="*/ 1105400 w 3290800"/>
              <a:gd name="connsiteY40" fmla="*/ 0 h 4393898"/>
              <a:gd name="connsiteX41" fmla="*/ 2185400 w 3290800"/>
              <a:gd name="connsiteY41" fmla="*/ 0 h 4393898"/>
              <a:gd name="connsiteX42" fmla="*/ 2185400 w 3290800"/>
              <a:gd name="connsiteY42" fmla="*/ 1080000 h 4393898"/>
              <a:gd name="connsiteX43" fmla="*/ 1105400 w 3290800"/>
              <a:gd name="connsiteY43" fmla="*/ 1080000 h 4393898"/>
              <a:gd name="connsiteX44" fmla="*/ 0 w 3290800"/>
              <a:gd name="connsiteY44" fmla="*/ 0 h 4393898"/>
              <a:gd name="connsiteX45" fmla="*/ 1080000 w 3290800"/>
              <a:gd name="connsiteY45" fmla="*/ 0 h 4393898"/>
              <a:gd name="connsiteX46" fmla="*/ 1080000 w 3290800"/>
              <a:gd name="connsiteY46" fmla="*/ 1080000 h 4393898"/>
              <a:gd name="connsiteX47" fmla="*/ 0 w 3290800"/>
              <a:gd name="connsiteY47" fmla="*/ 1080000 h 43938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3290800" h="4393898">
                <a:moveTo>
                  <a:pt x="2210800" y="3313898"/>
                </a:moveTo>
                <a:lnTo>
                  <a:pt x="3290800" y="3313898"/>
                </a:lnTo>
                <a:lnTo>
                  <a:pt x="3290800" y="4393898"/>
                </a:lnTo>
                <a:lnTo>
                  <a:pt x="2210800" y="4393898"/>
                </a:lnTo>
                <a:close/>
                <a:moveTo>
                  <a:pt x="1105400" y="3313898"/>
                </a:moveTo>
                <a:lnTo>
                  <a:pt x="2185400" y="3313898"/>
                </a:lnTo>
                <a:lnTo>
                  <a:pt x="2185400" y="4393898"/>
                </a:lnTo>
                <a:lnTo>
                  <a:pt x="1105400" y="4393898"/>
                </a:lnTo>
                <a:close/>
                <a:moveTo>
                  <a:pt x="0" y="3313898"/>
                </a:moveTo>
                <a:lnTo>
                  <a:pt x="1080000" y="3313898"/>
                </a:lnTo>
                <a:lnTo>
                  <a:pt x="1080000" y="4393898"/>
                </a:lnTo>
                <a:lnTo>
                  <a:pt x="0" y="4393898"/>
                </a:lnTo>
                <a:close/>
                <a:moveTo>
                  <a:pt x="2210800" y="2205032"/>
                </a:moveTo>
                <a:lnTo>
                  <a:pt x="3290800" y="2205032"/>
                </a:lnTo>
                <a:lnTo>
                  <a:pt x="3290800" y="3285032"/>
                </a:lnTo>
                <a:lnTo>
                  <a:pt x="2210800" y="3285032"/>
                </a:lnTo>
                <a:close/>
                <a:moveTo>
                  <a:pt x="1105400" y="2205032"/>
                </a:moveTo>
                <a:lnTo>
                  <a:pt x="2185400" y="2205032"/>
                </a:lnTo>
                <a:lnTo>
                  <a:pt x="2185400" y="3285032"/>
                </a:lnTo>
                <a:lnTo>
                  <a:pt x="1105400" y="3285032"/>
                </a:lnTo>
                <a:close/>
                <a:moveTo>
                  <a:pt x="0" y="2205032"/>
                </a:moveTo>
                <a:lnTo>
                  <a:pt x="1080000" y="2205032"/>
                </a:lnTo>
                <a:lnTo>
                  <a:pt x="1080000" y="3285032"/>
                </a:lnTo>
                <a:lnTo>
                  <a:pt x="0" y="3285032"/>
                </a:lnTo>
                <a:close/>
                <a:moveTo>
                  <a:pt x="2210800" y="1108866"/>
                </a:moveTo>
                <a:lnTo>
                  <a:pt x="3290800" y="1108866"/>
                </a:lnTo>
                <a:lnTo>
                  <a:pt x="3290800" y="2188866"/>
                </a:lnTo>
                <a:lnTo>
                  <a:pt x="2210800" y="2188866"/>
                </a:lnTo>
                <a:close/>
                <a:moveTo>
                  <a:pt x="1105400" y="1108866"/>
                </a:moveTo>
                <a:lnTo>
                  <a:pt x="2185400" y="1108866"/>
                </a:lnTo>
                <a:lnTo>
                  <a:pt x="2185400" y="2188866"/>
                </a:lnTo>
                <a:lnTo>
                  <a:pt x="1105400" y="2188866"/>
                </a:lnTo>
                <a:close/>
                <a:moveTo>
                  <a:pt x="0" y="1108866"/>
                </a:moveTo>
                <a:lnTo>
                  <a:pt x="1080000" y="1108866"/>
                </a:lnTo>
                <a:lnTo>
                  <a:pt x="1080000" y="2188866"/>
                </a:lnTo>
                <a:lnTo>
                  <a:pt x="0" y="2188866"/>
                </a:lnTo>
                <a:close/>
                <a:moveTo>
                  <a:pt x="2210800" y="0"/>
                </a:moveTo>
                <a:lnTo>
                  <a:pt x="3290800" y="0"/>
                </a:lnTo>
                <a:lnTo>
                  <a:pt x="3290800" y="1080000"/>
                </a:lnTo>
                <a:lnTo>
                  <a:pt x="2210800" y="1080000"/>
                </a:lnTo>
                <a:close/>
                <a:moveTo>
                  <a:pt x="1105400" y="0"/>
                </a:moveTo>
                <a:lnTo>
                  <a:pt x="2185400" y="0"/>
                </a:lnTo>
                <a:lnTo>
                  <a:pt x="2185400" y="1080000"/>
                </a:lnTo>
                <a:lnTo>
                  <a:pt x="1105400" y="1080000"/>
                </a:lnTo>
                <a:close/>
                <a:moveTo>
                  <a:pt x="0" y="0"/>
                </a:moveTo>
                <a:lnTo>
                  <a:pt x="1080000" y="0"/>
                </a:lnTo>
                <a:lnTo>
                  <a:pt x="1080000" y="1080000"/>
                </a:lnTo>
                <a:lnTo>
                  <a:pt x="0" y="1080000"/>
                </a:lnTo>
                <a:close/>
              </a:path>
            </a:pathLst>
          </a:custGeom>
        </p:spPr>
      </p:pic>
      <p:sp>
        <p:nvSpPr>
          <p:cNvPr id="6" name="矩形 5"/>
          <p:cNvSpPr/>
          <p:nvPr/>
        </p:nvSpPr>
        <p:spPr>
          <a:xfrm>
            <a:off x="0" y="1"/>
            <a:ext cx="12192000" cy="1352550"/>
          </a:xfrm>
          <a:prstGeom prst="rect">
            <a:avLst/>
          </a:prstGeom>
          <a:gradFill flip="none" rotWithShape="1">
            <a:gsLst>
              <a:gs pos="20000">
                <a:srgbClr val="012943">
                  <a:alpha val="10000"/>
                </a:srgbClr>
              </a:gs>
              <a:gs pos="70000">
                <a:srgbClr val="012943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443887" y="300323"/>
            <a:ext cx="4632937" cy="646331"/>
          </a:xfrm>
          <a:prstGeom prst="rect">
            <a:avLst/>
          </a:prstGeom>
          <a:noFill/>
          <a:effectLst/>
        </p:spPr>
        <p:txBody>
          <a:bodyPr wrap="square" rtlCol="0" anchor="ctr">
            <a:spAutoFit/>
          </a:bodyPr>
          <a:lstStyle/>
          <a:p>
            <a:r>
              <a:rPr lang="en-US" altLang="zh-CN" sz="3600" b="1" dirty="0" smtClean="0">
                <a:solidFill>
                  <a:schemeClr val="bg1"/>
                </a:solidFill>
                <a:latin typeface="Verdana" panose="020B0604030504040204" pitchFamily="34" charset="0"/>
                <a:ea typeface="微软雅黑" panose="020B0503020204020204" pitchFamily="34" charset="-122"/>
                <a:cs typeface="Verdana" panose="020B0604030504040204" pitchFamily="34" charset="0"/>
              </a:rPr>
              <a:t>Enter your title </a:t>
            </a:r>
            <a:endParaRPr lang="zh-CN" altLang="en-US" sz="3600" b="1" dirty="0">
              <a:solidFill>
                <a:schemeClr val="bg1"/>
              </a:solidFill>
              <a:latin typeface="Verdana" panose="020B0604030504040204" pitchFamily="34" charset="0"/>
              <a:ea typeface="微软雅黑" panose="020B0503020204020204" pitchFamily="34" charset="-122"/>
              <a:cs typeface="Verdana" panose="020B060403050404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64538" y="1016128"/>
            <a:ext cx="4279900" cy="45719"/>
          </a:xfrm>
          <a:prstGeom prst="rect">
            <a:avLst/>
          </a:prstGeom>
          <a:gradFill>
            <a:gsLst>
              <a:gs pos="6364">
                <a:srgbClr val="FFC000"/>
              </a:gs>
              <a:gs pos="44000">
                <a:srgbClr val="FFC000"/>
              </a:gs>
              <a:gs pos="100000">
                <a:schemeClr val="bg1">
                  <a:alpha val="85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1" name="组合 30"/>
          <p:cNvGrpSpPr/>
          <p:nvPr/>
        </p:nvGrpSpPr>
        <p:grpSpPr>
          <a:xfrm>
            <a:off x="2013132" y="2002473"/>
            <a:ext cx="5434012" cy="810751"/>
            <a:chOff x="5970588" y="1616372"/>
            <a:chExt cx="5434012" cy="810751"/>
          </a:xfrm>
        </p:grpSpPr>
        <p:sp>
          <p:nvSpPr>
            <p:cNvPr id="32" name="文本框 31"/>
            <p:cNvSpPr txBox="1"/>
            <p:nvPr/>
          </p:nvSpPr>
          <p:spPr>
            <a:xfrm>
              <a:off x="6007100" y="2011625"/>
              <a:ext cx="5397500" cy="41549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altLang="zh-CN" sz="1400" dirty="0" err="1" smtClean="0">
                  <a:solidFill>
                    <a:srgbClr val="2D2D2D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Nunc</a:t>
              </a:r>
              <a:r>
                <a:rPr lang="en-US" altLang="zh-CN" sz="1400" dirty="0" smtClean="0">
                  <a:solidFill>
                    <a:srgbClr val="2D2D2D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viverra imperdiet enim. Fusce est. Vivamus a </a:t>
              </a:r>
              <a:r>
                <a:rPr lang="en-US" altLang="zh-CN" sz="1400" dirty="0" err="1" smtClean="0">
                  <a:solidFill>
                    <a:srgbClr val="2D2D2D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tellus</a:t>
              </a:r>
              <a:r>
                <a:rPr lang="en-US" altLang="zh-CN" sz="1400" dirty="0" smtClean="0">
                  <a:solidFill>
                    <a:srgbClr val="2D2D2D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.</a:t>
              </a: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5970588" y="1616372"/>
              <a:ext cx="2171700" cy="50783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altLang="zh-CN" b="1" dirty="0">
                  <a:solidFill>
                    <a:srgbClr val="2D2D2D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Enter subtitle </a:t>
              </a:r>
              <a:endParaRPr lang="en-US" altLang="zh-CN" b="1" dirty="0" smtClean="0">
                <a:solidFill>
                  <a:srgbClr val="2D2D2D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2013132" y="3107945"/>
            <a:ext cx="5434012" cy="810751"/>
            <a:chOff x="5970588" y="1616372"/>
            <a:chExt cx="5434012" cy="810751"/>
          </a:xfrm>
        </p:grpSpPr>
        <p:sp>
          <p:nvSpPr>
            <p:cNvPr id="35" name="文本框 34"/>
            <p:cNvSpPr txBox="1"/>
            <p:nvPr/>
          </p:nvSpPr>
          <p:spPr>
            <a:xfrm>
              <a:off x="6007100" y="2011625"/>
              <a:ext cx="5397500" cy="41549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altLang="zh-CN" sz="1400" dirty="0" err="1" smtClean="0">
                  <a:solidFill>
                    <a:srgbClr val="2D2D2D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Nunc</a:t>
              </a:r>
              <a:r>
                <a:rPr lang="en-US" altLang="zh-CN" sz="1400" dirty="0" smtClean="0">
                  <a:solidFill>
                    <a:srgbClr val="2D2D2D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viverra imperdiet enim. Fusce est. Vivamus a </a:t>
              </a:r>
              <a:r>
                <a:rPr lang="en-US" altLang="zh-CN" sz="1400" dirty="0" err="1" smtClean="0">
                  <a:solidFill>
                    <a:srgbClr val="2D2D2D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tellus</a:t>
              </a:r>
              <a:r>
                <a:rPr lang="en-US" altLang="zh-CN" sz="1400" dirty="0" smtClean="0">
                  <a:solidFill>
                    <a:srgbClr val="2D2D2D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.</a:t>
              </a: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5970588" y="1616372"/>
              <a:ext cx="2171700" cy="50783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altLang="zh-CN" b="1" dirty="0">
                  <a:solidFill>
                    <a:srgbClr val="2D2D2D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Enter subtitle </a:t>
              </a:r>
              <a:endParaRPr lang="en-US" altLang="zh-CN" b="1" dirty="0" smtClean="0">
                <a:solidFill>
                  <a:srgbClr val="2D2D2D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2013132" y="4130620"/>
            <a:ext cx="5434012" cy="810751"/>
            <a:chOff x="5970588" y="1616372"/>
            <a:chExt cx="5434012" cy="810751"/>
          </a:xfrm>
        </p:grpSpPr>
        <p:sp>
          <p:nvSpPr>
            <p:cNvPr id="44" name="文本框 43"/>
            <p:cNvSpPr txBox="1"/>
            <p:nvPr/>
          </p:nvSpPr>
          <p:spPr>
            <a:xfrm>
              <a:off x="6007100" y="2011625"/>
              <a:ext cx="5397500" cy="41549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altLang="zh-CN" sz="1400" dirty="0" err="1" smtClean="0">
                  <a:solidFill>
                    <a:srgbClr val="2D2D2D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Nunc</a:t>
              </a:r>
              <a:r>
                <a:rPr lang="en-US" altLang="zh-CN" sz="1400" dirty="0" smtClean="0">
                  <a:solidFill>
                    <a:srgbClr val="2D2D2D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viverra imperdiet enim. Fusce est. Vivamus a </a:t>
              </a:r>
              <a:r>
                <a:rPr lang="en-US" altLang="zh-CN" sz="1400" dirty="0" err="1" smtClean="0">
                  <a:solidFill>
                    <a:srgbClr val="2D2D2D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tellus</a:t>
              </a:r>
              <a:r>
                <a:rPr lang="en-US" altLang="zh-CN" sz="1400" dirty="0" smtClean="0">
                  <a:solidFill>
                    <a:srgbClr val="2D2D2D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.</a:t>
              </a: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5970588" y="1616372"/>
              <a:ext cx="2171700" cy="50783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altLang="zh-CN" b="1" dirty="0">
                  <a:solidFill>
                    <a:srgbClr val="2D2D2D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Enter subtitle </a:t>
              </a:r>
              <a:endParaRPr lang="en-US" altLang="zh-CN" b="1" dirty="0" smtClean="0">
                <a:solidFill>
                  <a:srgbClr val="2D2D2D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2013132" y="5197959"/>
            <a:ext cx="5434012" cy="810751"/>
            <a:chOff x="5970588" y="1616372"/>
            <a:chExt cx="5434012" cy="810751"/>
          </a:xfrm>
        </p:grpSpPr>
        <p:sp>
          <p:nvSpPr>
            <p:cNvPr id="47" name="文本框 46"/>
            <p:cNvSpPr txBox="1"/>
            <p:nvPr/>
          </p:nvSpPr>
          <p:spPr>
            <a:xfrm>
              <a:off x="6007100" y="2011625"/>
              <a:ext cx="5397500" cy="41549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altLang="zh-CN" sz="1400" dirty="0" err="1" smtClean="0">
                  <a:solidFill>
                    <a:srgbClr val="2D2D2D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Nunc</a:t>
              </a:r>
              <a:r>
                <a:rPr lang="en-US" altLang="zh-CN" sz="1400" dirty="0" smtClean="0">
                  <a:solidFill>
                    <a:srgbClr val="2D2D2D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viverra imperdiet enim. Fusce est. Vivamus a </a:t>
              </a:r>
              <a:r>
                <a:rPr lang="en-US" altLang="zh-CN" sz="1400" dirty="0" err="1" smtClean="0">
                  <a:solidFill>
                    <a:srgbClr val="2D2D2D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tellus</a:t>
              </a:r>
              <a:r>
                <a:rPr lang="en-US" altLang="zh-CN" sz="1400" dirty="0" smtClean="0">
                  <a:solidFill>
                    <a:srgbClr val="2D2D2D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.</a:t>
              </a: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5970588" y="1616372"/>
              <a:ext cx="2171700" cy="50783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altLang="zh-CN" b="1" dirty="0">
                  <a:solidFill>
                    <a:srgbClr val="2D2D2D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Enter subtitle </a:t>
              </a:r>
              <a:endParaRPr lang="en-US" altLang="zh-CN" b="1" dirty="0" smtClean="0">
                <a:solidFill>
                  <a:srgbClr val="2D2D2D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</p:grpSp>
      <p:sp>
        <p:nvSpPr>
          <p:cNvPr id="28" name="hexagonal-diaphragm-shape-interface-symbol_39039"/>
          <p:cNvSpPr>
            <a:spLocks noChangeAspect="1"/>
          </p:cNvSpPr>
          <p:nvPr/>
        </p:nvSpPr>
        <p:spPr bwMode="auto">
          <a:xfrm>
            <a:off x="1187133" y="2127339"/>
            <a:ext cx="535158" cy="609685"/>
          </a:xfrm>
          <a:custGeom>
            <a:avLst/>
            <a:gdLst>
              <a:gd name="connsiteX0" fmla="*/ 223869 w 504644"/>
              <a:gd name="connsiteY0" fmla="*/ 343876 h 574921"/>
              <a:gd name="connsiteX1" fmla="*/ 242155 w 504644"/>
              <a:gd name="connsiteY1" fmla="*/ 343876 h 574921"/>
              <a:gd name="connsiteX2" fmla="*/ 372307 w 504644"/>
              <a:gd name="connsiteY2" fmla="*/ 419085 h 574921"/>
              <a:gd name="connsiteX3" fmla="*/ 251836 w 504644"/>
              <a:gd name="connsiteY3" fmla="*/ 487848 h 574921"/>
              <a:gd name="connsiteX4" fmla="*/ 215264 w 504644"/>
              <a:gd name="connsiteY4" fmla="*/ 466360 h 574921"/>
              <a:gd name="connsiteX5" fmla="*/ 215264 w 504644"/>
              <a:gd name="connsiteY5" fmla="*/ 358918 h 574921"/>
              <a:gd name="connsiteX6" fmla="*/ 223869 w 504644"/>
              <a:gd name="connsiteY6" fmla="*/ 343876 h 574921"/>
              <a:gd name="connsiteX7" fmla="*/ 171062 w 504644"/>
              <a:gd name="connsiteY7" fmla="*/ 290148 h 574921"/>
              <a:gd name="connsiteX8" fmla="*/ 189372 w 504644"/>
              <a:gd name="connsiteY8" fmla="*/ 290148 h 574921"/>
              <a:gd name="connsiteX9" fmla="*/ 197988 w 504644"/>
              <a:gd name="connsiteY9" fmla="*/ 305196 h 574921"/>
              <a:gd name="connsiteX10" fmla="*/ 197988 w 504644"/>
              <a:gd name="connsiteY10" fmla="*/ 456750 h 574921"/>
              <a:gd name="connsiteX11" fmla="*/ 78435 w 504644"/>
              <a:gd name="connsiteY11" fmla="*/ 387959 h 574921"/>
              <a:gd name="connsiteX12" fmla="*/ 78435 w 504644"/>
              <a:gd name="connsiteY12" fmla="*/ 342815 h 574921"/>
              <a:gd name="connsiteX13" fmla="*/ 426209 w 504644"/>
              <a:gd name="connsiteY13" fmla="*/ 248224 h 574921"/>
              <a:gd name="connsiteX14" fmla="*/ 426209 w 504644"/>
              <a:gd name="connsiteY14" fmla="*/ 387921 h 574921"/>
              <a:gd name="connsiteX15" fmla="*/ 388533 w 504644"/>
              <a:gd name="connsiteY15" fmla="*/ 409413 h 574921"/>
              <a:gd name="connsiteX16" fmla="*/ 294882 w 504644"/>
              <a:gd name="connsiteY16" fmla="*/ 355683 h 574921"/>
              <a:gd name="connsiteX17" fmla="*/ 286270 w 504644"/>
              <a:gd name="connsiteY17" fmla="*/ 340639 h 574921"/>
              <a:gd name="connsiteX18" fmla="*/ 294882 w 504644"/>
              <a:gd name="connsiteY18" fmla="*/ 324520 h 574921"/>
              <a:gd name="connsiteX19" fmla="*/ 313182 w 504644"/>
              <a:gd name="connsiteY19" fmla="*/ 314849 h 574921"/>
              <a:gd name="connsiteX20" fmla="*/ 315335 w 504644"/>
              <a:gd name="connsiteY20" fmla="*/ 312700 h 574921"/>
              <a:gd name="connsiteX21" fmla="*/ 115045 w 504644"/>
              <a:gd name="connsiteY21" fmla="*/ 165470 h 574921"/>
              <a:gd name="connsiteX22" fmla="*/ 208723 w 504644"/>
              <a:gd name="connsiteY22" fmla="*/ 219225 h 574921"/>
              <a:gd name="connsiteX23" fmla="*/ 217337 w 504644"/>
              <a:gd name="connsiteY23" fmla="*/ 234277 h 574921"/>
              <a:gd name="connsiteX24" fmla="*/ 208723 w 504644"/>
              <a:gd name="connsiteY24" fmla="*/ 250404 h 574921"/>
              <a:gd name="connsiteX25" fmla="*/ 78435 w 504644"/>
              <a:gd name="connsiteY25" fmla="*/ 324586 h 574921"/>
              <a:gd name="connsiteX26" fmla="*/ 78435 w 504644"/>
              <a:gd name="connsiteY26" fmla="*/ 186972 h 574921"/>
              <a:gd name="connsiteX27" fmla="*/ 306656 w 504644"/>
              <a:gd name="connsiteY27" fmla="*/ 118132 h 574921"/>
              <a:gd name="connsiteX28" fmla="*/ 426209 w 504644"/>
              <a:gd name="connsiteY28" fmla="*/ 186954 h 574921"/>
              <a:gd name="connsiteX29" fmla="*/ 426209 w 504644"/>
              <a:gd name="connsiteY29" fmla="*/ 229968 h 574921"/>
              <a:gd name="connsiteX30" fmla="*/ 333583 w 504644"/>
              <a:gd name="connsiteY30" fmla="*/ 283735 h 574921"/>
              <a:gd name="connsiteX31" fmla="*/ 323889 w 504644"/>
              <a:gd name="connsiteY31" fmla="*/ 285886 h 574921"/>
              <a:gd name="connsiteX32" fmla="*/ 315273 w 504644"/>
              <a:gd name="connsiteY32" fmla="*/ 283735 h 574921"/>
              <a:gd name="connsiteX33" fmla="*/ 306656 w 504644"/>
              <a:gd name="connsiteY33" fmla="*/ 268681 h 574921"/>
              <a:gd name="connsiteX34" fmla="*/ 251742 w 504644"/>
              <a:gd name="connsiteY34" fmla="*/ 87035 h 574921"/>
              <a:gd name="connsiteX35" fmla="*/ 289380 w 504644"/>
              <a:gd name="connsiteY35" fmla="*/ 108523 h 574921"/>
              <a:gd name="connsiteX36" fmla="*/ 289380 w 504644"/>
              <a:gd name="connsiteY36" fmla="*/ 215965 h 574921"/>
              <a:gd name="connsiteX37" fmla="*/ 280777 w 504644"/>
              <a:gd name="connsiteY37" fmla="*/ 231007 h 574921"/>
              <a:gd name="connsiteX38" fmla="*/ 272174 w 504644"/>
              <a:gd name="connsiteY38" fmla="*/ 234230 h 574921"/>
              <a:gd name="connsiteX39" fmla="*/ 262496 w 504644"/>
              <a:gd name="connsiteY39" fmla="*/ 231007 h 574921"/>
              <a:gd name="connsiteX40" fmla="*/ 244215 w 504644"/>
              <a:gd name="connsiteY40" fmla="*/ 220263 h 574921"/>
              <a:gd name="connsiteX41" fmla="*/ 242064 w 504644"/>
              <a:gd name="connsiteY41" fmla="*/ 219188 h 574921"/>
              <a:gd name="connsiteX42" fmla="*/ 131301 w 504644"/>
              <a:gd name="connsiteY42" fmla="*/ 155798 h 574921"/>
              <a:gd name="connsiteX43" fmla="*/ 251784 w 504644"/>
              <a:gd name="connsiteY43" fmla="*/ 46208 h 574921"/>
              <a:gd name="connsiteX44" fmla="*/ 43040 w 504644"/>
              <a:gd name="connsiteY44" fmla="*/ 166566 h 574921"/>
              <a:gd name="connsiteX45" fmla="*/ 43040 w 504644"/>
              <a:gd name="connsiteY45" fmla="*/ 408355 h 574921"/>
              <a:gd name="connsiteX46" fmla="*/ 251784 w 504644"/>
              <a:gd name="connsiteY46" fmla="*/ 528712 h 574921"/>
              <a:gd name="connsiteX47" fmla="*/ 461604 w 504644"/>
              <a:gd name="connsiteY47" fmla="*/ 408355 h 574921"/>
              <a:gd name="connsiteX48" fmla="*/ 461604 w 504644"/>
              <a:gd name="connsiteY48" fmla="*/ 166566 h 574921"/>
              <a:gd name="connsiteX49" fmla="*/ 241024 w 504644"/>
              <a:gd name="connsiteY49" fmla="*/ 3223 h 574921"/>
              <a:gd name="connsiteX50" fmla="*/ 262544 w 504644"/>
              <a:gd name="connsiteY50" fmla="*/ 3223 h 574921"/>
              <a:gd name="connsiteX51" fmla="*/ 493884 w 504644"/>
              <a:gd name="connsiteY51" fmla="*/ 135402 h 574921"/>
              <a:gd name="connsiteX52" fmla="*/ 504644 w 504644"/>
              <a:gd name="connsiteY52" fmla="*/ 154745 h 574921"/>
              <a:gd name="connsiteX53" fmla="*/ 504644 w 504644"/>
              <a:gd name="connsiteY53" fmla="*/ 420176 h 574921"/>
              <a:gd name="connsiteX54" fmla="*/ 493884 w 504644"/>
              <a:gd name="connsiteY54" fmla="*/ 438444 h 574921"/>
              <a:gd name="connsiteX55" fmla="*/ 262544 w 504644"/>
              <a:gd name="connsiteY55" fmla="*/ 571697 h 574921"/>
              <a:gd name="connsiteX56" fmla="*/ 251784 w 504644"/>
              <a:gd name="connsiteY56" fmla="*/ 574921 h 574921"/>
              <a:gd name="connsiteX57" fmla="*/ 241024 w 504644"/>
              <a:gd name="connsiteY57" fmla="*/ 571697 h 574921"/>
              <a:gd name="connsiteX58" fmla="*/ 10760 w 504644"/>
              <a:gd name="connsiteY58" fmla="*/ 438444 h 574921"/>
              <a:gd name="connsiteX59" fmla="*/ 0 w 504644"/>
              <a:gd name="connsiteY59" fmla="*/ 420176 h 574921"/>
              <a:gd name="connsiteX60" fmla="*/ 0 w 504644"/>
              <a:gd name="connsiteY60" fmla="*/ 154745 h 574921"/>
              <a:gd name="connsiteX61" fmla="*/ 10760 w 504644"/>
              <a:gd name="connsiteY61" fmla="*/ 135402 h 5749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</a:cxnLst>
            <a:rect l="l" t="t" r="r" b="b"/>
            <a:pathLst>
              <a:path w="504644" h="574921">
                <a:moveTo>
                  <a:pt x="223869" y="343876"/>
                </a:moveTo>
                <a:cubicBezTo>
                  <a:pt x="229248" y="340653"/>
                  <a:pt x="235701" y="340653"/>
                  <a:pt x="242155" y="343876"/>
                </a:cubicBezTo>
                <a:lnTo>
                  <a:pt x="372307" y="419085"/>
                </a:lnTo>
                <a:lnTo>
                  <a:pt x="251836" y="487848"/>
                </a:lnTo>
                <a:lnTo>
                  <a:pt x="215264" y="466360"/>
                </a:lnTo>
                <a:lnTo>
                  <a:pt x="215264" y="358918"/>
                </a:lnTo>
                <a:cubicBezTo>
                  <a:pt x="215264" y="352472"/>
                  <a:pt x="218491" y="347100"/>
                  <a:pt x="223869" y="343876"/>
                </a:cubicBezTo>
                <a:close/>
                <a:moveTo>
                  <a:pt x="171062" y="290148"/>
                </a:moveTo>
                <a:cubicBezTo>
                  <a:pt x="177524" y="286923"/>
                  <a:pt x="183987" y="286923"/>
                  <a:pt x="189372" y="290148"/>
                </a:cubicBezTo>
                <a:cubicBezTo>
                  <a:pt x="194757" y="293372"/>
                  <a:pt x="197988" y="298746"/>
                  <a:pt x="197988" y="305196"/>
                </a:cubicBezTo>
                <a:lnTo>
                  <a:pt x="197988" y="456750"/>
                </a:lnTo>
                <a:lnTo>
                  <a:pt x="78435" y="387959"/>
                </a:lnTo>
                <a:lnTo>
                  <a:pt x="78435" y="342815"/>
                </a:lnTo>
                <a:close/>
                <a:moveTo>
                  <a:pt x="426209" y="248224"/>
                </a:moveTo>
                <a:lnTo>
                  <a:pt x="426209" y="387921"/>
                </a:lnTo>
                <a:lnTo>
                  <a:pt x="388533" y="409413"/>
                </a:lnTo>
                <a:lnTo>
                  <a:pt x="294882" y="355683"/>
                </a:lnTo>
                <a:cubicBezTo>
                  <a:pt x="289500" y="352460"/>
                  <a:pt x="286270" y="347087"/>
                  <a:pt x="286270" y="340639"/>
                </a:cubicBezTo>
                <a:cubicBezTo>
                  <a:pt x="286270" y="334192"/>
                  <a:pt x="289500" y="327744"/>
                  <a:pt x="294882" y="324520"/>
                </a:cubicBezTo>
                <a:lnTo>
                  <a:pt x="313182" y="314849"/>
                </a:lnTo>
                <a:cubicBezTo>
                  <a:pt x="314258" y="313774"/>
                  <a:pt x="314258" y="313774"/>
                  <a:pt x="315335" y="312700"/>
                </a:cubicBezTo>
                <a:close/>
                <a:moveTo>
                  <a:pt x="115045" y="165470"/>
                </a:moveTo>
                <a:lnTo>
                  <a:pt x="208723" y="219225"/>
                </a:lnTo>
                <a:cubicBezTo>
                  <a:pt x="214107" y="222451"/>
                  <a:pt x="217337" y="227826"/>
                  <a:pt x="217337" y="234277"/>
                </a:cubicBezTo>
                <a:cubicBezTo>
                  <a:pt x="217337" y="240728"/>
                  <a:pt x="214107" y="247178"/>
                  <a:pt x="208723" y="250404"/>
                </a:cubicBezTo>
                <a:lnTo>
                  <a:pt x="78435" y="324586"/>
                </a:lnTo>
                <a:lnTo>
                  <a:pt x="78435" y="186972"/>
                </a:lnTo>
                <a:close/>
                <a:moveTo>
                  <a:pt x="306656" y="118132"/>
                </a:moveTo>
                <a:lnTo>
                  <a:pt x="426209" y="186954"/>
                </a:lnTo>
                <a:lnTo>
                  <a:pt x="426209" y="229968"/>
                </a:lnTo>
                <a:lnTo>
                  <a:pt x="333583" y="283735"/>
                </a:lnTo>
                <a:cubicBezTo>
                  <a:pt x="330351" y="285886"/>
                  <a:pt x="327120" y="285886"/>
                  <a:pt x="323889" y="285886"/>
                </a:cubicBezTo>
                <a:cubicBezTo>
                  <a:pt x="320658" y="285886"/>
                  <a:pt x="317427" y="285886"/>
                  <a:pt x="315273" y="283735"/>
                </a:cubicBezTo>
                <a:cubicBezTo>
                  <a:pt x="309887" y="280509"/>
                  <a:pt x="306656" y="275133"/>
                  <a:pt x="306656" y="268681"/>
                </a:cubicBezTo>
                <a:close/>
                <a:moveTo>
                  <a:pt x="251742" y="87035"/>
                </a:moveTo>
                <a:lnTo>
                  <a:pt x="289380" y="108523"/>
                </a:lnTo>
                <a:lnTo>
                  <a:pt x="289380" y="215965"/>
                </a:lnTo>
                <a:cubicBezTo>
                  <a:pt x="289380" y="222411"/>
                  <a:pt x="286154" y="227784"/>
                  <a:pt x="280777" y="231007"/>
                </a:cubicBezTo>
                <a:cubicBezTo>
                  <a:pt x="277551" y="233156"/>
                  <a:pt x="275400" y="234230"/>
                  <a:pt x="272174" y="234230"/>
                </a:cubicBezTo>
                <a:cubicBezTo>
                  <a:pt x="268948" y="234230"/>
                  <a:pt x="265722" y="233156"/>
                  <a:pt x="262496" y="231007"/>
                </a:cubicBezTo>
                <a:lnTo>
                  <a:pt x="244215" y="220263"/>
                </a:lnTo>
                <a:cubicBezTo>
                  <a:pt x="243139" y="220263"/>
                  <a:pt x="243139" y="220263"/>
                  <a:pt x="242064" y="219188"/>
                </a:cubicBezTo>
                <a:lnTo>
                  <a:pt x="131301" y="155798"/>
                </a:lnTo>
                <a:close/>
                <a:moveTo>
                  <a:pt x="251784" y="46208"/>
                </a:moveTo>
                <a:lnTo>
                  <a:pt x="43040" y="166566"/>
                </a:lnTo>
                <a:lnTo>
                  <a:pt x="43040" y="408355"/>
                </a:lnTo>
                <a:lnTo>
                  <a:pt x="251784" y="528712"/>
                </a:lnTo>
                <a:lnTo>
                  <a:pt x="461604" y="408355"/>
                </a:lnTo>
                <a:lnTo>
                  <a:pt x="461604" y="166566"/>
                </a:lnTo>
                <a:close/>
                <a:moveTo>
                  <a:pt x="241024" y="3223"/>
                </a:moveTo>
                <a:cubicBezTo>
                  <a:pt x="248556" y="-1075"/>
                  <a:pt x="256088" y="-1075"/>
                  <a:pt x="262544" y="3223"/>
                </a:cubicBezTo>
                <a:lnTo>
                  <a:pt x="493884" y="135402"/>
                </a:lnTo>
                <a:cubicBezTo>
                  <a:pt x="500340" y="139700"/>
                  <a:pt x="504644" y="147222"/>
                  <a:pt x="504644" y="154745"/>
                </a:cubicBezTo>
                <a:lnTo>
                  <a:pt x="504644" y="420176"/>
                </a:lnTo>
                <a:cubicBezTo>
                  <a:pt x="504644" y="427698"/>
                  <a:pt x="500340" y="435221"/>
                  <a:pt x="493884" y="438444"/>
                </a:cubicBezTo>
                <a:lnTo>
                  <a:pt x="262544" y="571697"/>
                </a:lnTo>
                <a:cubicBezTo>
                  <a:pt x="259316" y="573846"/>
                  <a:pt x="256088" y="574921"/>
                  <a:pt x="251784" y="574921"/>
                </a:cubicBezTo>
                <a:cubicBezTo>
                  <a:pt x="248556" y="574921"/>
                  <a:pt x="245328" y="573846"/>
                  <a:pt x="241024" y="571697"/>
                </a:cubicBezTo>
                <a:lnTo>
                  <a:pt x="10760" y="438444"/>
                </a:lnTo>
                <a:cubicBezTo>
                  <a:pt x="4304" y="435221"/>
                  <a:pt x="0" y="427698"/>
                  <a:pt x="0" y="420176"/>
                </a:cubicBezTo>
                <a:lnTo>
                  <a:pt x="0" y="154745"/>
                </a:lnTo>
                <a:cubicBezTo>
                  <a:pt x="0" y="147222"/>
                  <a:pt x="4304" y="139700"/>
                  <a:pt x="10760" y="135402"/>
                </a:cubicBezTo>
                <a:close/>
              </a:path>
            </a:pathLst>
          </a:custGeom>
          <a:solidFill>
            <a:srgbClr val="0129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9" name="hexagonal-diaphragm-shape-interface-symbol_39039"/>
          <p:cNvSpPr>
            <a:spLocks noChangeAspect="1"/>
          </p:cNvSpPr>
          <p:nvPr/>
        </p:nvSpPr>
        <p:spPr bwMode="auto">
          <a:xfrm>
            <a:off x="1187133" y="3234733"/>
            <a:ext cx="535158" cy="609685"/>
          </a:xfrm>
          <a:custGeom>
            <a:avLst/>
            <a:gdLst>
              <a:gd name="connsiteX0" fmla="*/ 223869 w 504644"/>
              <a:gd name="connsiteY0" fmla="*/ 343876 h 574921"/>
              <a:gd name="connsiteX1" fmla="*/ 242155 w 504644"/>
              <a:gd name="connsiteY1" fmla="*/ 343876 h 574921"/>
              <a:gd name="connsiteX2" fmla="*/ 372307 w 504644"/>
              <a:gd name="connsiteY2" fmla="*/ 419085 h 574921"/>
              <a:gd name="connsiteX3" fmla="*/ 251836 w 504644"/>
              <a:gd name="connsiteY3" fmla="*/ 487848 h 574921"/>
              <a:gd name="connsiteX4" fmla="*/ 215264 w 504644"/>
              <a:gd name="connsiteY4" fmla="*/ 466360 h 574921"/>
              <a:gd name="connsiteX5" fmla="*/ 215264 w 504644"/>
              <a:gd name="connsiteY5" fmla="*/ 358918 h 574921"/>
              <a:gd name="connsiteX6" fmla="*/ 223869 w 504644"/>
              <a:gd name="connsiteY6" fmla="*/ 343876 h 574921"/>
              <a:gd name="connsiteX7" fmla="*/ 171062 w 504644"/>
              <a:gd name="connsiteY7" fmla="*/ 290148 h 574921"/>
              <a:gd name="connsiteX8" fmla="*/ 189372 w 504644"/>
              <a:gd name="connsiteY8" fmla="*/ 290148 h 574921"/>
              <a:gd name="connsiteX9" fmla="*/ 197988 w 504644"/>
              <a:gd name="connsiteY9" fmla="*/ 305196 h 574921"/>
              <a:gd name="connsiteX10" fmla="*/ 197988 w 504644"/>
              <a:gd name="connsiteY10" fmla="*/ 456750 h 574921"/>
              <a:gd name="connsiteX11" fmla="*/ 78435 w 504644"/>
              <a:gd name="connsiteY11" fmla="*/ 387959 h 574921"/>
              <a:gd name="connsiteX12" fmla="*/ 78435 w 504644"/>
              <a:gd name="connsiteY12" fmla="*/ 342815 h 574921"/>
              <a:gd name="connsiteX13" fmla="*/ 426209 w 504644"/>
              <a:gd name="connsiteY13" fmla="*/ 248224 h 574921"/>
              <a:gd name="connsiteX14" fmla="*/ 426209 w 504644"/>
              <a:gd name="connsiteY14" fmla="*/ 387921 h 574921"/>
              <a:gd name="connsiteX15" fmla="*/ 388533 w 504644"/>
              <a:gd name="connsiteY15" fmla="*/ 409413 h 574921"/>
              <a:gd name="connsiteX16" fmla="*/ 294882 w 504644"/>
              <a:gd name="connsiteY16" fmla="*/ 355683 h 574921"/>
              <a:gd name="connsiteX17" fmla="*/ 286270 w 504644"/>
              <a:gd name="connsiteY17" fmla="*/ 340639 h 574921"/>
              <a:gd name="connsiteX18" fmla="*/ 294882 w 504644"/>
              <a:gd name="connsiteY18" fmla="*/ 324520 h 574921"/>
              <a:gd name="connsiteX19" fmla="*/ 313182 w 504644"/>
              <a:gd name="connsiteY19" fmla="*/ 314849 h 574921"/>
              <a:gd name="connsiteX20" fmla="*/ 315335 w 504644"/>
              <a:gd name="connsiteY20" fmla="*/ 312700 h 574921"/>
              <a:gd name="connsiteX21" fmla="*/ 115045 w 504644"/>
              <a:gd name="connsiteY21" fmla="*/ 165470 h 574921"/>
              <a:gd name="connsiteX22" fmla="*/ 208723 w 504644"/>
              <a:gd name="connsiteY22" fmla="*/ 219225 h 574921"/>
              <a:gd name="connsiteX23" fmla="*/ 217337 w 504644"/>
              <a:gd name="connsiteY23" fmla="*/ 234277 h 574921"/>
              <a:gd name="connsiteX24" fmla="*/ 208723 w 504644"/>
              <a:gd name="connsiteY24" fmla="*/ 250404 h 574921"/>
              <a:gd name="connsiteX25" fmla="*/ 78435 w 504644"/>
              <a:gd name="connsiteY25" fmla="*/ 324586 h 574921"/>
              <a:gd name="connsiteX26" fmla="*/ 78435 w 504644"/>
              <a:gd name="connsiteY26" fmla="*/ 186972 h 574921"/>
              <a:gd name="connsiteX27" fmla="*/ 306656 w 504644"/>
              <a:gd name="connsiteY27" fmla="*/ 118132 h 574921"/>
              <a:gd name="connsiteX28" fmla="*/ 426209 w 504644"/>
              <a:gd name="connsiteY28" fmla="*/ 186954 h 574921"/>
              <a:gd name="connsiteX29" fmla="*/ 426209 w 504644"/>
              <a:gd name="connsiteY29" fmla="*/ 229968 h 574921"/>
              <a:gd name="connsiteX30" fmla="*/ 333583 w 504644"/>
              <a:gd name="connsiteY30" fmla="*/ 283735 h 574921"/>
              <a:gd name="connsiteX31" fmla="*/ 323889 w 504644"/>
              <a:gd name="connsiteY31" fmla="*/ 285886 h 574921"/>
              <a:gd name="connsiteX32" fmla="*/ 315273 w 504644"/>
              <a:gd name="connsiteY32" fmla="*/ 283735 h 574921"/>
              <a:gd name="connsiteX33" fmla="*/ 306656 w 504644"/>
              <a:gd name="connsiteY33" fmla="*/ 268681 h 574921"/>
              <a:gd name="connsiteX34" fmla="*/ 251742 w 504644"/>
              <a:gd name="connsiteY34" fmla="*/ 87035 h 574921"/>
              <a:gd name="connsiteX35" fmla="*/ 289380 w 504644"/>
              <a:gd name="connsiteY35" fmla="*/ 108523 h 574921"/>
              <a:gd name="connsiteX36" fmla="*/ 289380 w 504644"/>
              <a:gd name="connsiteY36" fmla="*/ 215965 h 574921"/>
              <a:gd name="connsiteX37" fmla="*/ 280777 w 504644"/>
              <a:gd name="connsiteY37" fmla="*/ 231007 h 574921"/>
              <a:gd name="connsiteX38" fmla="*/ 272174 w 504644"/>
              <a:gd name="connsiteY38" fmla="*/ 234230 h 574921"/>
              <a:gd name="connsiteX39" fmla="*/ 262496 w 504644"/>
              <a:gd name="connsiteY39" fmla="*/ 231007 h 574921"/>
              <a:gd name="connsiteX40" fmla="*/ 244215 w 504644"/>
              <a:gd name="connsiteY40" fmla="*/ 220263 h 574921"/>
              <a:gd name="connsiteX41" fmla="*/ 242064 w 504644"/>
              <a:gd name="connsiteY41" fmla="*/ 219188 h 574921"/>
              <a:gd name="connsiteX42" fmla="*/ 131301 w 504644"/>
              <a:gd name="connsiteY42" fmla="*/ 155798 h 574921"/>
              <a:gd name="connsiteX43" fmla="*/ 251784 w 504644"/>
              <a:gd name="connsiteY43" fmla="*/ 46208 h 574921"/>
              <a:gd name="connsiteX44" fmla="*/ 43040 w 504644"/>
              <a:gd name="connsiteY44" fmla="*/ 166566 h 574921"/>
              <a:gd name="connsiteX45" fmla="*/ 43040 w 504644"/>
              <a:gd name="connsiteY45" fmla="*/ 408355 h 574921"/>
              <a:gd name="connsiteX46" fmla="*/ 251784 w 504644"/>
              <a:gd name="connsiteY46" fmla="*/ 528712 h 574921"/>
              <a:gd name="connsiteX47" fmla="*/ 461604 w 504644"/>
              <a:gd name="connsiteY47" fmla="*/ 408355 h 574921"/>
              <a:gd name="connsiteX48" fmla="*/ 461604 w 504644"/>
              <a:gd name="connsiteY48" fmla="*/ 166566 h 574921"/>
              <a:gd name="connsiteX49" fmla="*/ 241024 w 504644"/>
              <a:gd name="connsiteY49" fmla="*/ 3223 h 574921"/>
              <a:gd name="connsiteX50" fmla="*/ 262544 w 504644"/>
              <a:gd name="connsiteY50" fmla="*/ 3223 h 574921"/>
              <a:gd name="connsiteX51" fmla="*/ 493884 w 504644"/>
              <a:gd name="connsiteY51" fmla="*/ 135402 h 574921"/>
              <a:gd name="connsiteX52" fmla="*/ 504644 w 504644"/>
              <a:gd name="connsiteY52" fmla="*/ 154745 h 574921"/>
              <a:gd name="connsiteX53" fmla="*/ 504644 w 504644"/>
              <a:gd name="connsiteY53" fmla="*/ 420176 h 574921"/>
              <a:gd name="connsiteX54" fmla="*/ 493884 w 504644"/>
              <a:gd name="connsiteY54" fmla="*/ 438444 h 574921"/>
              <a:gd name="connsiteX55" fmla="*/ 262544 w 504644"/>
              <a:gd name="connsiteY55" fmla="*/ 571697 h 574921"/>
              <a:gd name="connsiteX56" fmla="*/ 251784 w 504644"/>
              <a:gd name="connsiteY56" fmla="*/ 574921 h 574921"/>
              <a:gd name="connsiteX57" fmla="*/ 241024 w 504644"/>
              <a:gd name="connsiteY57" fmla="*/ 571697 h 574921"/>
              <a:gd name="connsiteX58" fmla="*/ 10760 w 504644"/>
              <a:gd name="connsiteY58" fmla="*/ 438444 h 574921"/>
              <a:gd name="connsiteX59" fmla="*/ 0 w 504644"/>
              <a:gd name="connsiteY59" fmla="*/ 420176 h 574921"/>
              <a:gd name="connsiteX60" fmla="*/ 0 w 504644"/>
              <a:gd name="connsiteY60" fmla="*/ 154745 h 574921"/>
              <a:gd name="connsiteX61" fmla="*/ 10760 w 504644"/>
              <a:gd name="connsiteY61" fmla="*/ 135402 h 5749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</a:cxnLst>
            <a:rect l="l" t="t" r="r" b="b"/>
            <a:pathLst>
              <a:path w="504644" h="574921">
                <a:moveTo>
                  <a:pt x="223869" y="343876"/>
                </a:moveTo>
                <a:cubicBezTo>
                  <a:pt x="229248" y="340653"/>
                  <a:pt x="235701" y="340653"/>
                  <a:pt x="242155" y="343876"/>
                </a:cubicBezTo>
                <a:lnTo>
                  <a:pt x="372307" y="419085"/>
                </a:lnTo>
                <a:lnTo>
                  <a:pt x="251836" y="487848"/>
                </a:lnTo>
                <a:lnTo>
                  <a:pt x="215264" y="466360"/>
                </a:lnTo>
                <a:lnTo>
                  <a:pt x="215264" y="358918"/>
                </a:lnTo>
                <a:cubicBezTo>
                  <a:pt x="215264" y="352472"/>
                  <a:pt x="218491" y="347100"/>
                  <a:pt x="223869" y="343876"/>
                </a:cubicBezTo>
                <a:close/>
                <a:moveTo>
                  <a:pt x="171062" y="290148"/>
                </a:moveTo>
                <a:cubicBezTo>
                  <a:pt x="177524" y="286923"/>
                  <a:pt x="183987" y="286923"/>
                  <a:pt x="189372" y="290148"/>
                </a:cubicBezTo>
                <a:cubicBezTo>
                  <a:pt x="194757" y="293372"/>
                  <a:pt x="197988" y="298746"/>
                  <a:pt x="197988" y="305196"/>
                </a:cubicBezTo>
                <a:lnTo>
                  <a:pt x="197988" y="456750"/>
                </a:lnTo>
                <a:lnTo>
                  <a:pt x="78435" y="387959"/>
                </a:lnTo>
                <a:lnTo>
                  <a:pt x="78435" y="342815"/>
                </a:lnTo>
                <a:close/>
                <a:moveTo>
                  <a:pt x="426209" y="248224"/>
                </a:moveTo>
                <a:lnTo>
                  <a:pt x="426209" y="387921"/>
                </a:lnTo>
                <a:lnTo>
                  <a:pt x="388533" y="409413"/>
                </a:lnTo>
                <a:lnTo>
                  <a:pt x="294882" y="355683"/>
                </a:lnTo>
                <a:cubicBezTo>
                  <a:pt x="289500" y="352460"/>
                  <a:pt x="286270" y="347087"/>
                  <a:pt x="286270" y="340639"/>
                </a:cubicBezTo>
                <a:cubicBezTo>
                  <a:pt x="286270" y="334192"/>
                  <a:pt x="289500" y="327744"/>
                  <a:pt x="294882" y="324520"/>
                </a:cubicBezTo>
                <a:lnTo>
                  <a:pt x="313182" y="314849"/>
                </a:lnTo>
                <a:cubicBezTo>
                  <a:pt x="314258" y="313774"/>
                  <a:pt x="314258" y="313774"/>
                  <a:pt x="315335" y="312700"/>
                </a:cubicBezTo>
                <a:close/>
                <a:moveTo>
                  <a:pt x="115045" y="165470"/>
                </a:moveTo>
                <a:lnTo>
                  <a:pt x="208723" y="219225"/>
                </a:lnTo>
                <a:cubicBezTo>
                  <a:pt x="214107" y="222451"/>
                  <a:pt x="217337" y="227826"/>
                  <a:pt x="217337" y="234277"/>
                </a:cubicBezTo>
                <a:cubicBezTo>
                  <a:pt x="217337" y="240728"/>
                  <a:pt x="214107" y="247178"/>
                  <a:pt x="208723" y="250404"/>
                </a:cubicBezTo>
                <a:lnTo>
                  <a:pt x="78435" y="324586"/>
                </a:lnTo>
                <a:lnTo>
                  <a:pt x="78435" y="186972"/>
                </a:lnTo>
                <a:close/>
                <a:moveTo>
                  <a:pt x="306656" y="118132"/>
                </a:moveTo>
                <a:lnTo>
                  <a:pt x="426209" y="186954"/>
                </a:lnTo>
                <a:lnTo>
                  <a:pt x="426209" y="229968"/>
                </a:lnTo>
                <a:lnTo>
                  <a:pt x="333583" y="283735"/>
                </a:lnTo>
                <a:cubicBezTo>
                  <a:pt x="330351" y="285886"/>
                  <a:pt x="327120" y="285886"/>
                  <a:pt x="323889" y="285886"/>
                </a:cubicBezTo>
                <a:cubicBezTo>
                  <a:pt x="320658" y="285886"/>
                  <a:pt x="317427" y="285886"/>
                  <a:pt x="315273" y="283735"/>
                </a:cubicBezTo>
                <a:cubicBezTo>
                  <a:pt x="309887" y="280509"/>
                  <a:pt x="306656" y="275133"/>
                  <a:pt x="306656" y="268681"/>
                </a:cubicBezTo>
                <a:close/>
                <a:moveTo>
                  <a:pt x="251742" y="87035"/>
                </a:moveTo>
                <a:lnTo>
                  <a:pt x="289380" y="108523"/>
                </a:lnTo>
                <a:lnTo>
                  <a:pt x="289380" y="215965"/>
                </a:lnTo>
                <a:cubicBezTo>
                  <a:pt x="289380" y="222411"/>
                  <a:pt x="286154" y="227784"/>
                  <a:pt x="280777" y="231007"/>
                </a:cubicBezTo>
                <a:cubicBezTo>
                  <a:pt x="277551" y="233156"/>
                  <a:pt x="275400" y="234230"/>
                  <a:pt x="272174" y="234230"/>
                </a:cubicBezTo>
                <a:cubicBezTo>
                  <a:pt x="268948" y="234230"/>
                  <a:pt x="265722" y="233156"/>
                  <a:pt x="262496" y="231007"/>
                </a:cubicBezTo>
                <a:lnTo>
                  <a:pt x="244215" y="220263"/>
                </a:lnTo>
                <a:cubicBezTo>
                  <a:pt x="243139" y="220263"/>
                  <a:pt x="243139" y="220263"/>
                  <a:pt x="242064" y="219188"/>
                </a:cubicBezTo>
                <a:lnTo>
                  <a:pt x="131301" y="155798"/>
                </a:lnTo>
                <a:close/>
                <a:moveTo>
                  <a:pt x="251784" y="46208"/>
                </a:moveTo>
                <a:lnTo>
                  <a:pt x="43040" y="166566"/>
                </a:lnTo>
                <a:lnTo>
                  <a:pt x="43040" y="408355"/>
                </a:lnTo>
                <a:lnTo>
                  <a:pt x="251784" y="528712"/>
                </a:lnTo>
                <a:lnTo>
                  <a:pt x="461604" y="408355"/>
                </a:lnTo>
                <a:lnTo>
                  <a:pt x="461604" y="166566"/>
                </a:lnTo>
                <a:close/>
                <a:moveTo>
                  <a:pt x="241024" y="3223"/>
                </a:moveTo>
                <a:cubicBezTo>
                  <a:pt x="248556" y="-1075"/>
                  <a:pt x="256088" y="-1075"/>
                  <a:pt x="262544" y="3223"/>
                </a:cubicBezTo>
                <a:lnTo>
                  <a:pt x="493884" y="135402"/>
                </a:lnTo>
                <a:cubicBezTo>
                  <a:pt x="500340" y="139700"/>
                  <a:pt x="504644" y="147222"/>
                  <a:pt x="504644" y="154745"/>
                </a:cubicBezTo>
                <a:lnTo>
                  <a:pt x="504644" y="420176"/>
                </a:lnTo>
                <a:cubicBezTo>
                  <a:pt x="504644" y="427698"/>
                  <a:pt x="500340" y="435221"/>
                  <a:pt x="493884" y="438444"/>
                </a:cubicBezTo>
                <a:lnTo>
                  <a:pt x="262544" y="571697"/>
                </a:lnTo>
                <a:cubicBezTo>
                  <a:pt x="259316" y="573846"/>
                  <a:pt x="256088" y="574921"/>
                  <a:pt x="251784" y="574921"/>
                </a:cubicBezTo>
                <a:cubicBezTo>
                  <a:pt x="248556" y="574921"/>
                  <a:pt x="245328" y="573846"/>
                  <a:pt x="241024" y="571697"/>
                </a:cubicBezTo>
                <a:lnTo>
                  <a:pt x="10760" y="438444"/>
                </a:lnTo>
                <a:cubicBezTo>
                  <a:pt x="4304" y="435221"/>
                  <a:pt x="0" y="427698"/>
                  <a:pt x="0" y="420176"/>
                </a:cubicBezTo>
                <a:lnTo>
                  <a:pt x="0" y="154745"/>
                </a:lnTo>
                <a:cubicBezTo>
                  <a:pt x="0" y="147222"/>
                  <a:pt x="4304" y="139700"/>
                  <a:pt x="10760" y="135402"/>
                </a:cubicBezTo>
                <a:close/>
              </a:path>
            </a:pathLst>
          </a:custGeom>
          <a:solidFill>
            <a:srgbClr val="012943"/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</p:sp>
      <p:sp>
        <p:nvSpPr>
          <p:cNvPr id="36" name="hexagonal-diaphragm-shape-interface-symbol_39039"/>
          <p:cNvSpPr>
            <a:spLocks noChangeAspect="1"/>
          </p:cNvSpPr>
          <p:nvPr/>
        </p:nvSpPr>
        <p:spPr bwMode="auto">
          <a:xfrm>
            <a:off x="1187133" y="4257408"/>
            <a:ext cx="535158" cy="609685"/>
          </a:xfrm>
          <a:custGeom>
            <a:avLst/>
            <a:gdLst>
              <a:gd name="connsiteX0" fmla="*/ 223869 w 504644"/>
              <a:gd name="connsiteY0" fmla="*/ 343876 h 574921"/>
              <a:gd name="connsiteX1" fmla="*/ 242155 w 504644"/>
              <a:gd name="connsiteY1" fmla="*/ 343876 h 574921"/>
              <a:gd name="connsiteX2" fmla="*/ 372307 w 504644"/>
              <a:gd name="connsiteY2" fmla="*/ 419085 h 574921"/>
              <a:gd name="connsiteX3" fmla="*/ 251836 w 504644"/>
              <a:gd name="connsiteY3" fmla="*/ 487848 h 574921"/>
              <a:gd name="connsiteX4" fmla="*/ 215264 w 504644"/>
              <a:gd name="connsiteY4" fmla="*/ 466360 h 574921"/>
              <a:gd name="connsiteX5" fmla="*/ 215264 w 504644"/>
              <a:gd name="connsiteY5" fmla="*/ 358918 h 574921"/>
              <a:gd name="connsiteX6" fmla="*/ 223869 w 504644"/>
              <a:gd name="connsiteY6" fmla="*/ 343876 h 574921"/>
              <a:gd name="connsiteX7" fmla="*/ 171062 w 504644"/>
              <a:gd name="connsiteY7" fmla="*/ 290148 h 574921"/>
              <a:gd name="connsiteX8" fmla="*/ 189372 w 504644"/>
              <a:gd name="connsiteY8" fmla="*/ 290148 h 574921"/>
              <a:gd name="connsiteX9" fmla="*/ 197988 w 504644"/>
              <a:gd name="connsiteY9" fmla="*/ 305196 h 574921"/>
              <a:gd name="connsiteX10" fmla="*/ 197988 w 504644"/>
              <a:gd name="connsiteY10" fmla="*/ 456750 h 574921"/>
              <a:gd name="connsiteX11" fmla="*/ 78435 w 504644"/>
              <a:gd name="connsiteY11" fmla="*/ 387959 h 574921"/>
              <a:gd name="connsiteX12" fmla="*/ 78435 w 504644"/>
              <a:gd name="connsiteY12" fmla="*/ 342815 h 574921"/>
              <a:gd name="connsiteX13" fmla="*/ 426209 w 504644"/>
              <a:gd name="connsiteY13" fmla="*/ 248224 h 574921"/>
              <a:gd name="connsiteX14" fmla="*/ 426209 w 504644"/>
              <a:gd name="connsiteY14" fmla="*/ 387921 h 574921"/>
              <a:gd name="connsiteX15" fmla="*/ 388533 w 504644"/>
              <a:gd name="connsiteY15" fmla="*/ 409413 h 574921"/>
              <a:gd name="connsiteX16" fmla="*/ 294882 w 504644"/>
              <a:gd name="connsiteY16" fmla="*/ 355683 h 574921"/>
              <a:gd name="connsiteX17" fmla="*/ 286270 w 504644"/>
              <a:gd name="connsiteY17" fmla="*/ 340639 h 574921"/>
              <a:gd name="connsiteX18" fmla="*/ 294882 w 504644"/>
              <a:gd name="connsiteY18" fmla="*/ 324520 h 574921"/>
              <a:gd name="connsiteX19" fmla="*/ 313182 w 504644"/>
              <a:gd name="connsiteY19" fmla="*/ 314849 h 574921"/>
              <a:gd name="connsiteX20" fmla="*/ 315335 w 504644"/>
              <a:gd name="connsiteY20" fmla="*/ 312700 h 574921"/>
              <a:gd name="connsiteX21" fmla="*/ 115045 w 504644"/>
              <a:gd name="connsiteY21" fmla="*/ 165470 h 574921"/>
              <a:gd name="connsiteX22" fmla="*/ 208723 w 504644"/>
              <a:gd name="connsiteY22" fmla="*/ 219225 h 574921"/>
              <a:gd name="connsiteX23" fmla="*/ 217337 w 504644"/>
              <a:gd name="connsiteY23" fmla="*/ 234277 h 574921"/>
              <a:gd name="connsiteX24" fmla="*/ 208723 w 504644"/>
              <a:gd name="connsiteY24" fmla="*/ 250404 h 574921"/>
              <a:gd name="connsiteX25" fmla="*/ 78435 w 504644"/>
              <a:gd name="connsiteY25" fmla="*/ 324586 h 574921"/>
              <a:gd name="connsiteX26" fmla="*/ 78435 w 504644"/>
              <a:gd name="connsiteY26" fmla="*/ 186972 h 574921"/>
              <a:gd name="connsiteX27" fmla="*/ 306656 w 504644"/>
              <a:gd name="connsiteY27" fmla="*/ 118132 h 574921"/>
              <a:gd name="connsiteX28" fmla="*/ 426209 w 504644"/>
              <a:gd name="connsiteY28" fmla="*/ 186954 h 574921"/>
              <a:gd name="connsiteX29" fmla="*/ 426209 w 504644"/>
              <a:gd name="connsiteY29" fmla="*/ 229968 h 574921"/>
              <a:gd name="connsiteX30" fmla="*/ 333583 w 504644"/>
              <a:gd name="connsiteY30" fmla="*/ 283735 h 574921"/>
              <a:gd name="connsiteX31" fmla="*/ 323889 w 504644"/>
              <a:gd name="connsiteY31" fmla="*/ 285886 h 574921"/>
              <a:gd name="connsiteX32" fmla="*/ 315273 w 504644"/>
              <a:gd name="connsiteY32" fmla="*/ 283735 h 574921"/>
              <a:gd name="connsiteX33" fmla="*/ 306656 w 504644"/>
              <a:gd name="connsiteY33" fmla="*/ 268681 h 574921"/>
              <a:gd name="connsiteX34" fmla="*/ 251742 w 504644"/>
              <a:gd name="connsiteY34" fmla="*/ 87035 h 574921"/>
              <a:gd name="connsiteX35" fmla="*/ 289380 w 504644"/>
              <a:gd name="connsiteY35" fmla="*/ 108523 h 574921"/>
              <a:gd name="connsiteX36" fmla="*/ 289380 w 504644"/>
              <a:gd name="connsiteY36" fmla="*/ 215965 h 574921"/>
              <a:gd name="connsiteX37" fmla="*/ 280777 w 504644"/>
              <a:gd name="connsiteY37" fmla="*/ 231007 h 574921"/>
              <a:gd name="connsiteX38" fmla="*/ 272174 w 504644"/>
              <a:gd name="connsiteY38" fmla="*/ 234230 h 574921"/>
              <a:gd name="connsiteX39" fmla="*/ 262496 w 504644"/>
              <a:gd name="connsiteY39" fmla="*/ 231007 h 574921"/>
              <a:gd name="connsiteX40" fmla="*/ 244215 w 504644"/>
              <a:gd name="connsiteY40" fmla="*/ 220263 h 574921"/>
              <a:gd name="connsiteX41" fmla="*/ 242064 w 504644"/>
              <a:gd name="connsiteY41" fmla="*/ 219188 h 574921"/>
              <a:gd name="connsiteX42" fmla="*/ 131301 w 504644"/>
              <a:gd name="connsiteY42" fmla="*/ 155798 h 574921"/>
              <a:gd name="connsiteX43" fmla="*/ 251784 w 504644"/>
              <a:gd name="connsiteY43" fmla="*/ 46208 h 574921"/>
              <a:gd name="connsiteX44" fmla="*/ 43040 w 504644"/>
              <a:gd name="connsiteY44" fmla="*/ 166566 h 574921"/>
              <a:gd name="connsiteX45" fmla="*/ 43040 w 504644"/>
              <a:gd name="connsiteY45" fmla="*/ 408355 h 574921"/>
              <a:gd name="connsiteX46" fmla="*/ 251784 w 504644"/>
              <a:gd name="connsiteY46" fmla="*/ 528712 h 574921"/>
              <a:gd name="connsiteX47" fmla="*/ 461604 w 504644"/>
              <a:gd name="connsiteY47" fmla="*/ 408355 h 574921"/>
              <a:gd name="connsiteX48" fmla="*/ 461604 w 504644"/>
              <a:gd name="connsiteY48" fmla="*/ 166566 h 574921"/>
              <a:gd name="connsiteX49" fmla="*/ 241024 w 504644"/>
              <a:gd name="connsiteY49" fmla="*/ 3223 h 574921"/>
              <a:gd name="connsiteX50" fmla="*/ 262544 w 504644"/>
              <a:gd name="connsiteY50" fmla="*/ 3223 h 574921"/>
              <a:gd name="connsiteX51" fmla="*/ 493884 w 504644"/>
              <a:gd name="connsiteY51" fmla="*/ 135402 h 574921"/>
              <a:gd name="connsiteX52" fmla="*/ 504644 w 504644"/>
              <a:gd name="connsiteY52" fmla="*/ 154745 h 574921"/>
              <a:gd name="connsiteX53" fmla="*/ 504644 w 504644"/>
              <a:gd name="connsiteY53" fmla="*/ 420176 h 574921"/>
              <a:gd name="connsiteX54" fmla="*/ 493884 w 504644"/>
              <a:gd name="connsiteY54" fmla="*/ 438444 h 574921"/>
              <a:gd name="connsiteX55" fmla="*/ 262544 w 504644"/>
              <a:gd name="connsiteY55" fmla="*/ 571697 h 574921"/>
              <a:gd name="connsiteX56" fmla="*/ 251784 w 504644"/>
              <a:gd name="connsiteY56" fmla="*/ 574921 h 574921"/>
              <a:gd name="connsiteX57" fmla="*/ 241024 w 504644"/>
              <a:gd name="connsiteY57" fmla="*/ 571697 h 574921"/>
              <a:gd name="connsiteX58" fmla="*/ 10760 w 504644"/>
              <a:gd name="connsiteY58" fmla="*/ 438444 h 574921"/>
              <a:gd name="connsiteX59" fmla="*/ 0 w 504644"/>
              <a:gd name="connsiteY59" fmla="*/ 420176 h 574921"/>
              <a:gd name="connsiteX60" fmla="*/ 0 w 504644"/>
              <a:gd name="connsiteY60" fmla="*/ 154745 h 574921"/>
              <a:gd name="connsiteX61" fmla="*/ 10760 w 504644"/>
              <a:gd name="connsiteY61" fmla="*/ 135402 h 5749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</a:cxnLst>
            <a:rect l="l" t="t" r="r" b="b"/>
            <a:pathLst>
              <a:path w="504644" h="574921">
                <a:moveTo>
                  <a:pt x="223869" y="343876"/>
                </a:moveTo>
                <a:cubicBezTo>
                  <a:pt x="229248" y="340653"/>
                  <a:pt x="235701" y="340653"/>
                  <a:pt x="242155" y="343876"/>
                </a:cubicBezTo>
                <a:lnTo>
                  <a:pt x="372307" y="419085"/>
                </a:lnTo>
                <a:lnTo>
                  <a:pt x="251836" y="487848"/>
                </a:lnTo>
                <a:lnTo>
                  <a:pt x="215264" y="466360"/>
                </a:lnTo>
                <a:lnTo>
                  <a:pt x="215264" y="358918"/>
                </a:lnTo>
                <a:cubicBezTo>
                  <a:pt x="215264" y="352472"/>
                  <a:pt x="218491" y="347100"/>
                  <a:pt x="223869" y="343876"/>
                </a:cubicBezTo>
                <a:close/>
                <a:moveTo>
                  <a:pt x="171062" y="290148"/>
                </a:moveTo>
                <a:cubicBezTo>
                  <a:pt x="177524" y="286923"/>
                  <a:pt x="183987" y="286923"/>
                  <a:pt x="189372" y="290148"/>
                </a:cubicBezTo>
                <a:cubicBezTo>
                  <a:pt x="194757" y="293372"/>
                  <a:pt x="197988" y="298746"/>
                  <a:pt x="197988" y="305196"/>
                </a:cubicBezTo>
                <a:lnTo>
                  <a:pt x="197988" y="456750"/>
                </a:lnTo>
                <a:lnTo>
                  <a:pt x="78435" y="387959"/>
                </a:lnTo>
                <a:lnTo>
                  <a:pt x="78435" y="342815"/>
                </a:lnTo>
                <a:close/>
                <a:moveTo>
                  <a:pt x="426209" y="248224"/>
                </a:moveTo>
                <a:lnTo>
                  <a:pt x="426209" y="387921"/>
                </a:lnTo>
                <a:lnTo>
                  <a:pt x="388533" y="409413"/>
                </a:lnTo>
                <a:lnTo>
                  <a:pt x="294882" y="355683"/>
                </a:lnTo>
                <a:cubicBezTo>
                  <a:pt x="289500" y="352460"/>
                  <a:pt x="286270" y="347087"/>
                  <a:pt x="286270" y="340639"/>
                </a:cubicBezTo>
                <a:cubicBezTo>
                  <a:pt x="286270" y="334192"/>
                  <a:pt x="289500" y="327744"/>
                  <a:pt x="294882" y="324520"/>
                </a:cubicBezTo>
                <a:lnTo>
                  <a:pt x="313182" y="314849"/>
                </a:lnTo>
                <a:cubicBezTo>
                  <a:pt x="314258" y="313774"/>
                  <a:pt x="314258" y="313774"/>
                  <a:pt x="315335" y="312700"/>
                </a:cubicBezTo>
                <a:close/>
                <a:moveTo>
                  <a:pt x="115045" y="165470"/>
                </a:moveTo>
                <a:lnTo>
                  <a:pt x="208723" y="219225"/>
                </a:lnTo>
                <a:cubicBezTo>
                  <a:pt x="214107" y="222451"/>
                  <a:pt x="217337" y="227826"/>
                  <a:pt x="217337" y="234277"/>
                </a:cubicBezTo>
                <a:cubicBezTo>
                  <a:pt x="217337" y="240728"/>
                  <a:pt x="214107" y="247178"/>
                  <a:pt x="208723" y="250404"/>
                </a:cubicBezTo>
                <a:lnTo>
                  <a:pt x="78435" y="324586"/>
                </a:lnTo>
                <a:lnTo>
                  <a:pt x="78435" y="186972"/>
                </a:lnTo>
                <a:close/>
                <a:moveTo>
                  <a:pt x="306656" y="118132"/>
                </a:moveTo>
                <a:lnTo>
                  <a:pt x="426209" y="186954"/>
                </a:lnTo>
                <a:lnTo>
                  <a:pt x="426209" y="229968"/>
                </a:lnTo>
                <a:lnTo>
                  <a:pt x="333583" y="283735"/>
                </a:lnTo>
                <a:cubicBezTo>
                  <a:pt x="330351" y="285886"/>
                  <a:pt x="327120" y="285886"/>
                  <a:pt x="323889" y="285886"/>
                </a:cubicBezTo>
                <a:cubicBezTo>
                  <a:pt x="320658" y="285886"/>
                  <a:pt x="317427" y="285886"/>
                  <a:pt x="315273" y="283735"/>
                </a:cubicBezTo>
                <a:cubicBezTo>
                  <a:pt x="309887" y="280509"/>
                  <a:pt x="306656" y="275133"/>
                  <a:pt x="306656" y="268681"/>
                </a:cubicBezTo>
                <a:close/>
                <a:moveTo>
                  <a:pt x="251742" y="87035"/>
                </a:moveTo>
                <a:lnTo>
                  <a:pt x="289380" y="108523"/>
                </a:lnTo>
                <a:lnTo>
                  <a:pt x="289380" y="215965"/>
                </a:lnTo>
                <a:cubicBezTo>
                  <a:pt x="289380" y="222411"/>
                  <a:pt x="286154" y="227784"/>
                  <a:pt x="280777" y="231007"/>
                </a:cubicBezTo>
                <a:cubicBezTo>
                  <a:pt x="277551" y="233156"/>
                  <a:pt x="275400" y="234230"/>
                  <a:pt x="272174" y="234230"/>
                </a:cubicBezTo>
                <a:cubicBezTo>
                  <a:pt x="268948" y="234230"/>
                  <a:pt x="265722" y="233156"/>
                  <a:pt x="262496" y="231007"/>
                </a:cubicBezTo>
                <a:lnTo>
                  <a:pt x="244215" y="220263"/>
                </a:lnTo>
                <a:cubicBezTo>
                  <a:pt x="243139" y="220263"/>
                  <a:pt x="243139" y="220263"/>
                  <a:pt x="242064" y="219188"/>
                </a:cubicBezTo>
                <a:lnTo>
                  <a:pt x="131301" y="155798"/>
                </a:lnTo>
                <a:close/>
                <a:moveTo>
                  <a:pt x="251784" y="46208"/>
                </a:moveTo>
                <a:lnTo>
                  <a:pt x="43040" y="166566"/>
                </a:lnTo>
                <a:lnTo>
                  <a:pt x="43040" y="408355"/>
                </a:lnTo>
                <a:lnTo>
                  <a:pt x="251784" y="528712"/>
                </a:lnTo>
                <a:lnTo>
                  <a:pt x="461604" y="408355"/>
                </a:lnTo>
                <a:lnTo>
                  <a:pt x="461604" y="166566"/>
                </a:lnTo>
                <a:close/>
                <a:moveTo>
                  <a:pt x="241024" y="3223"/>
                </a:moveTo>
                <a:cubicBezTo>
                  <a:pt x="248556" y="-1075"/>
                  <a:pt x="256088" y="-1075"/>
                  <a:pt x="262544" y="3223"/>
                </a:cubicBezTo>
                <a:lnTo>
                  <a:pt x="493884" y="135402"/>
                </a:lnTo>
                <a:cubicBezTo>
                  <a:pt x="500340" y="139700"/>
                  <a:pt x="504644" y="147222"/>
                  <a:pt x="504644" y="154745"/>
                </a:cubicBezTo>
                <a:lnTo>
                  <a:pt x="504644" y="420176"/>
                </a:lnTo>
                <a:cubicBezTo>
                  <a:pt x="504644" y="427698"/>
                  <a:pt x="500340" y="435221"/>
                  <a:pt x="493884" y="438444"/>
                </a:cubicBezTo>
                <a:lnTo>
                  <a:pt x="262544" y="571697"/>
                </a:lnTo>
                <a:cubicBezTo>
                  <a:pt x="259316" y="573846"/>
                  <a:pt x="256088" y="574921"/>
                  <a:pt x="251784" y="574921"/>
                </a:cubicBezTo>
                <a:cubicBezTo>
                  <a:pt x="248556" y="574921"/>
                  <a:pt x="245328" y="573846"/>
                  <a:pt x="241024" y="571697"/>
                </a:cubicBezTo>
                <a:lnTo>
                  <a:pt x="10760" y="438444"/>
                </a:lnTo>
                <a:cubicBezTo>
                  <a:pt x="4304" y="435221"/>
                  <a:pt x="0" y="427698"/>
                  <a:pt x="0" y="420176"/>
                </a:cubicBezTo>
                <a:lnTo>
                  <a:pt x="0" y="154745"/>
                </a:lnTo>
                <a:cubicBezTo>
                  <a:pt x="0" y="147222"/>
                  <a:pt x="4304" y="139700"/>
                  <a:pt x="10760" y="135402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7" name="hexagonal-diaphragm-shape-interface-symbol_39039"/>
          <p:cNvSpPr>
            <a:spLocks noChangeAspect="1"/>
          </p:cNvSpPr>
          <p:nvPr/>
        </p:nvSpPr>
        <p:spPr bwMode="auto">
          <a:xfrm>
            <a:off x="1187133" y="5324747"/>
            <a:ext cx="535158" cy="609685"/>
          </a:xfrm>
          <a:custGeom>
            <a:avLst/>
            <a:gdLst>
              <a:gd name="connsiteX0" fmla="*/ 223869 w 504644"/>
              <a:gd name="connsiteY0" fmla="*/ 343876 h 574921"/>
              <a:gd name="connsiteX1" fmla="*/ 242155 w 504644"/>
              <a:gd name="connsiteY1" fmla="*/ 343876 h 574921"/>
              <a:gd name="connsiteX2" fmla="*/ 372307 w 504644"/>
              <a:gd name="connsiteY2" fmla="*/ 419085 h 574921"/>
              <a:gd name="connsiteX3" fmla="*/ 251836 w 504644"/>
              <a:gd name="connsiteY3" fmla="*/ 487848 h 574921"/>
              <a:gd name="connsiteX4" fmla="*/ 215264 w 504644"/>
              <a:gd name="connsiteY4" fmla="*/ 466360 h 574921"/>
              <a:gd name="connsiteX5" fmla="*/ 215264 w 504644"/>
              <a:gd name="connsiteY5" fmla="*/ 358918 h 574921"/>
              <a:gd name="connsiteX6" fmla="*/ 223869 w 504644"/>
              <a:gd name="connsiteY6" fmla="*/ 343876 h 574921"/>
              <a:gd name="connsiteX7" fmla="*/ 171062 w 504644"/>
              <a:gd name="connsiteY7" fmla="*/ 290148 h 574921"/>
              <a:gd name="connsiteX8" fmla="*/ 189372 w 504644"/>
              <a:gd name="connsiteY8" fmla="*/ 290148 h 574921"/>
              <a:gd name="connsiteX9" fmla="*/ 197988 w 504644"/>
              <a:gd name="connsiteY9" fmla="*/ 305196 h 574921"/>
              <a:gd name="connsiteX10" fmla="*/ 197988 w 504644"/>
              <a:gd name="connsiteY10" fmla="*/ 456750 h 574921"/>
              <a:gd name="connsiteX11" fmla="*/ 78435 w 504644"/>
              <a:gd name="connsiteY11" fmla="*/ 387959 h 574921"/>
              <a:gd name="connsiteX12" fmla="*/ 78435 w 504644"/>
              <a:gd name="connsiteY12" fmla="*/ 342815 h 574921"/>
              <a:gd name="connsiteX13" fmla="*/ 426209 w 504644"/>
              <a:gd name="connsiteY13" fmla="*/ 248224 h 574921"/>
              <a:gd name="connsiteX14" fmla="*/ 426209 w 504644"/>
              <a:gd name="connsiteY14" fmla="*/ 387921 h 574921"/>
              <a:gd name="connsiteX15" fmla="*/ 388533 w 504644"/>
              <a:gd name="connsiteY15" fmla="*/ 409413 h 574921"/>
              <a:gd name="connsiteX16" fmla="*/ 294882 w 504644"/>
              <a:gd name="connsiteY16" fmla="*/ 355683 h 574921"/>
              <a:gd name="connsiteX17" fmla="*/ 286270 w 504644"/>
              <a:gd name="connsiteY17" fmla="*/ 340639 h 574921"/>
              <a:gd name="connsiteX18" fmla="*/ 294882 w 504644"/>
              <a:gd name="connsiteY18" fmla="*/ 324520 h 574921"/>
              <a:gd name="connsiteX19" fmla="*/ 313182 w 504644"/>
              <a:gd name="connsiteY19" fmla="*/ 314849 h 574921"/>
              <a:gd name="connsiteX20" fmla="*/ 315335 w 504644"/>
              <a:gd name="connsiteY20" fmla="*/ 312700 h 574921"/>
              <a:gd name="connsiteX21" fmla="*/ 115045 w 504644"/>
              <a:gd name="connsiteY21" fmla="*/ 165470 h 574921"/>
              <a:gd name="connsiteX22" fmla="*/ 208723 w 504644"/>
              <a:gd name="connsiteY22" fmla="*/ 219225 h 574921"/>
              <a:gd name="connsiteX23" fmla="*/ 217337 w 504644"/>
              <a:gd name="connsiteY23" fmla="*/ 234277 h 574921"/>
              <a:gd name="connsiteX24" fmla="*/ 208723 w 504644"/>
              <a:gd name="connsiteY24" fmla="*/ 250404 h 574921"/>
              <a:gd name="connsiteX25" fmla="*/ 78435 w 504644"/>
              <a:gd name="connsiteY25" fmla="*/ 324586 h 574921"/>
              <a:gd name="connsiteX26" fmla="*/ 78435 w 504644"/>
              <a:gd name="connsiteY26" fmla="*/ 186972 h 574921"/>
              <a:gd name="connsiteX27" fmla="*/ 306656 w 504644"/>
              <a:gd name="connsiteY27" fmla="*/ 118132 h 574921"/>
              <a:gd name="connsiteX28" fmla="*/ 426209 w 504644"/>
              <a:gd name="connsiteY28" fmla="*/ 186954 h 574921"/>
              <a:gd name="connsiteX29" fmla="*/ 426209 w 504644"/>
              <a:gd name="connsiteY29" fmla="*/ 229968 h 574921"/>
              <a:gd name="connsiteX30" fmla="*/ 333583 w 504644"/>
              <a:gd name="connsiteY30" fmla="*/ 283735 h 574921"/>
              <a:gd name="connsiteX31" fmla="*/ 323889 w 504644"/>
              <a:gd name="connsiteY31" fmla="*/ 285886 h 574921"/>
              <a:gd name="connsiteX32" fmla="*/ 315273 w 504644"/>
              <a:gd name="connsiteY32" fmla="*/ 283735 h 574921"/>
              <a:gd name="connsiteX33" fmla="*/ 306656 w 504644"/>
              <a:gd name="connsiteY33" fmla="*/ 268681 h 574921"/>
              <a:gd name="connsiteX34" fmla="*/ 251742 w 504644"/>
              <a:gd name="connsiteY34" fmla="*/ 87035 h 574921"/>
              <a:gd name="connsiteX35" fmla="*/ 289380 w 504644"/>
              <a:gd name="connsiteY35" fmla="*/ 108523 h 574921"/>
              <a:gd name="connsiteX36" fmla="*/ 289380 w 504644"/>
              <a:gd name="connsiteY36" fmla="*/ 215965 h 574921"/>
              <a:gd name="connsiteX37" fmla="*/ 280777 w 504644"/>
              <a:gd name="connsiteY37" fmla="*/ 231007 h 574921"/>
              <a:gd name="connsiteX38" fmla="*/ 272174 w 504644"/>
              <a:gd name="connsiteY38" fmla="*/ 234230 h 574921"/>
              <a:gd name="connsiteX39" fmla="*/ 262496 w 504644"/>
              <a:gd name="connsiteY39" fmla="*/ 231007 h 574921"/>
              <a:gd name="connsiteX40" fmla="*/ 244215 w 504644"/>
              <a:gd name="connsiteY40" fmla="*/ 220263 h 574921"/>
              <a:gd name="connsiteX41" fmla="*/ 242064 w 504644"/>
              <a:gd name="connsiteY41" fmla="*/ 219188 h 574921"/>
              <a:gd name="connsiteX42" fmla="*/ 131301 w 504644"/>
              <a:gd name="connsiteY42" fmla="*/ 155798 h 574921"/>
              <a:gd name="connsiteX43" fmla="*/ 251784 w 504644"/>
              <a:gd name="connsiteY43" fmla="*/ 46208 h 574921"/>
              <a:gd name="connsiteX44" fmla="*/ 43040 w 504644"/>
              <a:gd name="connsiteY44" fmla="*/ 166566 h 574921"/>
              <a:gd name="connsiteX45" fmla="*/ 43040 w 504644"/>
              <a:gd name="connsiteY45" fmla="*/ 408355 h 574921"/>
              <a:gd name="connsiteX46" fmla="*/ 251784 w 504644"/>
              <a:gd name="connsiteY46" fmla="*/ 528712 h 574921"/>
              <a:gd name="connsiteX47" fmla="*/ 461604 w 504644"/>
              <a:gd name="connsiteY47" fmla="*/ 408355 h 574921"/>
              <a:gd name="connsiteX48" fmla="*/ 461604 w 504644"/>
              <a:gd name="connsiteY48" fmla="*/ 166566 h 574921"/>
              <a:gd name="connsiteX49" fmla="*/ 241024 w 504644"/>
              <a:gd name="connsiteY49" fmla="*/ 3223 h 574921"/>
              <a:gd name="connsiteX50" fmla="*/ 262544 w 504644"/>
              <a:gd name="connsiteY50" fmla="*/ 3223 h 574921"/>
              <a:gd name="connsiteX51" fmla="*/ 493884 w 504644"/>
              <a:gd name="connsiteY51" fmla="*/ 135402 h 574921"/>
              <a:gd name="connsiteX52" fmla="*/ 504644 w 504644"/>
              <a:gd name="connsiteY52" fmla="*/ 154745 h 574921"/>
              <a:gd name="connsiteX53" fmla="*/ 504644 w 504644"/>
              <a:gd name="connsiteY53" fmla="*/ 420176 h 574921"/>
              <a:gd name="connsiteX54" fmla="*/ 493884 w 504644"/>
              <a:gd name="connsiteY54" fmla="*/ 438444 h 574921"/>
              <a:gd name="connsiteX55" fmla="*/ 262544 w 504644"/>
              <a:gd name="connsiteY55" fmla="*/ 571697 h 574921"/>
              <a:gd name="connsiteX56" fmla="*/ 251784 w 504644"/>
              <a:gd name="connsiteY56" fmla="*/ 574921 h 574921"/>
              <a:gd name="connsiteX57" fmla="*/ 241024 w 504644"/>
              <a:gd name="connsiteY57" fmla="*/ 571697 h 574921"/>
              <a:gd name="connsiteX58" fmla="*/ 10760 w 504644"/>
              <a:gd name="connsiteY58" fmla="*/ 438444 h 574921"/>
              <a:gd name="connsiteX59" fmla="*/ 0 w 504644"/>
              <a:gd name="connsiteY59" fmla="*/ 420176 h 574921"/>
              <a:gd name="connsiteX60" fmla="*/ 0 w 504644"/>
              <a:gd name="connsiteY60" fmla="*/ 154745 h 574921"/>
              <a:gd name="connsiteX61" fmla="*/ 10760 w 504644"/>
              <a:gd name="connsiteY61" fmla="*/ 135402 h 5749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</a:cxnLst>
            <a:rect l="l" t="t" r="r" b="b"/>
            <a:pathLst>
              <a:path w="504644" h="574921">
                <a:moveTo>
                  <a:pt x="223869" y="343876"/>
                </a:moveTo>
                <a:cubicBezTo>
                  <a:pt x="229248" y="340653"/>
                  <a:pt x="235701" y="340653"/>
                  <a:pt x="242155" y="343876"/>
                </a:cubicBezTo>
                <a:lnTo>
                  <a:pt x="372307" y="419085"/>
                </a:lnTo>
                <a:lnTo>
                  <a:pt x="251836" y="487848"/>
                </a:lnTo>
                <a:lnTo>
                  <a:pt x="215264" y="466360"/>
                </a:lnTo>
                <a:lnTo>
                  <a:pt x="215264" y="358918"/>
                </a:lnTo>
                <a:cubicBezTo>
                  <a:pt x="215264" y="352472"/>
                  <a:pt x="218491" y="347100"/>
                  <a:pt x="223869" y="343876"/>
                </a:cubicBezTo>
                <a:close/>
                <a:moveTo>
                  <a:pt x="171062" y="290148"/>
                </a:moveTo>
                <a:cubicBezTo>
                  <a:pt x="177524" y="286923"/>
                  <a:pt x="183987" y="286923"/>
                  <a:pt x="189372" y="290148"/>
                </a:cubicBezTo>
                <a:cubicBezTo>
                  <a:pt x="194757" y="293372"/>
                  <a:pt x="197988" y="298746"/>
                  <a:pt x="197988" y="305196"/>
                </a:cubicBezTo>
                <a:lnTo>
                  <a:pt x="197988" y="456750"/>
                </a:lnTo>
                <a:lnTo>
                  <a:pt x="78435" y="387959"/>
                </a:lnTo>
                <a:lnTo>
                  <a:pt x="78435" y="342815"/>
                </a:lnTo>
                <a:close/>
                <a:moveTo>
                  <a:pt x="426209" y="248224"/>
                </a:moveTo>
                <a:lnTo>
                  <a:pt x="426209" y="387921"/>
                </a:lnTo>
                <a:lnTo>
                  <a:pt x="388533" y="409413"/>
                </a:lnTo>
                <a:lnTo>
                  <a:pt x="294882" y="355683"/>
                </a:lnTo>
                <a:cubicBezTo>
                  <a:pt x="289500" y="352460"/>
                  <a:pt x="286270" y="347087"/>
                  <a:pt x="286270" y="340639"/>
                </a:cubicBezTo>
                <a:cubicBezTo>
                  <a:pt x="286270" y="334192"/>
                  <a:pt x="289500" y="327744"/>
                  <a:pt x="294882" y="324520"/>
                </a:cubicBezTo>
                <a:lnTo>
                  <a:pt x="313182" y="314849"/>
                </a:lnTo>
                <a:cubicBezTo>
                  <a:pt x="314258" y="313774"/>
                  <a:pt x="314258" y="313774"/>
                  <a:pt x="315335" y="312700"/>
                </a:cubicBezTo>
                <a:close/>
                <a:moveTo>
                  <a:pt x="115045" y="165470"/>
                </a:moveTo>
                <a:lnTo>
                  <a:pt x="208723" y="219225"/>
                </a:lnTo>
                <a:cubicBezTo>
                  <a:pt x="214107" y="222451"/>
                  <a:pt x="217337" y="227826"/>
                  <a:pt x="217337" y="234277"/>
                </a:cubicBezTo>
                <a:cubicBezTo>
                  <a:pt x="217337" y="240728"/>
                  <a:pt x="214107" y="247178"/>
                  <a:pt x="208723" y="250404"/>
                </a:cubicBezTo>
                <a:lnTo>
                  <a:pt x="78435" y="324586"/>
                </a:lnTo>
                <a:lnTo>
                  <a:pt x="78435" y="186972"/>
                </a:lnTo>
                <a:close/>
                <a:moveTo>
                  <a:pt x="306656" y="118132"/>
                </a:moveTo>
                <a:lnTo>
                  <a:pt x="426209" y="186954"/>
                </a:lnTo>
                <a:lnTo>
                  <a:pt x="426209" y="229968"/>
                </a:lnTo>
                <a:lnTo>
                  <a:pt x="333583" y="283735"/>
                </a:lnTo>
                <a:cubicBezTo>
                  <a:pt x="330351" y="285886"/>
                  <a:pt x="327120" y="285886"/>
                  <a:pt x="323889" y="285886"/>
                </a:cubicBezTo>
                <a:cubicBezTo>
                  <a:pt x="320658" y="285886"/>
                  <a:pt x="317427" y="285886"/>
                  <a:pt x="315273" y="283735"/>
                </a:cubicBezTo>
                <a:cubicBezTo>
                  <a:pt x="309887" y="280509"/>
                  <a:pt x="306656" y="275133"/>
                  <a:pt x="306656" y="268681"/>
                </a:cubicBezTo>
                <a:close/>
                <a:moveTo>
                  <a:pt x="251742" y="87035"/>
                </a:moveTo>
                <a:lnTo>
                  <a:pt x="289380" y="108523"/>
                </a:lnTo>
                <a:lnTo>
                  <a:pt x="289380" y="215965"/>
                </a:lnTo>
                <a:cubicBezTo>
                  <a:pt x="289380" y="222411"/>
                  <a:pt x="286154" y="227784"/>
                  <a:pt x="280777" y="231007"/>
                </a:cubicBezTo>
                <a:cubicBezTo>
                  <a:pt x="277551" y="233156"/>
                  <a:pt x="275400" y="234230"/>
                  <a:pt x="272174" y="234230"/>
                </a:cubicBezTo>
                <a:cubicBezTo>
                  <a:pt x="268948" y="234230"/>
                  <a:pt x="265722" y="233156"/>
                  <a:pt x="262496" y="231007"/>
                </a:cubicBezTo>
                <a:lnTo>
                  <a:pt x="244215" y="220263"/>
                </a:lnTo>
                <a:cubicBezTo>
                  <a:pt x="243139" y="220263"/>
                  <a:pt x="243139" y="220263"/>
                  <a:pt x="242064" y="219188"/>
                </a:cubicBezTo>
                <a:lnTo>
                  <a:pt x="131301" y="155798"/>
                </a:lnTo>
                <a:close/>
                <a:moveTo>
                  <a:pt x="251784" y="46208"/>
                </a:moveTo>
                <a:lnTo>
                  <a:pt x="43040" y="166566"/>
                </a:lnTo>
                <a:lnTo>
                  <a:pt x="43040" y="408355"/>
                </a:lnTo>
                <a:lnTo>
                  <a:pt x="251784" y="528712"/>
                </a:lnTo>
                <a:lnTo>
                  <a:pt x="461604" y="408355"/>
                </a:lnTo>
                <a:lnTo>
                  <a:pt x="461604" y="166566"/>
                </a:lnTo>
                <a:close/>
                <a:moveTo>
                  <a:pt x="241024" y="3223"/>
                </a:moveTo>
                <a:cubicBezTo>
                  <a:pt x="248556" y="-1075"/>
                  <a:pt x="256088" y="-1075"/>
                  <a:pt x="262544" y="3223"/>
                </a:cubicBezTo>
                <a:lnTo>
                  <a:pt x="493884" y="135402"/>
                </a:lnTo>
                <a:cubicBezTo>
                  <a:pt x="500340" y="139700"/>
                  <a:pt x="504644" y="147222"/>
                  <a:pt x="504644" y="154745"/>
                </a:cubicBezTo>
                <a:lnTo>
                  <a:pt x="504644" y="420176"/>
                </a:lnTo>
                <a:cubicBezTo>
                  <a:pt x="504644" y="427698"/>
                  <a:pt x="500340" y="435221"/>
                  <a:pt x="493884" y="438444"/>
                </a:cubicBezTo>
                <a:lnTo>
                  <a:pt x="262544" y="571697"/>
                </a:lnTo>
                <a:cubicBezTo>
                  <a:pt x="259316" y="573846"/>
                  <a:pt x="256088" y="574921"/>
                  <a:pt x="251784" y="574921"/>
                </a:cubicBezTo>
                <a:cubicBezTo>
                  <a:pt x="248556" y="574921"/>
                  <a:pt x="245328" y="573846"/>
                  <a:pt x="241024" y="571697"/>
                </a:cubicBezTo>
                <a:lnTo>
                  <a:pt x="10760" y="438444"/>
                </a:lnTo>
                <a:cubicBezTo>
                  <a:pt x="4304" y="435221"/>
                  <a:pt x="0" y="427698"/>
                  <a:pt x="0" y="420176"/>
                </a:cubicBezTo>
                <a:lnTo>
                  <a:pt x="0" y="154745"/>
                </a:lnTo>
                <a:cubicBezTo>
                  <a:pt x="0" y="147222"/>
                  <a:pt x="4304" y="139700"/>
                  <a:pt x="10760" y="135402"/>
                </a:cubicBezTo>
                <a:close/>
              </a:path>
            </a:pathLst>
          </a:custGeom>
          <a:solidFill>
            <a:srgbClr val="012943"/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</p:sp>
      <p:sp>
        <p:nvSpPr>
          <p:cNvPr id="39" name="矩形 38"/>
          <p:cNvSpPr/>
          <p:nvPr/>
        </p:nvSpPr>
        <p:spPr>
          <a:xfrm>
            <a:off x="11281978" y="1832070"/>
            <a:ext cx="440121" cy="4374089"/>
          </a:xfrm>
          <a:prstGeom prst="rect">
            <a:avLst/>
          </a:prstGeom>
          <a:solidFill>
            <a:srgbClr val="012943"/>
          </a:solidFill>
          <a:ln>
            <a:solidFill>
              <a:srgbClr val="012943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2216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8" t="25658" r="9637" b="30932"/>
          <a:stretch>
            <a:fillRect/>
          </a:stretch>
        </p:blipFill>
        <p:spPr>
          <a:xfrm>
            <a:off x="0" y="1390650"/>
            <a:ext cx="12192000" cy="3946525"/>
          </a:xfrm>
          <a:custGeom>
            <a:avLst/>
            <a:gdLst>
              <a:gd name="connsiteX0" fmla="*/ 0 w 12192000"/>
              <a:gd name="connsiteY0" fmla="*/ 0 h 3946525"/>
              <a:gd name="connsiteX1" fmla="*/ 12192000 w 12192000"/>
              <a:gd name="connsiteY1" fmla="*/ 0 h 3946525"/>
              <a:gd name="connsiteX2" fmla="*/ 12192000 w 12192000"/>
              <a:gd name="connsiteY2" fmla="*/ 3946525 h 3946525"/>
              <a:gd name="connsiteX3" fmla="*/ 0 w 12192000"/>
              <a:gd name="connsiteY3" fmla="*/ 3946525 h 3946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3946525">
                <a:moveTo>
                  <a:pt x="0" y="0"/>
                </a:moveTo>
                <a:lnTo>
                  <a:pt x="12192000" y="0"/>
                </a:lnTo>
                <a:lnTo>
                  <a:pt x="12192000" y="3946525"/>
                </a:lnTo>
                <a:lnTo>
                  <a:pt x="0" y="3946525"/>
                </a:lnTo>
                <a:close/>
              </a:path>
            </a:pathLst>
          </a:custGeom>
        </p:spPr>
      </p:pic>
      <p:sp>
        <p:nvSpPr>
          <p:cNvPr id="10" name="矩形 9"/>
          <p:cNvSpPr/>
          <p:nvPr/>
        </p:nvSpPr>
        <p:spPr>
          <a:xfrm>
            <a:off x="0" y="1390650"/>
            <a:ext cx="12192000" cy="3946525"/>
          </a:xfrm>
          <a:prstGeom prst="rect">
            <a:avLst/>
          </a:prstGeom>
          <a:gradFill flip="none" rotWithShape="1">
            <a:gsLst>
              <a:gs pos="20000">
                <a:srgbClr val="012943">
                  <a:alpha val="10000"/>
                </a:srgbClr>
              </a:gs>
              <a:gs pos="70000">
                <a:srgbClr val="012943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695700" y="2856080"/>
            <a:ext cx="7239000" cy="1015663"/>
          </a:xfrm>
          <a:prstGeom prst="rect">
            <a:avLst/>
          </a:prstGeom>
          <a:noFill/>
          <a:effectLst/>
        </p:spPr>
        <p:txBody>
          <a:bodyPr wrap="square" rtlCol="0" anchor="ctr">
            <a:spAutoFit/>
          </a:bodyPr>
          <a:lstStyle/>
          <a:p>
            <a:r>
              <a:rPr lang="en-US" altLang="zh-CN" sz="6000" b="1" dirty="0" smtClean="0">
                <a:solidFill>
                  <a:schemeClr val="bg1"/>
                </a:solidFill>
                <a:latin typeface="Verdana" panose="020B0604030504040204" pitchFamily="34" charset="0"/>
                <a:ea typeface="微软雅黑" panose="020B0503020204020204" pitchFamily="34" charset="-122"/>
                <a:cs typeface="Verdana" panose="020B0604030504040204" pitchFamily="34" charset="0"/>
              </a:rPr>
              <a:t>Enter your title </a:t>
            </a:r>
            <a:endParaRPr lang="zh-CN" altLang="en-US" sz="6000" b="1" dirty="0">
              <a:solidFill>
                <a:schemeClr val="bg1"/>
              </a:solidFill>
              <a:latin typeface="Verdana" panose="020B0604030504040204" pitchFamily="34" charset="0"/>
              <a:ea typeface="微软雅黑" panose="020B0503020204020204" pitchFamily="34" charset="-122"/>
              <a:cs typeface="Verdana" panose="020B0604030504040204" pitchFamily="3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14386" y="2202328"/>
            <a:ext cx="2233614" cy="1938992"/>
          </a:xfrm>
          <a:prstGeom prst="rect">
            <a:avLst/>
          </a:prstGeom>
          <a:noFill/>
          <a:effectLst/>
        </p:spPr>
        <p:txBody>
          <a:bodyPr wrap="square" rtlCol="0" anchor="ctr">
            <a:spAutoFit/>
          </a:bodyPr>
          <a:lstStyle/>
          <a:p>
            <a:r>
              <a:rPr lang="en-US" altLang="zh-CN" sz="12000" b="1" dirty="0" smtClean="0">
                <a:gradFill flip="none" rotWithShape="1">
                  <a:gsLst>
                    <a:gs pos="6364">
                      <a:srgbClr val="FFC000"/>
                    </a:gs>
                    <a:gs pos="48000">
                      <a:srgbClr val="FFC000"/>
                    </a:gs>
                    <a:gs pos="71000">
                      <a:schemeClr val="bg1">
                        <a:alpha val="85000"/>
                      </a:schemeClr>
                    </a:gs>
                  </a:gsLst>
                  <a:path path="circle">
                    <a:fillToRect t="100000" r="100000"/>
                  </a:path>
                  <a:tileRect l="-100000" b="-10000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Kartika" panose="02020503030404060203" pitchFamily="18" charset="0"/>
              </a:rPr>
              <a:t>03</a:t>
            </a:r>
            <a:endParaRPr lang="zh-CN" altLang="en-US" sz="12000" b="1" dirty="0">
              <a:gradFill flip="none" rotWithShape="1">
                <a:gsLst>
                  <a:gs pos="6364">
                    <a:srgbClr val="FFC000"/>
                  </a:gs>
                  <a:gs pos="48000">
                    <a:srgbClr val="FFC000"/>
                  </a:gs>
                  <a:gs pos="71000">
                    <a:schemeClr val="bg1">
                      <a:alpha val="85000"/>
                    </a:schemeClr>
                  </a:gs>
                </a:gsLst>
                <a:path path="circle">
                  <a:fillToRect t="100000" r="100000"/>
                </a:path>
                <a:tileRect l="-100000" b="-100000"/>
              </a:gradFill>
              <a:latin typeface="微软雅黑" panose="020B0503020204020204" pitchFamily="34" charset="-122"/>
              <a:ea typeface="微软雅黑" panose="020B0503020204020204" pitchFamily="34" charset="-122"/>
              <a:cs typeface="Kartika" panose="02020503030404060203" pitchFamily="18" charset="0"/>
            </a:endParaRPr>
          </a:p>
        </p:txBody>
      </p:sp>
      <p:sp>
        <p:nvSpPr>
          <p:cNvPr id="8" name="任意多边形 7"/>
          <p:cNvSpPr/>
          <p:nvPr/>
        </p:nvSpPr>
        <p:spPr>
          <a:xfrm>
            <a:off x="9696450" y="5983911"/>
            <a:ext cx="2002500" cy="403019"/>
          </a:xfrm>
          <a:custGeom>
            <a:avLst/>
            <a:gdLst>
              <a:gd name="connsiteX0" fmla="*/ 1143000 w 1431000"/>
              <a:gd name="connsiteY0" fmla="*/ 0 h 288000"/>
              <a:gd name="connsiteX1" fmla="*/ 1431000 w 1431000"/>
              <a:gd name="connsiteY1" fmla="*/ 0 h 288000"/>
              <a:gd name="connsiteX2" fmla="*/ 1431000 w 1431000"/>
              <a:gd name="connsiteY2" fmla="*/ 288000 h 288000"/>
              <a:gd name="connsiteX3" fmla="*/ 1143000 w 1431000"/>
              <a:gd name="connsiteY3" fmla="*/ 288000 h 288000"/>
              <a:gd name="connsiteX4" fmla="*/ 762000 w 1431000"/>
              <a:gd name="connsiteY4" fmla="*/ 0 h 288000"/>
              <a:gd name="connsiteX5" fmla="*/ 1050000 w 1431000"/>
              <a:gd name="connsiteY5" fmla="*/ 0 h 288000"/>
              <a:gd name="connsiteX6" fmla="*/ 1050000 w 1431000"/>
              <a:gd name="connsiteY6" fmla="*/ 288000 h 288000"/>
              <a:gd name="connsiteX7" fmla="*/ 762000 w 1431000"/>
              <a:gd name="connsiteY7" fmla="*/ 288000 h 288000"/>
              <a:gd name="connsiteX8" fmla="*/ 381000 w 1431000"/>
              <a:gd name="connsiteY8" fmla="*/ 0 h 288000"/>
              <a:gd name="connsiteX9" fmla="*/ 669000 w 1431000"/>
              <a:gd name="connsiteY9" fmla="*/ 0 h 288000"/>
              <a:gd name="connsiteX10" fmla="*/ 669000 w 1431000"/>
              <a:gd name="connsiteY10" fmla="*/ 288000 h 288000"/>
              <a:gd name="connsiteX11" fmla="*/ 381000 w 1431000"/>
              <a:gd name="connsiteY11" fmla="*/ 288000 h 288000"/>
              <a:gd name="connsiteX12" fmla="*/ 0 w 1431000"/>
              <a:gd name="connsiteY12" fmla="*/ 0 h 288000"/>
              <a:gd name="connsiteX13" fmla="*/ 288000 w 1431000"/>
              <a:gd name="connsiteY13" fmla="*/ 0 h 288000"/>
              <a:gd name="connsiteX14" fmla="*/ 288000 w 1431000"/>
              <a:gd name="connsiteY14" fmla="*/ 288000 h 288000"/>
              <a:gd name="connsiteX15" fmla="*/ 0 w 1431000"/>
              <a:gd name="connsiteY15" fmla="*/ 288000 h 28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431000" h="288000">
                <a:moveTo>
                  <a:pt x="1143000" y="0"/>
                </a:moveTo>
                <a:lnTo>
                  <a:pt x="1431000" y="0"/>
                </a:lnTo>
                <a:lnTo>
                  <a:pt x="1431000" y="288000"/>
                </a:lnTo>
                <a:lnTo>
                  <a:pt x="1143000" y="288000"/>
                </a:lnTo>
                <a:close/>
                <a:moveTo>
                  <a:pt x="762000" y="0"/>
                </a:moveTo>
                <a:lnTo>
                  <a:pt x="1050000" y="0"/>
                </a:lnTo>
                <a:lnTo>
                  <a:pt x="1050000" y="288000"/>
                </a:lnTo>
                <a:lnTo>
                  <a:pt x="762000" y="288000"/>
                </a:lnTo>
                <a:close/>
                <a:moveTo>
                  <a:pt x="381000" y="0"/>
                </a:moveTo>
                <a:lnTo>
                  <a:pt x="669000" y="0"/>
                </a:lnTo>
                <a:lnTo>
                  <a:pt x="669000" y="288000"/>
                </a:lnTo>
                <a:lnTo>
                  <a:pt x="381000" y="288000"/>
                </a:lnTo>
                <a:close/>
                <a:moveTo>
                  <a:pt x="0" y="0"/>
                </a:moveTo>
                <a:lnTo>
                  <a:pt x="288000" y="0"/>
                </a:lnTo>
                <a:lnTo>
                  <a:pt x="288000" y="288000"/>
                </a:lnTo>
                <a:lnTo>
                  <a:pt x="0" y="288000"/>
                </a:lnTo>
                <a:close/>
              </a:path>
            </a:pathLst>
          </a:custGeom>
          <a:gradFill flip="none" rotWithShape="1">
            <a:gsLst>
              <a:gs pos="20000">
                <a:srgbClr val="012943">
                  <a:alpha val="10000"/>
                </a:srgbClr>
              </a:gs>
              <a:gs pos="70000">
                <a:srgbClr val="012943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779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1"/>
            <a:ext cx="12192000" cy="1352550"/>
          </a:xfrm>
          <a:prstGeom prst="rect">
            <a:avLst/>
          </a:prstGeom>
          <a:gradFill flip="none" rotWithShape="1">
            <a:gsLst>
              <a:gs pos="20000">
                <a:srgbClr val="012943">
                  <a:alpha val="10000"/>
                </a:srgbClr>
              </a:gs>
              <a:gs pos="70000">
                <a:srgbClr val="012943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443887" y="300323"/>
            <a:ext cx="4632937" cy="646331"/>
          </a:xfrm>
          <a:prstGeom prst="rect">
            <a:avLst/>
          </a:prstGeom>
          <a:noFill/>
          <a:effectLst/>
        </p:spPr>
        <p:txBody>
          <a:bodyPr wrap="square" rtlCol="0" anchor="ctr">
            <a:spAutoFit/>
          </a:bodyPr>
          <a:lstStyle/>
          <a:p>
            <a:r>
              <a:rPr lang="en-US" altLang="zh-CN" sz="3600" b="1" dirty="0" smtClean="0">
                <a:solidFill>
                  <a:schemeClr val="bg1"/>
                </a:solidFill>
                <a:latin typeface="Verdana" panose="020B0604030504040204" pitchFamily="34" charset="0"/>
                <a:ea typeface="微软雅黑" panose="020B0503020204020204" pitchFamily="34" charset="-122"/>
                <a:cs typeface="Verdana" panose="020B0604030504040204" pitchFamily="34" charset="0"/>
              </a:rPr>
              <a:t>Enter your title </a:t>
            </a:r>
            <a:endParaRPr lang="zh-CN" altLang="en-US" sz="3600" b="1" dirty="0">
              <a:solidFill>
                <a:schemeClr val="bg1"/>
              </a:solidFill>
              <a:latin typeface="Verdana" panose="020B0604030504040204" pitchFamily="34" charset="0"/>
              <a:ea typeface="微软雅黑" panose="020B0503020204020204" pitchFamily="34" charset="-122"/>
              <a:cs typeface="Verdana" panose="020B060403050404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64538" y="1016128"/>
            <a:ext cx="4279900" cy="45719"/>
          </a:xfrm>
          <a:prstGeom prst="rect">
            <a:avLst/>
          </a:prstGeom>
          <a:gradFill>
            <a:gsLst>
              <a:gs pos="6364">
                <a:srgbClr val="FFC000"/>
              </a:gs>
              <a:gs pos="44000">
                <a:srgbClr val="FFC000"/>
              </a:gs>
              <a:gs pos="100000">
                <a:schemeClr val="bg1">
                  <a:alpha val="85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7506" y="2220615"/>
            <a:ext cx="4894490" cy="3262255"/>
          </a:xfrm>
          <a:prstGeom prst="rect">
            <a:avLst/>
          </a:prstGeom>
        </p:spPr>
      </p:pic>
      <p:sp>
        <p:nvSpPr>
          <p:cNvPr id="104" name="矩形 103"/>
          <p:cNvSpPr/>
          <p:nvPr/>
        </p:nvSpPr>
        <p:spPr>
          <a:xfrm>
            <a:off x="5133362" y="2766930"/>
            <a:ext cx="900000" cy="900000"/>
          </a:xfrm>
          <a:prstGeom prst="rect">
            <a:avLst/>
          </a:prstGeom>
          <a:solidFill>
            <a:srgbClr val="0129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" name="矩形 105"/>
          <p:cNvSpPr/>
          <p:nvPr/>
        </p:nvSpPr>
        <p:spPr>
          <a:xfrm>
            <a:off x="5133362" y="3962399"/>
            <a:ext cx="900000" cy="900000"/>
          </a:xfrm>
          <a:prstGeom prst="rect">
            <a:avLst/>
          </a:prstGeom>
          <a:solidFill>
            <a:srgbClr val="0129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7" name="矩形 106"/>
          <p:cNvSpPr/>
          <p:nvPr/>
        </p:nvSpPr>
        <p:spPr>
          <a:xfrm>
            <a:off x="5133362" y="5157867"/>
            <a:ext cx="900000" cy="900000"/>
          </a:xfrm>
          <a:prstGeom prst="rect">
            <a:avLst/>
          </a:prstGeom>
          <a:solidFill>
            <a:srgbClr val="0129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8" name="hexagonal-diaphragm-shape-interface-symbol_39039"/>
          <p:cNvSpPr>
            <a:spLocks noChangeAspect="1"/>
          </p:cNvSpPr>
          <p:nvPr/>
        </p:nvSpPr>
        <p:spPr bwMode="auto">
          <a:xfrm>
            <a:off x="5311871" y="2912087"/>
            <a:ext cx="535158" cy="609685"/>
          </a:xfrm>
          <a:custGeom>
            <a:avLst/>
            <a:gdLst>
              <a:gd name="connsiteX0" fmla="*/ 223869 w 504644"/>
              <a:gd name="connsiteY0" fmla="*/ 343876 h 574921"/>
              <a:gd name="connsiteX1" fmla="*/ 242155 w 504644"/>
              <a:gd name="connsiteY1" fmla="*/ 343876 h 574921"/>
              <a:gd name="connsiteX2" fmla="*/ 372307 w 504644"/>
              <a:gd name="connsiteY2" fmla="*/ 419085 h 574921"/>
              <a:gd name="connsiteX3" fmla="*/ 251836 w 504644"/>
              <a:gd name="connsiteY3" fmla="*/ 487848 h 574921"/>
              <a:gd name="connsiteX4" fmla="*/ 215264 w 504644"/>
              <a:gd name="connsiteY4" fmla="*/ 466360 h 574921"/>
              <a:gd name="connsiteX5" fmla="*/ 215264 w 504644"/>
              <a:gd name="connsiteY5" fmla="*/ 358918 h 574921"/>
              <a:gd name="connsiteX6" fmla="*/ 223869 w 504644"/>
              <a:gd name="connsiteY6" fmla="*/ 343876 h 574921"/>
              <a:gd name="connsiteX7" fmla="*/ 171062 w 504644"/>
              <a:gd name="connsiteY7" fmla="*/ 290148 h 574921"/>
              <a:gd name="connsiteX8" fmla="*/ 189372 w 504644"/>
              <a:gd name="connsiteY8" fmla="*/ 290148 h 574921"/>
              <a:gd name="connsiteX9" fmla="*/ 197988 w 504644"/>
              <a:gd name="connsiteY9" fmla="*/ 305196 h 574921"/>
              <a:gd name="connsiteX10" fmla="*/ 197988 w 504644"/>
              <a:gd name="connsiteY10" fmla="*/ 456750 h 574921"/>
              <a:gd name="connsiteX11" fmla="*/ 78435 w 504644"/>
              <a:gd name="connsiteY11" fmla="*/ 387959 h 574921"/>
              <a:gd name="connsiteX12" fmla="*/ 78435 w 504644"/>
              <a:gd name="connsiteY12" fmla="*/ 342815 h 574921"/>
              <a:gd name="connsiteX13" fmla="*/ 426209 w 504644"/>
              <a:gd name="connsiteY13" fmla="*/ 248224 h 574921"/>
              <a:gd name="connsiteX14" fmla="*/ 426209 w 504644"/>
              <a:gd name="connsiteY14" fmla="*/ 387921 h 574921"/>
              <a:gd name="connsiteX15" fmla="*/ 388533 w 504644"/>
              <a:gd name="connsiteY15" fmla="*/ 409413 h 574921"/>
              <a:gd name="connsiteX16" fmla="*/ 294882 w 504644"/>
              <a:gd name="connsiteY16" fmla="*/ 355683 h 574921"/>
              <a:gd name="connsiteX17" fmla="*/ 286270 w 504644"/>
              <a:gd name="connsiteY17" fmla="*/ 340639 h 574921"/>
              <a:gd name="connsiteX18" fmla="*/ 294882 w 504644"/>
              <a:gd name="connsiteY18" fmla="*/ 324520 h 574921"/>
              <a:gd name="connsiteX19" fmla="*/ 313182 w 504644"/>
              <a:gd name="connsiteY19" fmla="*/ 314849 h 574921"/>
              <a:gd name="connsiteX20" fmla="*/ 315335 w 504644"/>
              <a:gd name="connsiteY20" fmla="*/ 312700 h 574921"/>
              <a:gd name="connsiteX21" fmla="*/ 115045 w 504644"/>
              <a:gd name="connsiteY21" fmla="*/ 165470 h 574921"/>
              <a:gd name="connsiteX22" fmla="*/ 208723 w 504644"/>
              <a:gd name="connsiteY22" fmla="*/ 219225 h 574921"/>
              <a:gd name="connsiteX23" fmla="*/ 217337 w 504644"/>
              <a:gd name="connsiteY23" fmla="*/ 234277 h 574921"/>
              <a:gd name="connsiteX24" fmla="*/ 208723 w 504644"/>
              <a:gd name="connsiteY24" fmla="*/ 250404 h 574921"/>
              <a:gd name="connsiteX25" fmla="*/ 78435 w 504644"/>
              <a:gd name="connsiteY25" fmla="*/ 324586 h 574921"/>
              <a:gd name="connsiteX26" fmla="*/ 78435 w 504644"/>
              <a:gd name="connsiteY26" fmla="*/ 186972 h 574921"/>
              <a:gd name="connsiteX27" fmla="*/ 306656 w 504644"/>
              <a:gd name="connsiteY27" fmla="*/ 118132 h 574921"/>
              <a:gd name="connsiteX28" fmla="*/ 426209 w 504644"/>
              <a:gd name="connsiteY28" fmla="*/ 186954 h 574921"/>
              <a:gd name="connsiteX29" fmla="*/ 426209 w 504644"/>
              <a:gd name="connsiteY29" fmla="*/ 229968 h 574921"/>
              <a:gd name="connsiteX30" fmla="*/ 333583 w 504644"/>
              <a:gd name="connsiteY30" fmla="*/ 283735 h 574921"/>
              <a:gd name="connsiteX31" fmla="*/ 323889 w 504644"/>
              <a:gd name="connsiteY31" fmla="*/ 285886 h 574921"/>
              <a:gd name="connsiteX32" fmla="*/ 315273 w 504644"/>
              <a:gd name="connsiteY32" fmla="*/ 283735 h 574921"/>
              <a:gd name="connsiteX33" fmla="*/ 306656 w 504644"/>
              <a:gd name="connsiteY33" fmla="*/ 268681 h 574921"/>
              <a:gd name="connsiteX34" fmla="*/ 251742 w 504644"/>
              <a:gd name="connsiteY34" fmla="*/ 87035 h 574921"/>
              <a:gd name="connsiteX35" fmla="*/ 289380 w 504644"/>
              <a:gd name="connsiteY35" fmla="*/ 108523 h 574921"/>
              <a:gd name="connsiteX36" fmla="*/ 289380 w 504644"/>
              <a:gd name="connsiteY36" fmla="*/ 215965 h 574921"/>
              <a:gd name="connsiteX37" fmla="*/ 280777 w 504644"/>
              <a:gd name="connsiteY37" fmla="*/ 231007 h 574921"/>
              <a:gd name="connsiteX38" fmla="*/ 272174 w 504644"/>
              <a:gd name="connsiteY38" fmla="*/ 234230 h 574921"/>
              <a:gd name="connsiteX39" fmla="*/ 262496 w 504644"/>
              <a:gd name="connsiteY39" fmla="*/ 231007 h 574921"/>
              <a:gd name="connsiteX40" fmla="*/ 244215 w 504644"/>
              <a:gd name="connsiteY40" fmla="*/ 220263 h 574921"/>
              <a:gd name="connsiteX41" fmla="*/ 242064 w 504644"/>
              <a:gd name="connsiteY41" fmla="*/ 219188 h 574921"/>
              <a:gd name="connsiteX42" fmla="*/ 131301 w 504644"/>
              <a:gd name="connsiteY42" fmla="*/ 155798 h 574921"/>
              <a:gd name="connsiteX43" fmla="*/ 251784 w 504644"/>
              <a:gd name="connsiteY43" fmla="*/ 46208 h 574921"/>
              <a:gd name="connsiteX44" fmla="*/ 43040 w 504644"/>
              <a:gd name="connsiteY44" fmla="*/ 166566 h 574921"/>
              <a:gd name="connsiteX45" fmla="*/ 43040 w 504644"/>
              <a:gd name="connsiteY45" fmla="*/ 408355 h 574921"/>
              <a:gd name="connsiteX46" fmla="*/ 251784 w 504644"/>
              <a:gd name="connsiteY46" fmla="*/ 528712 h 574921"/>
              <a:gd name="connsiteX47" fmla="*/ 461604 w 504644"/>
              <a:gd name="connsiteY47" fmla="*/ 408355 h 574921"/>
              <a:gd name="connsiteX48" fmla="*/ 461604 w 504644"/>
              <a:gd name="connsiteY48" fmla="*/ 166566 h 574921"/>
              <a:gd name="connsiteX49" fmla="*/ 241024 w 504644"/>
              <a:gd name="connsiteY49" fmla="*/ 3223 h 574921"/>
              <a:gd name="connsiteX50" fmla="*/ 262544 w 504644"/>
              <a:gd name="connsiteY50" fmla="*/ 3223 h 574921"/>
              <a:gd name="connsiteX51" fmla="*/ 493884 w 504644"/>
              <a:gd name="connsiteY51" fmla="*/ 135402 h 574921"/>
              <a:gd name="connsiteX52" fmla="*/ 504644 w 504644"/>
              <a:gd name="connsiteY52" fmla="*/ 154745 h 574921"/>
              <a:gd name="connsiteX53" fmla="*/ 504644 w 504644"/>
              <a:gd name="connsiteY53" fmla="*/ 420176 h 574921"/>
              <a:gd name="connsiteX54" fmla="*/ 493884 w 504644"/>
              <a:gd name="connsiteY54" fmla="*/ 438444 h 574921"/>
              <a:gd name="connsiteX55" fmla="*/ 262544 w 504644"/>
              <a:gd name="connsiteY55" fmla="*/ 571697 h 574921"/>
              <a:gd name="connsiteX56" fmla="*/ 251784 w 504644"/>
              <a:gd name="connsiteY56" fmla="*/ 574921 h 574921"/>
              <a:gd name="connsiteX57" fmla="*/ 241024 w 504644"/>
              <a:gd name="connsiteY57" fmla="*/ 571697 h 574921"/>
              <a:gd name="connsiteX58" fmla="*/ 10760 w 504644"/>
              <a:gd name="connsiteY58" fmla="*/ 438444 h 574921"/>
              <a:gd name="connsiteX59" fmla="*/ 0 w 504644"/>
              <a:gd name="connsiteY59" fmla="*/ 420176 h 574921"/>
              <a:gd name="connsiteX60" fmla="*/ 0 w 504644"/>
              <a:gd name="connsiteY60" fmla="*/ 154745 h 574921"/>
              <a:gd name="connsiteX61" fmla="*/ 10760 w 504644"/>
              <a:gd name="connsiteY61" fmla="*/ 135402 h 5749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</a:cxnLst>
            <a:rect l="l" t="t" r="r" b="b"/>
            <a:pathLst>
              <a:path w="504644" h="574921">
                <a:moveTo>
                  <a:pt x="223869" y="343876"/>
                </a:moveTo>
                <a:cubicBezTo>
                  <a:pt x="229248" y="340653"/>
                  <a:pt x="235701" y="340653"/>
                  <a:pt x="242155" y="343876"/>
                </a:cubicBezTo>
                <a:lnTo>
                  <a:pt x="372307" y="419085"/>
                </a:lnTo>
                <a:lnTo>
                  <a:pt x="251836" y="487848"/>
                </a:lnTo>
                <a:lnTo>
                  <a:pt x="215264" y="466360"/>
                </a:lnTo>
                <a:lnTo>
                  <a:pt x="215264" y="358918"/>
                </a:lnTo>
                <a:cubicBezTo>
                  <a:pt x="215264" y="352472"/>
                  <a:pt x="218491" y="347100"/>
                  <a:pt x="223869" y="343876"/>
                </a:cubicBezTo>
                <a:close/>
                <a:moveTo>
                  <a:pt x="171062" y="290148"/>
                </a:moveTo>
                <a:cubicBezTo>
                  <a:pt x="177524" y="286923"/>
                  <a:pt x="183987" y="286923"/>
                  <a:pt x="189372" y="290148"/>
                </a:cubicBezTo>
                <a:cubicBezTo>
                  <a:pt x="194757" y="293372"/>
                  <a:pt x="197988" y="298746"/>
                  <a:pt x="197988" y="305196"/>
                </a:cubicBezTo>
                <a:lnTo>
                  <a:pt x="197988" y="456750"/>
                </a:lnTo>
                <a:lnTo>
                  <a:pt x="78435" y="387959"/>
                </a:lnTo>
                <a:lnTo>
                  <a:pt x="78435" y="342815"/>
                </a:lnTo>
                <a:close/>
                <a:moveTo>
                  <a:pt x="426209" y="248224"/>
                </a:moveTo>
                <a:lnTo>
                  <a:pt x="426209" y="387921"/>
                </a:lnTo>
                <a:lnTo>
                  <a:pt x="388533" y="409413"/>
                </a:lnTo>
                <a:lnTo>
                  <a:pt x="294882" y="355683"/>
                </a:lnTo>
                <a:cubicBezTo>
                  <a:pt x="289500" y="352460"/>
                  <a:pt x="286270" y="347087"/>
                  <a:pt x="286270" y="340639"/>
                </a:cubicBezTo>
                <a:cubicBezTo>
                  <a:pt x="286270" y="334192"/>
                  <a:pt x="289500" y="327744"/>
                  <a:pt x="294882" y="324520"/>
                </a:cubicBezTo>
                <a:lnTo>
                  <a:pt x="313182" y="314849"/>
                </a:lnTo>
                <a:cubicBezTo>
                  <a:pt x="314258" y="313774"/>
                  <a:pt x="314258" y="313774"/>
                  <a:pt x="315335" y="312700"/>
                </a:cubicBezTo>
                <a:close/>
                <a:moveTo>
                  <a:pt x="115045" y="165470"/>
                </a:moveTo>
                <a:lnTo>
                  <a:pt x="208723" y="219225"/>
                </a:lnTo>
                <a:cubicBezTo>
                  <a:pt x="214107" y="222451"/>
                  <a:pt x="217337" y="227826"/>
                  <a:pt x="217337" y="234277"/>
                </a:cubicBezTo>
                <a:cubicBezTo>
                  <a:pt x="217337" y="240728"/>
                  <a:pt x="214107" y="247178"/>
                  <a:pt x="208723" y="250404"/>
                </a:cubicBezTo>
                <a:lnTo>
                  <a:pt x="78435" y="324586"/>
                </a:lnTo>
                <a:lnTo>
                  <a:pt x="78435" y="186972"/>
                </a:lnTo>
                <a:close/>
                <a:moveTo>
                  <a:pt x="306656" y="118132"/>
                </a:moveTo>
                <a:lnTo>
                  <a:pt x="426209" y="186954"/>
                </a:lnTo>
                <a:lnTo>
                  <a:pt x="426209" y="229968"/>
                </a:lnTo>
                <a:lnTo>
                  <a:pt x="333583" y="283735"/>
                </a:lnTo>
                <a:cubicBezTo>
                  <a:pt x="330351" y="285886"/>
                  <a:pt x="327120" y="285886"/>
                  <a:pt x="323889" y="285886"/>
                </a:cubicBezTo>
                <a:cubicBezTo>
                  <a:pt x="320658" y="285886"/>
                  <a:pt x="317427" y="285886"/>
                  <a:pt x="315273" y="283735"/>
                </a:cubicBezTo>
                <a:cubicBezTo>
                  <a:pt x="309887" y="280509"/>
                  <a:pt x="306656" y="275133"/>
                  <a:pt x="306656" y="268681"/>
                </a:cubicBezTo>
                <a:close/>
                <a:moveTo>
                  <a:pt x="251742" y="87035"/>
                </a:moveTo>
                <a:lnTo>
                  <a:pt x="289380" y="108523"/>
                </a:lnTo>
                <a:lnTo>
                  <a:pt x="289380" y="215965"/>
                </a:lnTo>
                <a:cubicBezTo>
                  <a:pt x="289380" y="222411"/>
                  <a:pt x="286154" y="227784"/>
                  <a:pt x="280777" y="231007"/>
                </a:cubicBezTo>
                <a:cubicBezTo>
                  <a:pt x="277551" y="233156"/>
                  <a:pt x="275400" y="234230"/>
                  <a:pt x="272174" y="234230"/>
                </a:cubicBezTo>
                <a:cubicBezTo>
                  <a:pt x="268948" y="234230"/>
                  <a:pt x="265722" y="233156"/>
                  <a:pt x="262496" y="231007"/>
                </a:cubicBezTo>
                <a:lnTo>
                  <a:pt x="244215" y="220263"/>
                </a:lnTo>
                <a:cubicBezTo>
                  <a:pt x="243139" y="220263"/>
                  <a:pt x="243139" y="220263"/>
                  <a:pt x="242064" y="219188"/>
                </a:cubicBezTo>
                <a:lnTo>
                  <a:pt x="131301" y="155798"/>
                </a:lnTo>
                <a:close/>
                <a:moveTo>
                  <a:pt x="251784" y="46208"/>
                </a:moveTo>
                <a:lnTo>
                  <a:pt x="43040" y="166566"/>
                </a:lnTo>
                <a:lnTo>
                  <a:pt x="43040" y="408355"/>
                </a:lnTo>
                <a:lnTo>
                  <a:pt x="251784" y="528712"/>
                </a:lnTo>
                <a:lnTo>
                  <a:pt x="461604" y="408355"/>
                </a:lnTo>
                <a:lnTo>
                  <a:pt x="461604" y="166566"/>
                </a:lnTo>
                <a:close/>
                <a:moveTo>
                  <a:pt x="241024" y="3223"/>
                </a:moveTo>
                <a:cubicBezTo>
                  <a:pt x="248556" y="-1075"/>
                  <a:pt x="256088" y="-1075"/>
                  <a:pt x="262544" y="3223"/>
                </a:cubicBezTo>
                <a:lnTo>
                  <a:pt x="493884" y="135402"/>
                </a:lnTo>
                <a:cubicBezTo>
                  <a:pt x="500340" y="139700"/>
                  <a:pt x="504644" y="147222"/>
                  <a:pt x="504644" y="154745"/>
                </a:cubicBezTo>
                <a:lnTo>
                  <a:pt x="504644" y="420176"/>
                </a:lnTo>
                <a:cubicBezTo>
                  <a:pt x="504644" y="427698"/>
                  <a:pt x="500340" y="435221"/>
                  <a:pt x="493884" y="438444"/>
                </a:cubicBezTo>
                <a:lnTo>
                  <a:pt x="262544" y="571697"/>
                </a:lnTo>
                <a:cubicBezTo>
                  <a:pt x="259316" y="573846"/>
                  <a:pt x="256088" y="574921"/>
                  <a:pt x="251784" y="574921"/>
                </a:cubicBezTo>
                <a:cubicBezTo>
                  <a:pt x="248556" y="574921"/>
                  <a:pt x="245328" y="573846"/>
                  <a:pt x="241024" y="571697"/>
                </a:cubicBezTo>
                <a:lnTo>
                  <a:pt x="10760" y="438444"/>
                </a:lnTo>
                <a:cubicBezTo>
                  <a:pt x="4304" y="435221"/>
                  <a:pt x="0" y="427698"/>
                  <a:pt x="0" y="420176"/>
                </a:cubicBezTo>
                <a:lnTo>
                  <a:pt x="0" y="154745"/>
                </a:lnTo>
                <a:cubicBezTo>
                  <a:pt x="0" y="147222"/>
                  <a:pt x="4304" y="139700"/>
                  <a:pt x="10760" y="13540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</p:sp>
      <p:sp>
        <p:nvSpPr>
          <p:cNvPr id="109" name="hexagonal-diaphragm-shape-interface-symbol_39039"/>
          <p:cNvSpPr>
            <a:spLocks noChangeAspect="1"/>
          </p:cNvSpPr>
          <p:nvPr/>
        </p:nvSpPr>
        <p:spPr bwMode="auto">
          <a:xfrm>
            <a:off x="5311871" y="4107556"/>
            <a:ext cx="535158" cy="609685"/>
          </a:xfrm>
          <a:custGeom>
            <a:avLst/>
            <a:gdLst>
              <a:gd name="connsiteX0" fmla="*/ 223869 w 504644"/>
              <a:gd name="connsiteY0" fmla="*/ 343876 h 574921"/>
              <a:gd name="connsiteX1" fmla="*/ 242155 w 504644"/>
              <a:gd name="connsiteY1" fmla="*/ 343876 h 574921"/>
              <a:gd name="connsiteX2" fmla="*/ 372307 w 504644"/>
              <a:gd name="connsiteY2" fmla="*/ 419085 h 574921"/>
              <a:gd name="connsiteX3" fmla="*/ 251836 w 504644"/>
              <a:gd name="connsiteY3" fmla="*/ 487848 h 574921"/>
              <a:gd name="connsiteX4" fmla="*/ 215264 w 504644"/>
              <a:gd name="connsiteY4" fmla="*/ 466360 h 574921"/>
              <a:gd name="connsiteX5" fmla="*/ 215264 w 504644"/>
              <a:gd name="connsiteY5" fmla="*/ 358918 h 574921"/>
              <a:gd name="connsiteX6" fmla="*/ 223869 w 504644"/>
              <a:gd name="connsiteY6" fmla="*/ 343876 h 574921"/>
              <a:gd name="connsiteX7" fmla="*/ 171062 w 504644"/>
              <a:gd name="connsiteY7" fmla="*/ 290148 h 574921"/>
              <a:gd name="connsiteX8" fmla="*/ 189372 w 504644"/>
              <a:gd name="connsiteY8" fmla="*/ 290148 h 574921"/>
              <a:gd name="connsiteX9" fmla="*/ 197988 w 504644"/>
              <a:gd name="connsiteY9" fmla="*/ 305196 h 574921"/>
              <a:gd name="connsiteX10" fmla="*/ 197988 w 504644"/>
              <a:gd name="connsiteY10" fmla="*/ 456750 h 574921"/>
              <a:gd name="connsiteX11" fmla="*/ 78435 w 504644"/>
              <a:gd name="connsiteY11" fmla="*/ 387959 h 574921"/>
              <a:gd name="connsiteX12" fmla="*/ 78435 w 504644"/>
              <a:gd name="connsiteY12" fmla="*/ 342815 h 574921"/>
              <a:gd name="connsiteX13" fmla="*/ 426209 w 504644"/>
              <a:gd name="connsiteY13" fmla="*/ 248224 h 574921"/>
              <a:gd name="connsiteX14" fmla="*/ 426209 w 504644"/>
              <a:gd name="connsiteY14" fmla="*/ 387921 h 574921"/>
              <a:gd name="connsiteX15" fmla="*/ 388533 w 504644"/>
              <a:gd name="connsiteY15" fmla="*/ 409413 h 574921"/>
              <a:gd name="connsiteX16" fmla="*/ 294882 w 504644"/>
              <a:gd name="connsiteY16" fmla="*/ 355683 h 574921"/>
              <a:gd name="connsiteX17" fmla="*/ 286270 w 504644"/>
              <a:gd name="connsiteY17" fmla="*/ 340639 h 574921"/>
              <a:gd name="connsiteX18" fmla="*/ 294882 w 504644"/>
              <a:gd name="connsiteY18" fmla="*/ 324520 h 574921"/>
              <a:gd name="connsiteX19" fmla="*/ 313182 w 504644"/>
              <a:gd name="connsiteY19" fmla="*/ 314849 h 574921"/>
              <a:gd name="connsiteX20" fmla="*/ 315335 w 504644"/>
              <a:gd name="connsiteY20" fmla="*/ 312700 h 574921"/>
              <a:gd name="connsiteX21" fmla="*/ 115045 w 504644"/>
              <a:gd name="connsiteY21" fmla="*/ 165470 h 574921"/>
              <a:gd name="connsiteX22" fmla="*/ 208723 w 504644"/>
              <a:gd name="connsiteY22" fmla="*/ 219225 h 574921"/>
              <a:gd name="connsiteX23" fmla="*/ 217337 w 504644"/>
              <a:gd name="connsiteY23" fmla="*/ 234277 h 574921"/>
              <a:gd name="connsiteX24" fmla="*/ 208723 w 504644"/>
              <a:gd name="connsiteY24" fmla="*/ 250404 h 574921"/>
              <a:gd name="connsiteX25" fmla="*/ 78435 w 504644"/>
              <a:gd name="connsiteY25" fmla="*/ 324586 h 574921"/>
              <a:gd name="connsiteX26" fmla="*/ 78435 w 504644"/>
              <a:gd name="connsiteY26" fmla="*/ 186972 h 574921"/>
              <a:gd name="connsiteX27" fmla="*/ 306656 w 504644"/>
              <a:gd name="connsiteY27" fmla="*/ 118132 h 574921"/>
              <a:gd name="connsiteX28" fmla="*/ 426209 w 504644"/>
              <a:gd name="connsiteY28" fmla="*/ 186954 h 574921"/>
              <a:gd name="connsiteX29" fmla="*/ 426209 w 504644"/>
              <a:gd name="connsiteY29" fmla="*/ 229968 h 574921"/>
              <a:gd name="connsiteX30" fmla="*/ 333583 w 504644"/>
              <a:gd name="connsiteY30" fmla="*/ 283735 h 574921"/>
              <a:gd name="connsiteX31" fmla="*/ 323889 w 504644"/>
              <a:gd name="connsiteY31" fmla="*/ 285886 h 574921"/>
              <a:gd name="connsiteX32" fmla="*/ 315273 w 504644"/>
              <a:gd name="connsiteY32" fmla="*/ 283735 h 574921"/>
              <a:gd name="connsiteX33" fmla="*/ 306656 w 504644"/>
              <a:gd name="connsiteY33" fmla="*/ 268681 h 574921"/>
              <a:gd name="connsiteX34" fmla="*/ 251742 w 504644"/>
              <a:gd name="connsiteY34" fmla="*/ 87035 h 574921"/>
              <a:gd name="connsiteX35" fmla="*/ 289380 w 504644"/>
              <a:gd name="connsiteY35" fmla="*/ 108523 h 574921"/>
              <a:gd name="connsiteX36" fmla="*/ 289380 w 504644"/>
              <a:gd name="connsiteY36" fmla="*/ 215965 h 574921"/>
              <a:gd name="connsiteX37" fmla="*/ 280777 w 504644"/>
              <a:gd name="connsiteY37" fmla="*/ 231007 h 574921"/>
              <a:gd name="connsiteX38" fmla="*/ 272174 w 504644"/>
              <a:gd name="connsiteY38" fmla="*/ 234230 h 574921"/>
              <a:gd name="connsiteX39" fmla="*/ 262496 w 504644"/>
              <a:gd name="connsiteY39" fmla="*/ 231007 h 574921"/>
              <a:gd name="connsiteX40" fmla="*/ 244215 w 504644"/>
              <a:gd name="connsiteY40" fmla="*/ 220263 h 574921"/>
              <a:gd name="connsiteX41" fmla="*/ 242064 w 504644"/>
              <a:gd name="connsiteY41" fmla="*/ 219188 h 574921"/>
              <a:gd name="connsiteX42" fmla="*/ 131301 w 504644"/>
              <a:gd name="connsiteY42" fmla="*/ 155798 h 574921"/>
              <a:gd name="connsiteX43" fmla="*/ 251784 w 504644"/>
              <a:gd name="connsiteY43" fmla="*/ 46208 h 574921"/>
              <a:gd name="connsiteX44" fmla="*/ 43040 w 504644"/>
              <a:gd name="connsiteY44" fmla="*/ 166566 h 574921"/>
              <a:gd name="connsiteX45" fmla="*/ 43040 w 504644"/>
              <a:gd name="connsiteY45" fmla="*/ 408355 h 574921"/>
              <a:gd name="connsiteX46" fmla="*/ 251784 w 504644"/>
              <a:gd name="connsiteY46" fmla="*/ 528712 h 574921"/>
              <a:gd name="connsiteX47" fmla="*/ 461604 w 504644"/>
              <a:gd name="connsiteY47" fmla="*/ 408355 h 574921"/>
              <a:gd name="connsiteX48" fmla="*/ 461604 w 504644"/>
              <a:gd name="connsiteY48" fmla="*/ 166566 h 574921"/>
              <a:gd name="connsiteX49" fmla="*/ 241024 w 504644"/>
              <a:gd name="connsiteY49" fmla="*/ 3223 h 574921"/>
              <a:gd name="connsiteX50" fmla="*/ 262544 w 504644"/>
              <a:gd name="connsiteY50" fmla="*/ 3223 h 574921"/>
              <a:gd name="connsiteX51" fmla="*/ 493884 w 504644"/>
              <a:gd name="connsiteY51" fmla="*/ 135402 h 574921"/>
              <a:gd name="connsiteX52" fmla="*/ 504644 w 504644"/>
              <a:gd name="connsiteY52" fmla="*/ 154745 h 574921"/>
              <a:gd name="connsiteX53" fmla="*/ 504644 w 504644"/>
              <a:gd name="connsiteY53" fmla="*/ 420176 h 574921"/>
              <a:gd name="connsiteX54" fmla="*/ 493884 w 504644"/>
              <a:gd name="connsiteY54" fmla="*/ 438444 h 574921"/>
              <a:gd name="connsiteX55" fmla="*/ 262544 w 504644"/>
              <a:gd name="connsiteY55" fmla="*/ 571697 h 574921"/>
              <a:gd name="connsiteX56" fmla="*/ 251784 w 504644"/>
              <a:gd name="connsiteY56" fmla="*/ 574921 h 574921"/>
              <a:gd name="connsiteX57" fmla="*/ 241024 w 504644"/>
              <a:gd name="connsiteY57" fmla="*/ 571697 h 574921"/>
              <a:gd name="connsiteX58" fmla="*/ 10760 w 504644"/>
              <a:gd name="connsiteY58" fmla="*/ 438444 h 574921"/>
              <a:gd name="connsiteX59" fmla="*/ 0 w 504644"/>
              <a:gd name="connsiteY59" fmla="*/ 420176 h 574921"/>
              <a:gd name="connsiteX60" fmla="*/ 0 w 504644"/>
              <a:gd name="connsiteY60" fmla="*/ 154745 h 574921"/>
              <a:gd name="connsiteX61" fmla="*/ 10760 w 504644"/>
              <a:gd name="connsiteY61" fmla="*/ 135402 h 5749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</a:cxnLst>
            <a:rect l="l" t="t" r="r" b="b"/>
            <a:pathLst>
              <a:path w="504644" h="574921">
                <a:moveTo>
                  <a:pt x="223869" y="343876"/>
                </a:moveTo>
                <a:cubicBezTo>
                  <a:pt x="229248" y="340653"/>
                  <a:pt x="235701" y="340653"/>
                  <a:pt x="242155" y="343876"/>
                </a:cubicBezTo>
                <a:lnTo>
                  <a:pt x="372307" y="419085"/>
                </a:lnTo>
                <a:lnTo>
                  <a:pt x="251836" y="487848"/>
                </a:lnTo>
                <a:lnTo>
                  <a:pt x="215264" y="466360"/>
                </a:lnTo>
                <a:lnTo>
                  <a:pt x="215264" y="358918"/>
                </a:lnTo>
                <a:cubicBezTo>
                  <a:pt x="215264" y="352472"/>
                  <a:pt x="218491" y="347100"/>
                  <a:pt x="223869" y="343876"/>
                </a:cubicBezTo>
                <a:close/>
                <a:moveTo>
                  <a:pt x="171062" y="290148"/>
                </a:moveTo>
                <a:cubicBezTo>
                  <a:pt x="177524" y="286923"/>
                  <a:pt x="183987" y="286923"/>
                  <a:pt x="189372" y="290148"/>
                </a:cubicBezTo>
                <a:cubicBezTo>
                  <a:pt x="194757" y="293372"/>
                  <a:pt x="197988" y="298746"/>
                  <a:pt x="197988" y="305196"/>
                </a:cubicBezTo>
                <a:lnTo>
                  <a:pt x="197988" y="456750"/>
                </a:lnTo>
                <a:lnTo>
                  <a:pt x="78435" y="387959"/>
                </a:lnTo>
                <a:lnTo>
                  <a:pt x="78435" y="342815"/>
                </a:lnTo>
                <a:close/>
                <a:moveTo>
                  <a:pt x="426209" y="248224"/>
                </a:moveTo>
                <a:lnTo>
                  <a:pt x="426209" y="387921"/>
                </a:lnTo>
                <a:lnTo>
                  <a:pt x="388533" y="409413"/>
                </a:lnTo>
                <a:lnTo>
                  <a:pt x="294882" y="355683"/>
                </a:lnTo>
                <a:cubicBezTo>
                  <a:pt x="289500" y="352460"/>
                  <a:pt x="286270" y="347087"/>
                  <a:pt x="286270" y="340639"/>
                </a:cubicBezTo>
                <a:cubicBezTo>
                  <a:pt x="286270" y="334192"/>
                  <a:pt x="289500" y="327744"/>
                  <a:pt x="294882" y="324520"/>
                </a:cubicBezTo>
                <a:lnTo>
                  <a:pt x="313182" y="314849"/>
                </a:lnTo>
                <a:cubicBezTo>
                  <a:pt x="314258" y="313774"/>
                  <a:pt x="314258" y="313774"/>
                  <a:pt x="315335" y="312700"/>
                </a:cubicBezTo>
                <a:close/>
                <a:moveTo>
                  <a:pt x="115045" y="165470"/>
                </a:moveTo>
                <a:lnTo>
                  <a:pt x="208723" y="219225"/>
                </a:lnTo>
                <a:cubicBezTo>
                  <a:pt x="214107" y="222451"/>
                  <a:pt x="217337" y="227826"/>
                  <a:pt x="217337" y="234277"/>
                </a:cubicBezTo>
                <a:cubicBezTo>
                  <a:pt x="217337" y="240728"/>
                  <a:pt x="214107" y="247178"/>
                  <a:pt x="208723" y="250404"/>
                </a:cubicBezTo>
                <a:lnTo>
                  <a:pt x="78435" y="324586"/>
                </a:lnTo>
                <a:lnTo>
                  <a:pt x="78435" y="186972"/>
                </a:lnTo>
                <a:close/>
                <a:moveTo>
                  <a:pt x="306656" y="118132"/>
                </a:moveTo>
                <a:lnTo>
                  <a:pt x="426209" y="186954"/>
                </a:lnTo>
                <a:lnTo>
                  <a:pt x="426209" y="229968"/>
                </a:lnTo>
                <a:lnTo>
                  <a:pt x="333583" y="283735"/>
                </a:lnTo>
                <a:cubicBezTo>
                  <a:pt x="330351" y="285886"/>
                  <a:pt x="327120" y="285886"/>
                  <a:pt x="323889" y="285886"/>
                </a:cubicBezTo>
                <a:cubicBezTo>
                  <a:pt x="320658" y="285886"/>
                  <a:pt x="317427" y="285886"/>
                  <a:pt x="315273" y="283735"/>
                </a:cubicBezTo>
                <a:cubicBezTo>
                  <a:pt x="309887" y="280509"/>
                  <a:pt x="306656" y="275133"/>
                  <a:pt x="306656" y="268681"/>
                </a:cubicBezTo>
                <a:close/>
                <a:moveTo>
                  <a:pt x="251742" y="87035"/>
                </a:moveTo>
                <a:lnTo>
                  <a:pt x="289380" y="108523"/>
                </a:lnTo>
                <a:lnTo>
                  <a:pt x="289380" y="215965"/>
                </a:lnTo>
                <a:cubicBezTo>
                  <a:pt x="289380" y="222411"/>
                  <a:pt x="286154" y="227784"/>
                  <a:pt x="280777" y="231007"/>
                </a:cubicBezTo>
                <a:cubicBezTo>
                  <a:pt x="277551" y="233156"/>
                  <a:pt x="275400" y="234230"/>
                  <a:pt x="272174" y="234230"/>
                </a:cubicBezTo>
                <a:cubicBezTo>
                  <a:pt x="268948" y="234230"/>
                  <a:pt x="265722" y="233156"/>
                  <a:pt x="262496" y="231007"/>
                </a:cubicBezTo>
                <a:lnTo>
                  <a:pt x="244215" y="220263"/>
                </a:lnTo>
                <a:cubicBezTo>
                  <a:pt x="243139" y="220263"/>
                  <a:pt x="243139" y="220263"/>
                  <a:pt x="242064" y="219188"/>
                </a:cubicBezTo>
                <a:lnTo>
                  <a:pt x="131301" y="155798"/>
                </a:lnTo>
                <a:close/>
                <a:moveTo>
                  <a:pt x="251784" y="46208"/>
                </a:moveTo>
                <a:lnTo>
                  <a:pt x="43040" y="166566"/>
                </a:lnTo>
                <a:lnTo>
                  <a:pt x="43040" y="408355"/>
                </a:lnTo>
                <a:lnTo>
                  <a:pt x="251784" y="528712"/>
                </a:lnTo>
                <a:lnTo>
                  <a:pt x="461604" y="408355"/>
                </a:lnTo>
                <a:lnTo>
                  <a:pt x="461604" y="166566"/>
                </a:lnTo>
                <a:close/>
                <a:moveTo>
                  <a:pt x="241024" y="3223"/>
                </a:moveTo>
                <a:cubicBezTo>
                  <a:pt x="248556" y="-1075"/>
                  <a:pt x="256088" y="-1075"/>
                  <a:pt x="262544" y="3223"/>
                </a:cubicBezTo>
                <a:lnTo>
                  <a:pt x="493884" y="135402"/>
                </a:lnTo>
                <a:cubicBezTo>
                  <a:pt x="500340" y="139700"/>
                  <a:pt x="504644" y="147222"/>
                  <a:pt x="504644" y="154745"/>
                </a:cubicBezTo>
                <a:lnTo>
                  <a:pt x="504644" y="420176"/>
                </a:lnTo>
                <a:cubicBezTo>
                  <a:pt x="504644" y="427698"/>
                  <a:pt x="500340" y="435221"/>
                  <a:pt x="493884" y="438444"/>
                </a:cubicBezTo>
                <a:lnTo>
                  <a:pt x="262544" y="571697"/>
                </a:lnTo>
                <a:cubicBezTo>
                  <a:pt x="259316" y="573846"/>
                  <a:pt x="256088" y="574921"/>
                  <a:pt x="251784" y="574921"/>
                </a:cubicBezTo>
                <a:cubicBezTo>
                  <a:pt x="248556" y="574921"/>
                  <a:pt x="245328" y="573846"/>
                  <a:pt x="241024" y="571697"/>
                </a:cubicBezTo>
                <a:lnTo>
                  <a:pt x="10760" y="438444"/>
                </a:lnTo>
                <a:cubicBezTo>
                  <a:pt x="4304" y="435221"/>
                  <a:pt x="0" y="427698"/>
                  <a:pt x="0" y="420176"/>
                </a:cubicBezTo>
                <a:lnTo>
                  <a:pt x="0" y="154745"/>
                </a:lnTo>
                <a:cubicBezTo>
                  <a:pt x="0" y="147222"/>
                  <a:pt x="4304" y="139700"/>
                  <a:pt x="10760" y="13540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</p:sp>
      <p:sp>
        <p:nvSpPr>
          <p:cNvPr id="110" name="hexagonal-diaphragm-shape-interface-symbol_39039"/>
          <p:cNvSpPr>
            <a:spLocks noChangeAspect="1"/>
          </p:cNvSpPr>
          <p:nvPr/>
        </p:nvSpPr>
        <p:spPr bwMode="auto">
          <a:xfrm>
            <a:off x="5311871" y="5303024"/>
            <a:ext cx="535158" cy="609685"/>
          </a:xfrm>
          <a:custGeom>
            <a:avLst/>
            <a:gdLst>
              <a:gd name="connsiteX0" fmla="*/ 223869 w 504644"/>
              <a:gd name="connsiteY0" fmla="*/ 343876 h 574921"/>
              <a:gd name="connsiteX1" fmla="*/ 242155 w 504644"/>
              <a:gd name="connsiteY1" fmla="*/ 343876 h 574921"/>
              <a:gd name="connsiteX2" fmla="*/ 372307 w 504644"/>
              <a:gd name="connsiteY2" fmla="*/ 419085 h 574921"/>
              <a:gd name="connsiteX3" fmla="*/ 251836 w 504644"/>
              <a:gd name="connsiteY3" fmla="*/ 487848 h 574921"/>
              <a:gd name="connsiteX4" fmla="*/ 215264 w 504644"/>
              <a:gd name="connsiteY4" fmla="*/ 466360 h 574921"/>
              <a:gd name="connsiteX5" fmla="*/ 215264 w 504644"/>
              <a:gd name="connsiteY5" fmla="*/ 358918 h 574921"/>
              <a:gd name="connsiteX6" fmla="*/ 223869 w 504644"/>
              <a:gd name="connsiteY6" fmla="*/ 343876 h 574921"/>
              <a:gd name="connsiteX7" fmla="*/ 171062 w 504644"/>
              <a:gd name="connsiteY7" fmla="*/ 290148 h 574921"/>
              <a:gd name="connsiteX8" fmla="*/ 189372 w 504644"/>
              <a:gd name="connsiteY8" fmla="*/ 290148 h 574921"/>
              <a:gd name="connsiteX9" fmla="*/ 197988 w 504644"/>
              <a:gd name="connsiteY9" fmla="*/ 305196 h 574921"/>
              <a:gd name="connsiteX10" fmla="*/ 197988 w 504644"/>
              <a:gd name="connsiteY10" fmla="*/ 456750 h 574921"/>
              <a:gd name="connsiteX11" fmla="*/ 78435 w 504644"/>
              <a:gd name="connsiteY11" fmla="*/ 387959 h 574921"/>
              <a:gd name="connsiteX12" fmla="*/ 78435 w 504644"/>
              <a:gd name="connsiteY12" fmla="*/ 342815 h 574921"/>
              <a:gd name="connsiteX13" fmla="*/ 426209 w 504644"/>
              <a:gd name="connsiteY13" fmla="*/ 248224 h 574921"/>
              <a:gd name="connsiteX14" fmla="*/ 426209 w 504644"/>
              <a:gd name="connsiteY14" fmla="*/ 387921 h 574921"/>
              <a:gd name="connsiteX15" fmla="*/ 388533 w 504644"/>
              <a:gd name="connsiteY15" fmla="*/ 409413 h 574921"/>
              <a:gd name="connsiteX16" fmla="*/ 294882 w 504644"/>
              <a:gd name="connsiteY16" fmla="*/ 355683 h 574921"/>
              <a:gd name="connsiteX17" fmla="*/ 286270 w 504644"/>
              <a:gd name="connsiteY17" fmla="*/ 340639 h 574921"/>
              <a:gd name="connsiteX18" fmla="*/ 294882 w 504644"/>
              <a:gd name="connsiteY18" fmla="*/ 324520 h 574921"/>
              <a:gd name="connsiteX19" fmla="*/ 313182 w 504644"/>
              <a:gd name="connsiteY19" fmla="*/ 314849 h 574921"/>
              <a:gd name="connsiteX20" fmla="*/ 315335 w 504644"/>
              <a:gd name="connsiteY20" fmla="*/ 312700 h 574921"/>
              <a:gd name="connsiteX21" fmla="*/ 115045 w 504644"/>
              <a:gd name="connsiteY21" fmla="*/ 165470 h 574921"/>
              <a:gd name="connsiteX22" fmla="*/ 208723 w 504644"/>
              <a:gd name="connsiteY22" fmla="*/ 219225 h 574921"/>
              <a:gd name="connsiteX23" fmla="*/ 217337 w 504644"/>
              <a:gd name="connsiteY23" fmla="*/ 234277 h 574921"/>
              <a:gd name="connsiteX24" fmla="*/ 208723 w 504644"/>
              <a:gd name="connsiteY24" fmla="*/ 250404 h 574921"/>
              <a:gd name="connsiteX25" fmla="*/ 78435 w 504644"/>
              <a:gd name="connsiteY25" fmla="*/ 324586 h 574921"/>
              <a:gd name="connsiteX26" fmla="*/ 78435 w 504644"/>
              <a:gd name="connsiteY26" fmla="*/ 186972 h 574921"/>
              <a:gd name="connsiteX27" fmla="*/ 306656 w 504644"/>
              <a:gd name="connsiteY27" fmla="*/ 118132 h 574921"/>
              <a:gd name="connsiteX28" fmla="*/ 426209 w 504644"/>
              <a:gd name="connsiteY28" fmla="*/ 186954 h 574921"/>
              <a:gd name="connsiteX29" fmla="*/ 426209 w 504644"/>
              <a:gd name="connsiteY29" fmla="*/ 229968 h 574921"/>
              <a:gd name="connsiteX30" fmla="*/ 333583 w 504644"/>
              <a:gd name="connsiteY30" fmla="*/ 283735 h 574921"/>
              <a:gd name="connsiteX31" fmla="*/ 323889 w 504644"/>
              <a:gd name="connsiteY31" fmla="*/ 285886 h 574921"/>
              <a:gd name="connsiteX32" fmla="*/ 315273 w 504644"/>
              <a:gd name="connsiteY32" fmla="*/ 283735 h 574921"/>
              <a:gd name="connsiteX33" fmla="*/ 306656 w 504644"/>
              <a:gd name="connsiteY33" fmla="*/ 268681 h 574921"/>
              <a:gd name="connsiteX34" fmla="*/ 251742 w 504644"/>
              <a:gd name="connsiteY34" fmla="*/ 87035 h 574921"/>
              <a:gd name="connsiteX35" fmla="*/ 289380 w 504644"/>
              <a:gd name="connsiteY35" fmla="*/ 108523 h 574921"/>
              <a:gd name="connsiteX36" fmla="*/ 289380 w 504644"/>
              <a:gd name="connsiteY36" fmla="*/ 215965 h 574921"/>
              <a:gd name="connsiteX37" fmla="*/ 280777 w 504644"/>
              <a:gd name="connsiteY37" fmla="*/ 231007 h 574921"/>
              <a:gd name="connsiteX38" fmla="*/ 272174 w 504644"/>
              <a:gd name="connsiteY38" fmla="*/ 234230 h 574921"/>
              <a:gd name="connsiteX39" fmla="*/ 262496 w 504644"/>
              <a:gd name="connsiteY39" fmla="*/ 231007 h 574921"/>
              <a:gd name="connsiteX40" fmla="*/ 244215 w 504644"/>
              <a:gd name="connsiteY40" fmla="*/ 220263 h 574921"/>
              <a:gd name="connsiteX41" fmla="*/ 242064 w 504644"/>
              <a:gd name="connsiteY41" fmla="*/ 219188 h 574921"/>
              <a:gd name="connsiteX42" fmla="*/ 131301 w 504644"/>
              <a:gd name="connsiteY42" fmla="*/ 155798 h 574921"/>
              <a:gd name="connsiteX43" fmla="*/ 251784 w 504644"/>
              <a:gd name="connsiteY43" fmla="*/ 46208 h 574921"/>
              <a:gd name="connsiteX44" fmla="*/ 43040 w 504644"/>
              <a:gd name="connsiteY44" fmla="*/ 166566 h 574921"/>
              <a:gd name="connsiteX45" fmla="*/ 43040 w 504644"/>
              <a:gd name="connsiteY45" fmla="*/ 408355 h 574921"/>
              <a:gd name="connsiteX46" fmla="*/ 251784 w 504644"/>
              <a:gd name="connsiteY46" fmla="*/ 528712 h 574921"/>
              <a:gd name="connsiteX47" fmla="*/ 461604 w 504644"/>
              <a:gd name="connsiteY47" fmla="*/ 408355 h 574921"/>
              <a:gd name="connsiteX48" fmla="*/ 461604 w 504644"/>
              <a:gd name="connsiteY48" fmla="*/ 166566 h 574921"/>
              <a:gd name="connsiteX49" fmla="*/ 241024 w 504644"/>
              <a:gd name="connsiteY49" fmla="*/ 3223 h 574921"/>
              <a:gd name="connsiteX50" fmla="*/ 262544 w 504644"/>
              <a:gd name="connsiteY50" fmla="*/ 3223 h 574921"/>
              <a:gd name="connsiteX51" fmla="*/ 493884 w 504644"/>
              <a:gd name="connsiteY51" fmla="*/ 135402 h 574921"/>
              <a:gd name="connsiteX52" fmla="*/ 504644 w 504644"/>
              <a:gd name="connsiteY52" fmla="*/ 154745 h 574921"/>
              <a:gd name="connsiteX53" fmla="*/ 504644 w 504644"/>
              <a:gd name="connsiteY53" fmla="*/ 420176 h 574921"/>
              <a:gd name="connsiteX54" fmla="*/ 493884 w 504644"/>
              <a:gd name="connsiteY54" fmla="*/ 438444 h 574921"/>
              <a:gd name="connsiteX55" fmla="*/ 262544 w 504644"/>
              <a:gd name="connsiteY55" fmla="*/ 571697 h 574921"/>
              <a:gd name="connsiteX56" fmla="*/ 251784 w 504644"/>
              <a:gd name="connsiteY56" fmla="*/ 574921 h 574921"/>
              <a:gd name="connsiteX57" fmla="*/ 241024 w 504644"/>
              <a:gd name="connsiteY57" fmla="*/ 571697 h 574921"/>
              <a:gd name="connsiteX58" fmla="*/ 10760 w 504644"/>
              <a:gd name="connsiteY58" fmla="*/ 438444 h 574921"/>
              <a:gd name="connsiteX59" fmla="*/ 0 w 504644"/>
              <a:gd name="connsiteY59" fmla="*/ 420176 h 574921"/>
              <a:gd name="connsiteX60" fmla="*/ 0 w 504644"/>
              <a:gd name="connsiteY60" fmla="*/ 154745 h 574921"/>
              <a:gd name="connsiteX61" fmla="*/ 10760 w 504644"/>
              <a:gd name="connsiteY61" fmla="*/ 135402 h 5749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</a:cxnLst>
            <a:rect l="l" t="t" r="r" b="b"/>
            <a:pathLst>
              <a:path w="504644" h="574921">
                <a:moveTo>
                  <a:pt x="223869" y="343876"/>
                </a:moveTo>
                <a:cubicBezTo>
                  <a:pt x="229248" y="340653"/>
                  <a:pt x="235701" y="340653"/>
                  <a:pt x="242155" y="343876"/>
                </a:cubicBezTo>
                <a:lnTo>
                  <a:pt x="372307" y="419085"/>
                </a:lnTo>
                <a:lnTo>
                  <a:pt x="251836" y="487848"/>
                </a:lnTo>
                <a:lnTo>
                  <a:pt x="215264" y="466360"/>
                </a:lnTo>
                <a:lnTo>
                  <a:pt x="215264" y="358918"/>
                </a:lnTo>
                <a:cubicBezTo>
                  <a:pt x="215264" y="352472"/>
                  <a:pt x="218491" y="347100"/>
                  <a:pt x="223869" y="343876"/>
                </a:cubicBezTo>
                <a:close/>
                <a:moveTo>
                  <a:pt x="171062" y="290148"/>
                </a:moveTo>
                <a:cubicBezTo>
                  <a:pt x="177524" y="286923"/>
                  <a:pt x="183987" y="286923"/>
                  <a:pt x="189372" y="290148"/>
                </a:cubicBezTo>
                <a:cubicBezTo>
                  <a:pt x="194757" y="293372"/>
                  <a:pt x="197988" y="298746"/>
                  <a:pt x="197988" y="305196"/>
                </a:cubicBezTo>
                <a:lnTo>
                  <a:pt x="197988" y="456750"/>
                </a:lnTo>
                <a:lnTo>
                  <a:pt x="78435" y="387959"/>
                </a:lnTo>
                <a:lnTo>
                  <a:pt x="78435" y="342815"/>
                </a:lnTo>
                <a:close/>
                <a:moveTo>
                  <a:pt x="426209" y="248224"/>
                </a:moveTo>
                <a:lnTo>
                  <a:pt x="426209" y="387921"/>
                </a:lnTo>
                <a:lnTo>
                  <a:pt x="388533" y="409413"/>
                </a:lnTo>
                <a:lnTo>
                  <a:pt x="294882" y="355683"/>
                </a:lnTo>
                <a:cubicBezTo>
                  <a:pt x="289500" y="352460"/>
                  <a:pt x="286270" y="347087"/>
                  <a:pt x="286270" y="340639"/>
                </a:cubicBezTo>
                <a:cubicBezTo>
                  <a:pt x="286270" y="334192"/>
                  <a:pt x="289500" y="327744"/>
                  <a:pt x="294882" y="324520"/>
                </a:cubicBezTo>
                <a:lnTo>
                  <a:pt x="313182" y="314849"/>
                </a:lnTo>
                <a:cubicBezTo>
                  <a:pt x="314258" y="313774"/>
                  <a:pt x="314258" y="313774"/>
                  <a:pt x="315335" y="312700"/>
                </a:cubicBezTo>
                <a:close/>
                <a:moveTo>
                  <a:pt x="115045" y="165470"/>
                </a:moveTo>
                <a:lnTo>
                  <a:pt x="208723" y="219225"/>
                </a:lnTo>
                <a:cubicBezTo>
                  <a:pt x="214107" y="222451"/>
                  <a:pt x="217337" y="227826"/>
                  <a:pt x="217337" y="234277"/>
                </a:cubicBezTo>
                <a:cubicBezTo>
                  <a:pt x="217337" y="240728"/>
                  <a:pt x="214107" y="247178"/>
                  <a:pt x="208723" y="250404"/>
                </a:cubicBezTo>
                <a:lnTo>
                  <a:pt x="78435" y="324586"/>
                </a:lnTo>
                <a:lnTo>
                  <a:pt x="78435" y="186972"/>
                </a:lnTo>
                <a:close/>
                <a:moveTo>
                  <a:pt x="306656" y="118132"/>
                </a:moveTo>
                <a:lnTo>
                  <a:pt x="426209" y="186954"/>
                </a:lnTo>
                <a:lnTo>
                  <a:pt x="426209" y="229968"/>
                </a:lnTo>
                <a:lnTo>
                  <a:pt x="333583" y="283735"/>
                </a:lnTo>
                <a:cubicBezTo>
                  <a:pt x="330351" y="285886"/>
                  <a:pt x="327120" y="285886"/>
                  <a:pt x="323889" y="285886"/>
                </a:cubicBezTo>
                <a:cubicBezTo>
                  <a:pt x="320658" y="285886"/>
                  <a:pt x="317427" y="285886"/>
                  <a:pt x="315273" y="283735"/>
                </a:cubicBezTo>
                <a:cubicBezTo>
                  <a:pt x="309887" y="280509"/>
                  <a:pt x="306656" y="275133"/>
                  <a:pt x="306656" y="268681"/>
                </a:cubicBezTo>
                <a:close/>
                <a:moveTo>
                  <a:pt x="251742" y="87035"/>
                </a:moveTo>
                <a:lnTo>
                  <a:pt x="289380" y="108523"/>
                </a:lnTo>
                <a:lnTo>
                  <a:pt x="289380" y="215965"/>
                </a:lnTo>
                <a:cubicBezTo>
                  <a:pt x="289380" y="222411"/>
                  <a:pt x="286154" y="227784"/>
                  <a:pt x="280777" y="231007"/>
                </a:cubicBezTo>
                <a:cubicBezTo>
                  <a:pt x="277551" y="233156"/>
                  <a:pt x="275400" y="234230"/>
                  <a:pt x="272174" y="234230"/>
                </a:cubicBezTo>
                <a:cubicBezTo>
                  <a:pt x="268948" y="234230"/>
                  <a:pt x="265722" y="233156"/>
                  <a:pt x="262496" y="231007"/>
                </a:cubicBezTo>
                <a:lnTo>
                  <a:pt x="244215" y="220263"/>
                </a:lnTo>
                <a:cubicBezTo>
                  <a:pt x="243139" y="220263"/>
                  <a:pt x="243139" y="220263"/>
                  <a:pt x="242064" y="219188"/>
                </a:cubicBezTo>
                <a:lnTo>
                  <a:pt x="131301" y="155798"/>
                </a:lnTo>
                <a:close/>
                <a:moveTo>
                  <a:pt x="251784" y="46208"/>
                </a:moveTo>
                <a:lnTo>
                  <a:pt x="43040" y="166566"/>
                </a:lnTo>
                <a:lnTo>
                  <a:pt x="43040" y="408355"/>
                </a:lnTo>
                <a:lnTo>
                  <a:pt x="251784" y="528712"/>
                </a:lnTo>
                <a:lnTo>
                  <a:pt x="461604" y="408355"/>
                </a:lnTo>
                <a:lnTo>
                  <a:pt x="461604" y="166566"/>
                </a:lnTo>
                <a:close/>
                <a:moveTo>
                  <a:pt x="241024" y="3223"/>
                </a:moveTo>
                <a:cubicBezTo>
                  <a:pt x="248556" y="-1075"/>
                  <a:pt x="256088" y="-1075"/>
                  <a:pt x="262544" y="3223"/>
                </a:cubicBezTo>
                <a:lnTo>
                  <a:pt x="493884" y="135402"/>
                </a:lnTo>
                <a:cubicBezTo>
                  <a:pt x="500340" y="139700"/>
                  <a:pt x="504644" y="147222"/>
                  <a:pt x="504644" y="154745"/>
                </a:cubicBezTo>
                <a:lnTo>
                  <a:pt x="504644" y="420176"/>
                </a:lnTo>
                <a:cubicBezTo>
                  <a:pt x="504644" y="427698"/>
                  <a:pt x="500340" y="435221"/>
                  <a:pt x="493884" y="438444"/>
                </a:cubicBezTo>
                <a:lnTo>
                  <a:pt x="262544" y="571697"/>
                </a:lnTo>
                <a:cubicBezTo>
                  <a:pt x="259316" y="573846"/>
                  <a:pt x="256088" y="574921"/>
                  <a:pt x="251784" y="574921"/>
                </a:cubicBezTo>
                <a:cubicBezTo>
                  <a:pt x="248556" y="574921"/>
                  <a:pt x="245328" y="573846"/>
                  <a:pt x="241024" y="571697"/>
                </a:cubicBezTo>
                <a:lnTo>
                  <a:pt x="10760" y="438444"/>
                </a:lnTo>
                <a:cubicBezTo>
                  <a:pt x="4304" y="435221"/>
                  <a:pt x="0" y="427698"/>
                  <a:pt x="0" y="420176"/>
                </a:cubicBezTo>
                <a:lnTo>
                  <a:pt x="0" y="154745"/>
                </a:lnTo>
                <a:cubicBezTo>
                  <a:pt x="0" y="147222"/>
                  <a:pt x="4304" y="139700"/>
                  <a:pt x="10760" y="135402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</p:sp>
      <p:grpSp>
        <p:nvGrpSpPr>
          <p:cNvPr id="111" name="组合 110"/>
          <p:cNvGrpSpPr/>
          <p:nvPr/>
        </p:nvGrpSpPr>
        <p:grpSpPr>
          <a:xfrm>
            <a:off x="6108700" y="2766930"/>
            <a:ext cx="5434012" cy="810751"/>
            <a:chOff x="5970588" y="1616372"/>
            <a:chExt cx="5434012" cy="810751"/>
          </a:xfrm>
        </p:grpSpPr>
        <p:sp>
          <p:nvSpPr>
            <p:cNvPr id="112" name="文本框 111"/>
            <p:cNvSpPr txBox="1"/>
            <p:nvPr/>
          </p:nvSpPr>
          <p:spPr>
            <a:xfrm>
              <a:off x="6007100" y="2011625"/>
              <a:ext cx="5397500" cy="41549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altLang="zh-CN" sz="1400" dirty="0" err="1" smtClean="0">
                  <a:solidFill>
                    <a:srgbClr val="2D2D2D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Nunc</a:t>
              </a:r>
              <a:r>
                <a:rPr lang="en-US" altLang="zh-CN" sz="1400" dirty="0" smtClean="0">
                  <a:solidFill>
                    <a:srgbClr val="2D2D2D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viverra imperdiet enim. Fusce est. Vivamus a </a:t>
              </a:r>
              <a:r>
                <a:rPr lang="en-US" altLang="zh-CN" sz="1400" dirty="0" err="1" smtClean="0">
                  <a:solidFill>
                    <a:srgbClr val="2D2D2D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tellus</a:t>
              </a:r>
              <a:r>
                <a:rPr lang="en-US" altLang="zh-CN" sz="1400" dirty="0" smtClean="0">
                  <a:solidFill>
                    <a:srgbClr val="2D2D2D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.</a:t>
              </a:r>
            </a:p>
          </p:txBody>
        </p:sp>
        <p:sp>
          <p:nvSpPr>
            <p:cNvPr id="113" name="文本框 112"/>
            <p:cNvSpPr txBox="1"/>
            <p:nvPr/>
          </p:nvSpPr>
          <p:spPr>
            <a:xfrm>
              <a:off x="5970588" y="1616372"/>
              <a:ext cx="2171700" cy="50783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altLang="zh-CN" b="1" dirty="0">
                  <a:solidFill>
                    <a:srgbClr val="2D2D2D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Enter subtitle </a:t>
              </a:r>
              <a:endParaRPr lang="en-US" altLang="zh-CN" b="1" dirty="0" smtClean="0">
                <a:solidFill>
                  <a:srgbClr val="2D2D2D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</p:grpSp>
      <p:grpSp>
        <p:nvGrpSpPr>
          <p:cNvPr id="114" name="组合 113"/>
          <p:cNvGrpSpPr/>
          <p:nvPr/>
        </p:nvGrpSpPr>
        <p:grpSpPr>
          <a:xfrm>
            <a:off x="6108700" y="3906490"/>
            <a:ext cx="5434012" cy="810751"/>
            <a:chOff x="5970588" y="1616372"/>
            <a:chExt cx="5434012" cy="810751"/>
          </a:xfrm>
        </p:grpSpPr>
        <p:sp>
          <p:nvSpPr>
            <p:cNvPr id="115" name="文本框 114"/>
            <p:cNvSpPr txBox="1"/>
            <p:nvPr/>
          </p:nvSpPr>
          <p:spPr>
            <a:xfrm>
              <a:off x="6007100" y="2011625"/>
              <a:ext cx="5397500" cy="41549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altLang="zh-CN" sz="1400" dirty="0" err="1" smtClean="0">
                  <a:solidFill>
                    <a:srgbClr val="2D2D2D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Nunc</a:t>
              </a:r>
              <a:r>
                <a:rPr lang="en-US" altLang="zh-CN" sz="1400" dirty="0" smtClean="0">
                  <a:solidFill>
                    <a:srgbClr val="2D2D2D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viverra imperdiet enim. Fusce est. Vivamus a </a:t>
              </a:r>
              <a:r>
                <a:rPr lang="en-US" altLang="zh-CN" sz="1400" dirty="0" err="1" smtClean="0">
                  <a:solidFill>
                    <a:srgbClr val="2D2D2D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tellus</a:t>
              </a:r>
              <a:r>
                <a:rPr lang="en-US" altLang="zh-CN" sz="1400" dirty="0" smtClean="0">
                  <a:solidFill>
                    <a:srgbClr val="2D2D2D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.</a:t>
              </a:r>
            </a:p>
          </p:txBody>
        </p:sp>
        <p:sp>
          <p:nvSpPr>
            <p:cNvPr id="116" name="文本框 115"/>
            <p:cNvSpPr txBox="1"/>
            <p:nvPr/>
          </p:nvSpPr>
          <p:spPr>
            <a:xfrm>
              <a:off x="5970588" y="1616372"/>
              <a:ext cx="2171700" cy="50783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altLang="zh-CN" b="1" dirty="0">
                  <a:solidFill>
                    <a:srgbClr val="2D2D2D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Enter subtitle </a:t>
              </a:r>
              <a:endParaRPr lang="en-US" altLang="zh-CN" b="1" dirty="0" smtClean="0">
                <a:solidFill>
                  <a:srgbClr val="2D2D2D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</p:grpSp>
      <p:grpSp>
        <p:nvGrpSpPr>
          <p:cNvPr id="117" name="组合 116"/>
          <p:cNvGrpSpPr/>
          <p:nvPr/>
        </p:nvGrpSpPr>
        <p:grpSpPr>
          <a:xfrm>
            <a:off x="6108700" y="5101958"/>
            <a:ext cx="5434012" cy="810751"/>
            <a:chOff x="5970588" y="1616372"/>
            <a:chExt cx="5434012" cy="810751"/>
          </a:xfrm>
        </p:grpSpPr>
        <p:sp>
          <p:nvSpPr>
            <p:cNvPr id="118" name="文本框 117"/>
            <p:cNvSpPr txBox="1"/>
            <p:nvPr/>
          </p:nvSpPr>
          <p:spPr>
            <a:xfrm>
              <a:off x="6007100" y="2011625"/>
              <a:ext cx="5397500" cy="41549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altLang="zh-CN" sz="1400" dirty="0" err="1" smtClean="0">
                  <a:solidFill>
                    <a:srgbClr val="2D2D2D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Nunc</a:t>
              </a:r>
              <a:r>
                <a:rPr lang="en-US" altLang="zh-CN" sz="1400" dirty="0" smtClean="0">
                  <a:solidFill>
                    <a:srgbClr val="2D2D2D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viverra imperdiet enim. Fusce est. Vivamus a </a:t>
              </a:r>
              <a:r>
                <a:rPr lang="en-US" altLang="zh-CN" sz="1400" dirty="0" err="1" smtClean="0">
                  <a:solidFill>
                    <a:srgbClr val="2D2D2D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tellus</a:t>
              </a:r>
              <a:r>
                <a:rPr lang="en-US" altLang="zh-CN" sz="1400" dirty="0" smtClean="0">
                  <a:solidFill>
                    <a:srgbClr val="2D2D2D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.</a:t>
              </a:r>
            </a:p>
          </p:txBody>
        </p:sp>
        <p:sp>
          <p:nvSpPr>
            <p:cNvPr id="119" name="文本框 118"/>
            <p:cNvSpPr txBox="1"/>
            <p:nvPr/>
          </p:nvSpPr>
          <p:spPr>
            <a:xfrm>
              <a:off x="5970588" y="1616372"/>
              <a:ext cx="2171700" cy="50783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altLang="zh-CN" b="1" dirty="0">
                  <a:solidFill>
                    <a:srgbClr val="2D2D2D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Enter subtitle </a:t>
              </a:r>
              <a:endParaRPr lang="en-US" altLang="zh-CN" b="1" dirty="0" smtClean="0">
                <a:solidFill>
                  <a:srgbClr val="2D2D2D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</p:grpSp>
      <p:sp>
        <p:nvSpPr>
          <p:cNvPr id="120" name="矩形 119"/>
          <p:cNvSpPr/>
          <p:nvPr/>
        </p:nvSpPr>
        <p:spPr>
          <a:xfrm rot="5400000">
            <a:off x="-1019637" y="3685728"/>
            <a:ext cx="3262254" cy="332030"/>
          </a:xfrm>
          <a:prstGeom prst="rect">
            <a:avLst/>
          </a:prstGeom>
          <a:solidFill>
            <a:srgbClr val="0129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11109074" y="2263013"/>
            <a:ext cx="433638" cy="394461"/>
          </a:xfrm>
          <a:prstGeom prst="rect">
            <a:avLst/>
          </a:prstGeom>
          <a:solidFill>
            <a:srgbClr val="0129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4154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 rot="18870206">
            <a:off x="8134007" y="3464282"/>
            <a:ext cx="1080000" cy="1080000"/>
          </a:xfrm>
          <a:prstGeom prst="rect">
            <a:avLst/>
          </a:prstGeom>
          <a:gradFill flip="none" rotWithShape="1">
            <a:gsLst>
              <a:gs pos="20000">
                <a:srgbClr val="012943">
                  <a:alpha val="10000"/>
                </a:srgbClr>
              </a:gs>
              <a:gs pos="70000">
                <a:srgbClr val="012943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2" name="图片 4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674386" y="1951593"/>
            <a:ext cx="2027302" cy="2027300"/>
          </a:xfrm>
          <a:custGeom>
            <a:avLst/>
            <a:gdLst>
              <a:gd name="connsiteX0" fmla="*/ 1015243 w 2027302"/>
              <a:gd name="connsiteY0" fmla="*/ 0 h 2027300"/>
              <a:gd name="connsiteX1" fmla="*/ 2027302 w 2027302"/>
              <a:gd name="connsiteY1" fmla="*/ 1015241 h 2027300"/>
              <a:gd name="connsiteX2" fmla="*/ 1012060 w 2027302"/>
              <a:gd name="connsiteY2" fmla="*/ 2027300 h 2027300"/>
              <a:gd name="connsiteX3" fmla="*/ 0 w 2027302"/>
              <a:gd name="connsiteY3" fmla="*/ 1012059 h 2027300"/>
              <a:gd name="connsiteX4" fmla="*/ 1015243 w 2027302"/>
              <a:gd name="connsiteY4" fmla="*/ 0 h 2027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27302" h="2027300">
                <a:moveTo>
                  <a:pt x="1015243" y="0"/>
                </a:moveTo>
                <a:lnTo>
                  <a:pt x="2027302" y="1015241"/>
                </a:lnTo>
                <a:lnTo>
                  <a:pt x="1012060" y="2027300"/>
                </a:lnTo>
                <a:lnTo>
                  <a:pt x="0" y="1012059"/>
                </a:lnTo>
                <a:lnTo>
                  <a:pt x="1015243" y="0"/>
                </a:lnTo>
                <a:close/>
              </a:path>
            </a:pathLst>
          </a:custGeom>
        </p:spPr>
      </p:pic>
      <p:pic>
        <p:nvPicPr>
          <p:cNvPr id="41" name="图片 40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710209" y="2476936"/>
            <a:ext cx="3054698" cy="3054697"/>
          </a:xfrm>
          <a:custGeom>
            <a:avLst/>
            <a:gdLst>
              <a:gd name="connsiteX0" fmla="*/ 1529745 w 3054698"/>
              <a:gd name="connsiteY0" fmla="*/ 0 h 3054697"/>
              <a:gd name="connsiteX1" fmla="*/ 3054698 w 3054698"/>
              <a:gd name="connsiteY1" fmla="*/ 1529745 h 3054697"/>
              <a:gd name="connsiteX2" fmla="*/ 1524951 w 3054698"/>
              <a:gd name="connsiteY2" fmla="*/ 3054697 h 3054697"/>
              <a:gd name="connsiteX3" fmla="*/ 0 w 3054698"/>
              <a:gd name="connsiteY3" fmla="*/ 1524951 h 3054697"/>
              <a:gd name="connsiteX4" fmla="*/ 1529745 w 3054698"/>
              <a:gd name="connsiteY4" fmla="*/ 0 h 30546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54698" h="3054697">
                <a:moveTo>
                  <a:pt x="1529745" y="0"/>
                </a:moveTo>
                <a:lnTo>
                  <a:pt x="3054698" y="1529745"/>
                </a:lnTo>
                <a:lnTo>
                  <a:pt x="1524951" y="3054697"/>
                </a:lnTo>
                <a:lnTo>
                  <a:pt x="0" y="1524951"/>
                </a:lnTo>
                <a:lnTo>
                  <a:pt x="1529745" y="0"/>
                </a:lnTo>
                <a:close/>
              </a:path>
            </a:pathLst>
          </a:cu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632120" y="2990633"/>
            <a:ext cx="2027300" cy="2027302"/>
          </a:xfrm>
          <a:custGeom>
            <a:avLst/>
            <a:gdLst>
              <a:gd name="connsiteX0" fmla="*/ 1015240 w 2027300"/>
              <a:gd name="connsiteY0" fmla="*/ 0 h 2027302"/>
              <a:gd name="connsiteX1" fmla="*/ 2027300 w 2027300"/>
              <a:gd name="connsiteY1" fmla="*/ 1015242 h 2027302"/>
              <a:gd name="connsiteX2" fmla="*/ 1012059 w 2027300"/>
              <a:gd name="connsiteY2" fmla="*/ 2027302 h 2027302"/>
              <a:gd name="connsiteX3" fmla="*/ 0 w 2027300"/>
              <a:gd name="connsiteY3" fmla="*/ 1012061 h 2027302"/>
              <a:gd name="connsiteX4" fmla="*/ 1015240 w 2027300"/>
              <a:gd name="connsiteY4" fmla="*/ 0 h 20273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27300" h="2027302">
                <a:moveTo>
                  <a:pt x="1015240" y="0"/>
                </a:moveTo>
                <a:lnTo>
                  <a:pt x="2027300" y="1015242"/>
                </a:lnTo>
                <a:lnTo>
                  <a:pt x="1012059" y="2027302"/>
                </a:lnTo>
                <a:lnTo>
                  <a:pt x="0" y="1012061"/>
                </a:lnTo>
                <a:lnTo>
                  <a:pt x="1015240" y="0"/>
                </a:lnTo>
                <a:close/>
              </a:path>
            </a:pathLst>
          </a:custGeom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671160" y="4032903"/>
            <a:ext cx="2027301" cy="2027301"/>
          </a:xfrm>
          <a:custGeom>
            <a:avLst/>
            <a:gdLst>
              <a:gd name="connsiteX0" fmla="*/ 1015241 w 2027301"/>
              <a:gd name="connsiteY0" fmla="*/ 0 h 2027301"/>
              <a:gd name="connsiteX1" fmla="*/ 2027301 w 2027301"/>
              <a:gd name="connsiteY1" fmla="*/ 1015241 h 2027301"/>
              <a:gd name="connsiteX2" fmla="*/ 1012060 w 2027301"/>
              <a:gd name="connsiteY2" fmla="*/ 2027301 h 2027301"/>
              <a:gd name="connsiteX3" fmla="*/ 0 w 2027301"/>
              <a:gd name="connsiteY3" fmla="*/ 1012060 h 2027301"/>
              <a:gd name="connsiteX4" fmla="*/ 1015241 w 2027301"/>
              <a:gd name="connsiteY4" fmla="*/ 0 h 20273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27301" h="2027301">
                <a:moveTo>
                  <a:pt x="1015241" y="0"/>
                </a:moveTo>
                <a:lnTo>
                  <a:pt x="2027301" y="1015241"/>
                </a:lnTo>
                <a:lnTo>
                  <a:pt x="1012060" y="2027301"/>
                </a:lnTo>
                <a:lnTo>
                  <a:pt x="0" y="1012060"/>
                </a:lnTo>
                <a:lnTo>
                  <a:pt x="1015241" y="0"/>
                </a:lnTo>
                <a:close/>
              </a:path>
            </a:pathLst>
          </a:custGeom>
        </p:spPr>
      </p:pic>
      <p:sp>
        <p:nvSpPr>
          <p:cNvPr id="6" name="矩形 5"/>
          <p:cNvSpPr/>
          <p:nvPr/>
        </p:nvSpPr>
        <p:spPr>
          <a:xfrm>
            <a:off x="0" y="1"/>
            <a:ext cx="12192000" cy="1352550"/>
          </a:xfrm>
          <a:prstGeom prst="rect">
            <a:avLst/>
          </a:prstGeom>
          <a:gradFill flip="none" rotWithShape="1">
            <a:gsLst>
              <a:gs pos="20000">
                <a:srgbClr val="012943">
                  <a:alpha val="10000"/>
                </a:srgbClr>
              </a:gs>
              <a:gs pos="70000">
                <a:srgbClr val="012943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443887" y="300323"/>
            <a:ext cx="4632937" cy="646331"/>
          </a:xfrm>
          <a:prstGeom prst="rect">
            <a:avLst/>
          </a:prstGeom>
          <a:noFill/>
          <a:effectLst/>
        </p:spPr>
        <p:txBody>
          <a:bodyPr wrap="square" rtlCol="0" anchor="ctr">
            <a:spAutoFit/>
          </a:bodyPr>
          <a:lstStyle/>
          <a:p>
            <a:r>
              <a:rPr lang="en-US" altLang="zh-CN" sz="3600" b="1" dirty="0" smtClean="0">
                <a:solidFill>
                  <a:schemeClr val="bg1"/>
                </a:solidFill>
                <a:latin typeface="Verdana" panose="020B0604030504040204" pitchFamily="34" charset="0"/>
                <a:ea typeface="微软雅黑" panose="020B0503020204020204" pitchFamily="34" charset="-122"/>
                <a:cs typeface="Verdana" panose="020B0604030504040204" pitchFamily="34" charset="0"/>
              </a:rPr>
              <a:t>Enter your title </a:t>
            </a:r>
            <a:endParaRPr lang="zh-CN" altLang="en-US" sz="3600" b="1" dirty="0">
              <a:solidFill>
                <a:schemeClr val="bg1"/>
              </a:solidFill>
              <a:latin typeface="Verdana" panose="020B0604030504040204" pitchFamily="34" charset="0"/>
              <a:ea typeface="微软雅黑" panose="020B0503020204020204" pitchFamily="34" charset="-122"/>
              <a:cs typeface="Verdana" panose="020B060403050404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64538" y="1016128"/>
            <a:ext cx="4279900" cy="45719"/>
          </a:xfrm>
          <a:prstGeom prst="rect">
            <a:avLst/>
          </a:prstGeom>
          <a:gradFill>
            <a:gsLst>
              <a:gs pos="6364">
                <a:srgbClr val="FFC000"/>
              </a:gs>
              <a:gs pos="44000">
                <a:srgbClr val="FFC000"/>
              </a:gs>
              <a:gs pos="100000">
                <a:schemeClr val="bg1">
                  <a:alpha val="85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8558367" y="2546721"/>
            <a:ext cx="2759187" cy="60901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 err="1" smtClean="0">
                <a:solidFill>
                  <a:srgbClr val="2D2D2D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Nunc</a:t>
            </a:r>
            <a:r>
              <a:rPr lang="en-US" altLang="zh-CN" sz="1200" dirty="0" smtClean="0">
                <a:solidFill>
                  <a:srgbClr val="2D2D2D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viverra imperdiet enim. Fusce est. Vivamus a </a:t>
            </a:r>
            <a:r>
              <a:rPr lang="en-US" altLang="zh-CN" sz="1200" dirty="0" err="1" smtClean="0">
                <a:solidFill>
                  <a:srgbClr val="2D2D2D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tellus</a:t>
            </a:r>
            <a:r>
              <a:rPr lang="en-US" altLang="zh-CN" sz="1200" dirty="0" smtClean="0">
                <a:solidFill>
                  <a:srgbClr val="2D2D2D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8558367" y="2166036"/>
            <a:ext cx="2484725" cy="38068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b="1" dirty="0">
                <a:solidFill>
                  <a:srgbClr val="2D2D2D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Enter subtitle </a:t>
            </a:r>
            <a:endParaRPr lang="en-US" altLang="zh-CN" b="1" dirty="0" smtClean="0">
              <a:solidFill>
                <a:srgbClr val="2D2D2D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558367" y="5208277"/>
            <a:ext cx="2759187" cy="60901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 err="1" smtClean="0">
                <a:solidFill>
                  <a:srgbClr val="2D2D2D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Nunc</a:t>
            </a:r>
            <a:r>
              <a:rPr lang="en-US" altLang="zh-CN" sz="1200" dirty="0" smtClean="0">
                <a:solidFill>
                  <a:srgbClr val="2D2D2D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viverra imperdiet enim. Fusce est. Vivamus a </a:t>
            </a:r>
            <a:r>
              <a:rPr lang="en-US" altLang="zh-CN" sz="1200" dirty="0" err="1" smtClean="0">
                <a:solidFill>
                  <a:srgbClr val="2D2D2D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tellus</a:t>
            </a:r>
            <a:r>
              <a:rPr lang="en-US" altLang="zh-CN" sz="1200" dirty="0" smtClean="0">
                <a:solidFill>
                  <a:srgbClr val="2D2D2D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8558367" y="4827592"/>
            <a:ext cx="2484725" cy="38068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b="1" dirty="0">
                <a:solidFill>
                  <a:srgbClr val="2D2D2D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Enter subtitle </a:t>
            </a:r>
            <a:endParaRPr lang="en-US" altLang="zh-CN" b="1" dirty="0" smtClean="0">
              <a:solidFill>
                <a:srgbClr val="2D2D2D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995769" y="2493771"/>
            <a:ext cx="2759187" cy="60901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 err="1" smtClean="0">
                <a:solidFill>
                  <a:srgbClr val="2D2D2D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Nunc</a:t>
            </a:r>
            <a:r>
              <a:rPr lang="en-US" altLang="zh-CN" sz="1200" dirty="0" smtClean="0">
                <a:solidFill>
                  <a:srgbClr val="2D2D2D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viverra imperdiet enim. Fusce est. Vivamus a </a:t>
            </a:r>
            <a:r>
              <a:rPr lang="en-US" altLang="zh-CN" sz="1200" dirty="0" err="1" smtClean="0">
                <a:solidFill>
                  <a:srgbClr val="2D2D2D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tellus</a:t>
            </a:r>
            <a:r>
              <a:rPr lang="en-US" altLang="zh-CN" sz="1200" dirty="0" smtClean="0">
                <a:solidFill>
                  <a:srgbClr val="2D2D2D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995769" y="2113086"/>
            <a:ext cx="2484725" cy="38068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b="1" dirty="0">
                <a:solidFill>
                  <a:srgbClr val="2D2D2D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Enter subtitle </a:t>
            </a:r>
            <a:endParaRPr lang="en-US" altLang="zh-CN" b="1" dirty="0" smtClean="0">
              <a:solidFill>
                <a:srgbClr val="2D2D2D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974457" y="5234562"/>
            <a:ext cx="2759187" cy="60901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 err="1" smtClean="0">
                <a:solidFill>
                  <a:srgbClr val="2D2D2D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Nunc</a:t>
            </a:r>
            <a:r>
              <a:rPr lang="en-US" altLang="zh-CN" sz="1200" dirty="0" smtClean="0">
                <a:solidFill>
                  <a:srgbClr val="2D2D2D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viverra imperdiet enim. Fusce est. Vivamus a </a:t>
            </a:r>
            <a:r>
              <a:rPr lang="en-US" altLang="zh-CN" sz="1200" dirty="0" err="1" smtClean="0">
                <a:solidFill>
                  <a:srgbClr val="2D2D2D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tellus</a:t>
            </a:r>
            <a:r>
              <a:rPr lang="en-US" altLang="zh-CN" sz="1200" dirty="0" smtClean="0">
                <a:solidFill>
                  <a:srgbClr val="2D2D2D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974457" y="4853877"/>
            <a:ext cx="2484725" cy="38068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b="1" dirty="0">
                <a:solidFill>
                  <a:srgbClr val="2D2D2D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Enter subtitle </a:t>
            </a:r>
            <a:endParaRPr lang="en-US" altLang="zh-CN" b="1" dirty="0" smtClean="0">
              <a:solidFill>
                <a:srgbClr val="2D2D2D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984766" y="3861533"/>
            <a:ext cx="2759187" cy="60901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 err="1" smtClean="0">
                <a:solidFill>
                  <a:srgbClr val="2D2D2D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Nunc</a:t>
            </a:r>
            <a:r>
              <a:rPr lang="en-US" altLang="zh-CN" sz="1200" dirty="0" smtClean="0">
                <a:solidFill>
                  <a:srgbClr val="2D2D2D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viverra imperdiet enim. Fusce est. Vivamus a </a:t>
            </a:r>
            <a:r>
              <a:rPr lang="en-US" altLang="zh-CN" sz="1200" dirty="0" err="1" smtClean="0">
                <a:solidFill>
                  <a:srgbClr val="2D2D2D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tellus</a:t>
            </a:r>
            <a:r>
              <a:rPr lang="en-US" altLang="zh-CN" sz="1200" dirty="0" smtClean="0">
                <a:solidFill>
                  <a:srgbClr val="2D2D2D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984766" y="3480848"/>
            <a:ext cx="2484725" cy="38068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b="1" dirty="0">
                <a:solidFill>
                  <a:srgbClr val="2D2D2D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Enter subtitle </a:t>
            </a:r>
            <a:endParaRPr lang="en-US" altLang="zh-CN" b="1" dirty="0" smtClean="0">
              <a:solidFill>
                <a:srgbClr val="2D2D2D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808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图片 3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254999" y="3428307"/>
            <a:ext cx="3556800" cy="2401200"/>
          </a:xfrm>
          <a:custGeom>
            <a:avLst/>
            <a:gdLst>
              <a:gd name="connsiteX0" fmla="*/ 0 w 3556800"/>
              <a:gd name="connsiteY0" fmla="*/ 0 h 2401200"/>
              <a:gd name="connsiteX1" fmla="*/ 3556800 w 3556800"/>
              <a:gd name="connsiteY1" fmla="*/ 0 h 2401200"/>
              <a:gd name="connsiteX2" fmla="*/ 3556800 w 3556800"/>
              <a:gd name="connsiteY2" fmla="*/ 2401200 h 2401200"/>
              <a:gd name="connsiteX3" fmla="*/ 0 w 3556800"/>
              <a:gd name="connsiteY3" fmla="*/ 2401200 h 2401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56800" h="2401200">
                <a:moveTo>
                  <a:pt x="0" y="0"/>
                </a:moveTo>
                <a:lnTo>
                  <a:pt x="3556800" y="0"/>
                </a:lnTo>
                <a:lnTo>
                  <a:pt x="3556800" y="2401200"/>
                </a:lnTo>
                <a:lnTo>
                  <a:pt x="0" y="2401200"/>
                </a:lnTo>
                <a:close/>
              </a:path>
            </a:pathLst>
          </a:cu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128405" y="4248495"/>
            <a:ext cx="1800000" cy="1800000"/>
          </a:xfrm>
          <a:custGeom>
            <a:avLst/>
            <a:gdLst>
              <a:gd name="connsiteX0" fmla="*/ 0 w 1800000"/>
              <a:gd name="connsiteY0" fmla="*/ 0 h 1800000"/>
              <a:gd name="connsiteX1" fmla="*/ 1800000 w 1800000"/>
              <a:gd name="connsiteY1" fmla="*/ 0 h 1800000"/>
              <a:gd name="connsiteX2" fmla="*/ 1800000 w 1800000"/>
              <a:gd name="connsiteY2" fmla="*/ 1800000 h 1800000"/>
              <a:gd name="connsiteX3" fmla="*/ 0 w 1800000"/>
              <a:gd name="connsiteY3" fmla="*/ 1800000 h 180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00000" h="1800000">
                <a:moveTo>
                  <a:pt x="0" y="0"/>
                </a:moveTo>
                <a:lnTo>
                  <a:pt x="1800000" y="0"/>
                </a:lnTo>
                <a:lnTo>
                  <a:pt x="1800000" y="1800000"/>
                </a:lnTo>
                <a:lnTo>
                  <a:pt x="0" y="1800000"/>
                </a:lnTo>
                <a:close/>
              </a:path>
            </a:pathLst>
          </a:cu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128405" y="2058375"/>
            <a:ext cx="1798916" cy="1864398"/>
          </a:xfrm>
          <a:custGeom>
            <a:avLst/>
            <a:gdLst>
              <a:gd name="connsiteX0" fmla="*/ 0 w 1798916"/>
              <a:gd name="connsiteY0" fmla="*/ 0 h 1864398"/>
              <a:gd name="connsiteX1" fmla="*/ 1798916 w 1798916"/>
              <a:gd name="connsiteY1" fmla="*/ 0 h 1864398"/>
              <a:gd name="connsiteX2" fmla="*/ 1798916 w 1798916"/>
              <a:gd name="connsiteY2" fmla="*/ 1864398 h 1864398"/>
              <a:gd name="connsiteX3" fmla="*/ 0 w 1798916"/>
              <a:gd name="connsiteY3" fmla="*/ 1864398 h 1864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98916" h="1864398">
                <a:moveTo>
                  <a:pt x="0" y="0"/>
                </a:moveTo>
                <a:lnTo>
                  <a:pt x="1798916" y="0"/>
                </a:lnTo>
                <a:lnTo>
                  <a:pt x="1798916" y="1864398"/>
                </a:lnTo>
                <a:lnTo>
                  <a:pt x="0" y="1864398"/>
                </a:lnTo>
                <a:close/>
              </a:path>
            </a:pathLst>
          </a:custGeom>
        </p:spPr>
      </p:pic>
      <p:sp>
        <p:nvSpPr>
          <p:cNvPr id="6" name="矩形 5"/>
          <p:cNvSpPr/>
          <p:nvPr/>
        </p:nvSpPr>
        <p:spPr>
          <a:xfrm>
            <a:off x="0" y="1"/>
            <a:ext cx="12192000" cy="1352550"/>
          </a:xfrm>
          <a:prstGeom prst="rect">
            <a:avLst/>
          </a:prstGeom>
          <a:gradFill flip="none" rotWithShape="1">
            <a:gsLst>
              <a:gs pos="20000">
                <a:srgbClr val="012943">
                  <a:alpha val="10000"/>
                </a:srgbClr>
              </a:gs>
              <a:gs pos="70000">
                <a:srgbClr val="012943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443887" y="300323"/>
            <a:ext cx="4632937" cy="646331"/>
          </a:xfrm>
          <a:prstGeom prst="rect">
            <a:avLst/>
          </a:prstGeom>
          <a:noFill/>
          <a:effectLst/>
        </p:spPr>
        <p:txBody>
          <a:bodyPr wrap="square" rtlCol="0" anchor="ctr">
            <a:spAutoFit/>
          </a:bodyPr>
          <a:lstStyle/>
          <a:p>
            <a:r>
              <a:rPr lang="en-US" altLang="zh-CN" sz="3600" b="1" dirty="0" smtClean="0">
                <a:solidFill>
                  <a:schemeClr val="bg1"/>
                </a:solidFill>
                <a:latin typeface="Verdana" panose="020B0604030504040204" pitchFamily="34" charset="0"/>
                <a:ea typeface="微软雅黑" panose="020B0503020204020204" pitchFamily="34" charset="-122"/>
                <a:cs typeface="Verdana" panose="020B0604030504040204" pitchFamily="34" charset="0"/>
              </a:rPr>
              <a:t>Enter your title </a:t>
            </a:r>
            <a:endParaRPr lang="zh-CN" altLang="en-US" sz="3600" b="1" dirty="0">
              <a:solidFill>
                <a:schemeClr val="bg1"/>
              </a:solidFill>
              <a:latin typeface="Verdana" panose="020B0604030504040204" pitchFamily="34" charset="0"/>
              <a:ea typeface="微软雅黑" panose="020B0503020204020204" pitchFamily="34" charset="-122"/>
              <a:cs typeface="Verdana" panose="020B060403050404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64538" y="1016128"/>
            <a:ext cx="4279900" cy="45719"/>
          </a:xfrm>
          <a:prstGeom prst="rect">
            <a:avLst/>
          </a:prstGeom>
          <a:gradFill>
            <a:gsLst>
              <a:gs pos="6364">
                <a:srgbClr val="FFC000"/>
              </a:gs>
              <a:gs pos="44000">
                <a:srgbClr val="FFC000"/>
              </a:gs>
              <a:gs pos="100000">
                <a:schemeClr val="bg1">
                  <a:alpha val="85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3110049" y="2497423"/>
            <a:ext cx="4459151" cy="120032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200" dirty="0" smtClean="0">
                <a:solidFill>
                  <a:srgbClr val="2D2D2D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sz="1200" dirty="0" err="1" smtClean="0">
                <a:solidFill>
                  <a:srgbClr val="2D2D2D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urna</a:t>
            </a:r>
            <a:r>
              <a:rPr lang="en-US" altLang="zh-CN" sz="1200" dirty="0" smtClean="0">
                <a:solidFill>
                  <a:srgbClr val="2D2D2D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3110049" y="2116738"/>
            <a:ext cx="2484725" cy="38068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b="1" dirty="0">
                <a:solidFill>
                  <a:srgbClr val="2D2D2D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Enter subtitle </a:t>
            </a:r>
            <a:endParaRPr lang="en-US" altLang="zh-CN" b="1" dirty="0" smtClean="0">
              <a:solidFill>
                <a:srgbClr val="2D2D2D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110049" y="4629180"/>
            <a:ext cx="4459151" cy="120032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200" dirty="0" smtClean="0">
                <a:solidFill>
                  <a:srgbClr val="2D2D2D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sz="1200" dirty="0" err="1" smtClean="0">
                <a:solidFill>
                  <a:srgbClr val="2D2D2D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urna</a:t>
            </a:r>
            <a:r>
              <a:rPr lang="en-US" altLang="zh-CN" sz="1200" dirty="0" smtClean="0">
                <a:solidFill>
                  <a:srgbClr val="2D2D2D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3110049" y="4248495"/>
            <a:ext cx="2484725" cy="38068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b="1" dirty="0">
                <a:solidFill>
                  <a:srgbClr val="2D2D2D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Enter subtitle </a:t>
            </a:r>
            <a:endParaRPr lang="en-US" altLang="zh-CN" b="1" dirty="0" smtClean="0">
              <a:solidFill>
                <a:srgbClr val="2D2D2D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8141435" y="2652606"/>
            <a:ext cx="2759187" cy="60901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 err="1" smtClean="0">
                <a:solidFill>
                  <a:srgbClr val="2D2D2D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Nunc</a:t>
            </a:r>
            <a:r>
              <a:rPr lang="en-US" altLang="zh-CN" sz="1200" dirty="0" smtClean="0">
                <a:solidFill>
                  <a:srgbClr val="2D2D2D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viverra imperdiet enim. Fusce est. Vivamus a </a:t>
            </a:r>
            <a:r>
              <a:rPr lang="en-US" altLang="zh-CN" sz="1200" dirty="0" err="1" smtClean="0">
                <a:solidFill>
                  <a:srgbClr val="2D2D2D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tellus</a:t>
            </a:r>
            <a:r>
              <a:rPr lang="en-US" altLang="zh-CN" sz="1200" dirty="0" smtClean="0">
                <a:solidFill>
                  <a:srgbClr val="2D2D2D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8141434" y="1698499"/>
            <a:ext cx="2759187" cy="95410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"/>
            <a:r>
              <a:rPr lang="en-US" altLang="zh-CN" sz="2800" b="1" dirty="0">
                <a:solidFill>
                  <a:srgbClr val="2D2D2D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Enter subtitle </a:t>
            </a:r>
            <a:endParaRPr lang="en-US" altLang="zh-CN" sz="2800" b="1" dirty="0" smtClean="0">
              <a:solidFill>
                <a:srgbClr val="2D2D2D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1442605" y="1698375"/>
            <a:ext cx="360000" cy="360000"/>
          </a:xfrm>
          <a:prstGeom prst="rect">
            <a:avLst/>
          </a:prstGeom>
          <a:solidFill>
            <a:srgbClr val="0129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6623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8" t="25658" r="9637" b="30932"/>
          <a:stretch>
            <a:fillRect/>
          </a:stretch>
        </p:blipFill>
        <p:spPr>
          <a:xfrm>
            <a:off x="0" y="1390650"/>
            <a:ext cx="12192000" cy="3946525"/>
          </a:xfrm>
          <a:custGeom>
            <a:avLst/>
            <a:gdLst>
              <a:gd name="connsiteX0" fmla="*/ 0 w 12192000"/>
              <a:gd name="connsiteY0" fmla="*/ 0 h 3946525"/>
              <a:gd name="connsiteX1" fmla="*/ 12192000 w 12192000"/>
              <a:gd name="connsiteY1" fmla="*/ 0 h 3946525"/>
              <a:gd name="connsiteX2" fmla="*/ 12192000 w 12192000"/>
              <a:gd name="connsiteY2" fmla="*/ 3946525 h 3946525"/>
              <a:gd name="connsiteX3" fmla="*/ 0 w 12192000"/>
              <a:gd name="connsiteY3" fmla="*/ 3946525 h 3946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3946525">
                <a:moveTo>
                  <a:pt x="0" y="0"/>
                </a:moveTo>
                <a:lnTo>
                  <a:pt x="12192000" y="0"/>
                </a:lnTo>
                <a:lnTo>
                  <a:pt x="12192000" y="3946525"/>
                </a:lnTo>
                <a:lnTo>
                  <a:pt x="0" y="3946525"/>
                </a:lnTo>
                <a:close/>
              </a:path>
            </a:pathLst>
          </a:custGeom>
        </p:spPr>
      </p:pic>
      <p:sp>
        <p:nvSpPr>
          <p:cNvPr id="10" name="矩形 9"/>
          <p:cNvSpPr/>
          <p:nvPr/>
        </p:nvSpPr>
        <p:spPr>
          <a:xfrm>
            <a:off x="0" y="1390650"/>
            <a:ext cx="12192000" cy="3946525"/>
          </a:xfrm>
          <a:prstGeom prst="rect">
            <a:avLst/>
          </a:prstGeom>
          <a:gradFill flip="none" rotWithShape="1">
            <a:gsLst>
              <a:gs pos="20000">
                <a:srgbClr val="012943">
                  <a:alpha val="10000"/>
                </a:srgbClr>
              </a:gs>
              <a:gs pos="70000">
                <a:srgbClr val="012943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695700" y="2856080"/>
            <a:ext cx="7239000" cy="1015663"/>
          </a:xfrm>
          <a:prstGeom prst="rect">
            <a:avLst/>
          </a:prstGeom>
          <a:noFill/>
          <a:effectLst/>
        </p:spPr>
        <p:txBody>
          <a:bodyPr wrap="square" rtlCol="0" anchor="ctr">
            <a:spAutoFit/>
          </a:bodyPr>
          <a:lstStyle/>
          <a:p>
            <a:r>
              <a:rPr lang="en-US" altLang="zh-CN" sz="6000" b="1" dirty="0" smtClean="0">
                <a:solidFill>
                  <a:schemeClr val="bg1"/>
                </a:solidFill>
                <a:latin typeface="Verdana" panose="020B0604030504040204" pitchFamily="34" charset="0"/>
                <a:ea typeface="微软雅黑" panose="020B0503020204020204" pitchFamily="34" charset="-122"/>
                <a:cs typeface="Verdana" panose="020B0604030504040204" pitchFamily="34" charset="0"/>
              </a:rPr>
              <a:t>Enter your title </a:t>
            </a:r>
            <a:endParaRPr lang="zh-CN" altLang="en-US" sz="6000" b="1" dirty="0">
              <a:solidFill>
                <a:schemeClr val="bg1"/>
              </a:solidFill>
              <a:latin typeface="Verdana" panose="020B0604030504040204" pitchFamily="34" charset="0"/>
              <a:ea typeface="微软雅黑" panose="020B0503020204020204" pitchFamily="34" charset="-122"/>
              <a:cs typeface="Verdana" panose="020B0604030504040204" pitchFamily="3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14386" y="2202328"/>
            <a:ext cx="2233614" cy="1938992"/>
          </a:xfrm>
          <a:prstGeom prst="rect">
            <a:avLst/>
          </a:prstGeom>
          <a:noFill/>
          <a:effectLst/>
        </p:spPr>
        <p:txBody>
          <a:bodyPr wrap="square" rtlCol="0" anchor="ctr">
            <a:spAutoFit/>
          </a:bodyPr>
          <a:lstStyle/>
          <a:p>
            <a:r>
              <a:rPr lang="en-US" altLang="zh-CN" sz="12000" b="1" dirty="0" smtClean="0">
                <a:gradFill flip="none" rotWithShape="1">
                  <a:gsLst>
                    <a:gs pos="6364">
                      <a:srgbClr val="FFC000"/>
                    </a:gs>
                    <a:gs pos="48000">
                      <a:srgbClr val="FFC000"/>
                    </a:gs>
                    <a:gs pos="71000">
                      <a:schemeClr val="bg1">
                        <a:alpha val="85000"/>
                      </a:schemeClr>
                    </a:gs>
                  </a:gsLst>
                  <a:path path="circle">
                    <a:fillToRect t="100000" r="100000"/>
                  </a:path>
                  <a:tileRect l="-100000" b="-10000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Kartika" panose="02020503030404060203" pitchFamily="18" charset="0"/>
              </a:rPr>
              <a:t>04</a:t>
            </a:r>
            <a:endParaRPr lang="zh-CN" altLang="en-US" sz="12000" b="1" dirty="0">
              <a:gradFill flip="none" rotWithShape="1">
                <a:gsLst>
                  <a:gs pos="6364">
                    <a:srgbClr val="FFC000"/>
                  </a:gs>
                  <a:gs pos="48000">
                    <a:srgbClr val="FFC000"/>
                  </a:gs>
                  <a:gs pos="71000">
                    <a:schemeClr val="bg1">
                      <a:alpha val="85000"/>
                    </a:schemeClr>
                  </a:gs>
                </a:gsLst>
                <a:path path="circle">
                  <a:fillToRect t="100000" r="100000"/>
                </a:path>
                <a:tileRect l="-100000" b="-100000"/>
              </a:gradFill>
              <a:latin typeface="微软雅黑" panose="020B0503020204020204" pitchFamily="34" charset="-122"/>
              <a:ea typeface="微软雅黑" panose="020B0503020204020204" pitchFamily="34" charset="-122"/>
              <a:cs typeface="Kartika" panose="02020503030404060203" pitchFamily="18" charset="0"/>
            </a:endParaRPr>
          </a:p>
        </p:txBody>
      </p:sp>
      <p:sp>
        <p:nvSpPr>
          <p:cNvPr id="8" name="任意多边形 7"/>
          <p:cNvSpPr/>
          <p:nvPr/>
        </p:nvSpPr>
        <p:spPr>
          <a:xfrm>
            <a:off x="9696450" y="5983911"/>
            <a:ext cx="2002500" cy="403019"/>
          </a:xfrm>
          <a:custGeom>
            <a:avLst/>
            <a:gdLst>
              <a:gd name="connsiteX0" fmla="*/ 1143000 w 1431000"/>
              <a:gd name="connsiteY0" fmla="*/ 0 h 288000"/>
              <a:gd name="connsiteX1" fmla="*/ 1431000 w 1431000"/>
              <a:gd name="connsiteY1" fmla="*/ 0 h 288000"/>
              <a:gd name="connsiteX2" fmla="*/ 1431000 w 1431000"/>
              <a:gd name="connsiteY2" fmla="*/ 288000 h 288000"/>
              <a:gd name="connsiteX3" fmla="*/ 1143000 w 1431000"/>
              <a:gd name="connsiteY3" fmla="*/ 288000 h 288000"/>
              <a:gd name="connsiteX4" fmla="*/ 762000 w 1431000"/>
              <a:gd name="connsiteY4" fmla="*/ 0 h 288000"/>
              <a:gd name="connsiteX5" fmla="*/ 1050000 w 1431000"/>
              <a:gd name="connsiteY5" fmla="*/ 0 h 288000"/>
              <a:gd name="connsiteX6" fmla="*/ 1050000 w 1431000"/>
              <a:gd name="connsiteY6" fmla="*/ 288000 h 288000"/>
              <a:gd name="connsiteX7" fmla="*/ 762000 w 1431000"/>
              <a:gd name="connsiteY7" fmla="*/ 288000 h 288000"/>
              <a:gd name="connsiteX8" fmla="*/ 381000 w 1431000"/>
              <a:gd name="connsiteY8" fmla="*/ 0 h 288000"/>
              <a:gd name="connsiteX9" fmla="*/ 669000 w 1431000"/>
              <a:gd name="connsiteY9" fmla="*/ 0 h 288000"/>
              <a:gd name="connsiteX10" fmla="*/ 669000 w 1431000"/>
              <a:gd name="connsiteY10" fmla="*/ 288000 h 288000"/>
              <a:gd name="connsiteX11" fmla="*/ 381000 w 1431000"/>
              <a:gd name="connsiteY11" fmla="*/ 288000 h 288000"/>
              <a:gd name="connsiteX12" fmla="*/ 0 w 1431000"/>
              <a:gd name="connsiteY12" fmla="*/ 0 h 288000"/>
              <a:gd name="connsiteX13" fmla="*/ 288000 w 1431000"/>
              <a:gd name="connsiteY13" fmla="*/ 0 h 288000"/>
              <a:gd name="connsiteX14" fmla="*/ 288000 w 1431000"/>
              <a:gd name="connsiteY14" fmla="*/ 288000 h 288000"/>
              <a:gd name="connsiteX15" fmla="*/ 0 w 1431000"/>
              <a:gd name="connsiteY15" fmla="*/ 288000 h 28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431000" h="288000">
                <a:moveTo>
                  <a:pt x="1143000" y="0"/>
                </a:moveTo>
                <a:lnTo>
                  <a:pt x="1431000" y="0"/>
                </a:lnTo>
                <a:lnTo>
                  <a:pt x="1431000" y="288000"/>
                </a:lnTo>
                <a:lnTo>
                  <a:pt x="1143000" y="288000"/>
                </a:lnTo>
                <a:close/>
                <a:moveTo>
                  <a:pt x="762000" y="0"/>
                </a:moveTo>
                <a:lnTo>
                  <a:pt x="1050000" y="0"/>
                </a:lnTo>
                <a:lnTo>
                  <a:pt x="1050000" y="288000"/>
                </a:lnTo>
                <a:lnTo>
                  <a:pt x="762000" y="288000"/>
                </a:lnTo>
                <a:close/>
                <a:moveTo>
                  <a:pt x="381000" y="0"/>
                </a:moveTo>
                <a:lnTo>
                  <a:pt x="669000" y="0"/>
                </a:lnTo>
                <a:lnTo>
                  <a:pt x="669000" y="288000"/>
                </a:lnTo>
                <a:lnTo>
                  <a:pt x="381000" y="288000"/>
                </a:lnTo>
                <a:close/>
                <a:moveTo>
                  <a:pt x="0" y="0"/>
                </a:moveTo>
                <a:lnTo>
                  <a:pt x="288000" y="0"/>
                </a:lnTo>
                <a:lnTo>
                  <a:pt x="288000" y="288000"/>
                </a:lnTo>
                <a:lnTo>
                  <a:pt x="0" y="288000"/>
                </a:lnTo>
                <a:close/>
              </a:path>
            </a:pathLst>
          </a:custGeom>
          <a:gradFill flip="none" rotWithShape="1">
            <a:gsLst>
              <a:gs pos="20000">
                <a:srgbClr val="012943">
                  <a:alpha val="10000"/>
                </a:srgbClr>
              </a:gs>
              <a:gs pos="70000">
                <a:srgbClr val="012943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229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图片 35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359650" y="2172524"/>
            <a:ext cx="2378076" cy="2628076"/>
          </a:xfrm>
          <a:custGeom>
            <a:avLst/>
            <a:gdLst>
              <a:gd name="connsiteX0" fmla="*/ 0 w 2378076"/>
              <a:gd name="connsiteY0" fmla="*/ 0 h 2628076"/>
              <a:gd name="connsiteX1" fmla="*/ 2378076 w 2378076"/>
              <a:gd name="connsiteY1" fmla="*/ 0 h 2628076"/>
              <a:gd name="connsiteX2" fmla="*/ 2378076 w 2378076"/>
              <a:gd name="connsiteY2" fmla="*/ 2628076 h 2628076"/>
              <a:gd name="connsiteX3" fmla="*/ 0 w 2378076"/>
              <a:gd name="connsiteY3" fmla="*/ 2628076 h 2628076"/>
              <a:gd name="connsiteX4" fmla="*/ 0 w 2378076"/>
              <a:gd name="connsiteY4" fmla="*/ 0 h 26280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78076" h="2628076">
                <a:moveTo>
                  <a:pt x="0" y="0"/>
                </a:moveTo>
                <a:lnTo>
                  <a:pt x="2378076" y="0"/>
                </a:lnTo>
                <a:lnTo>
                  <a:pt x="2378076" y="2628076"/>
                </a:lnTo>
                <a:lnTo>
                  <a:pt x="0" y="2628076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791687" y="2172524"/>
            <a:ext cx="2378076" cy="2628076"/>
          </a:xfrm>
          <a:custGeom>
            <a:avLst/>
            <a:gdLst>
              <a:gd name="connsiteX0" fmla="*/ 0 w 2378076"/>
              <a:gd name="connsiteY0" fmla="*/ 0 h 2628076"/>
              <a:gd name="connsiteX1" fmla="*/ 2378076 w 2378076"/>
              <a:gd name="connsiteY1" fmla="*/ 0 h 2628076"/>
              <a:gd name="connsiteX2" fmla="*/ 2378076 w 2378076"/>
              <a:gd name="connsiteY2" fmla="*/ 2628076 h 2628076"/>
              <a:gd name="connsiteX3" fmla="*/ 0 w 2378076"/>
              <a:gd name="connsiteY3" fmla="*/ 2628076 h 26280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78076" h="2628076">
                <a:moveTo>
                  <a:pt x="0" y="0"/>
                </a:moveTo>
                <a:lnTo>
                  <a:pt x="2378076" y="0"/>
                </a:lnTo>
                <a:lnTo>
                  <a:pt x="2378076" y="2628076"/>
                </a:lnTo>
                <a:lnTo>
                  <a:pt x="0" y="2628076"/>
                </a:lnTo>
                <a:close/>
              </a:path>
            </a:pathLst>
          </a:cu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223724" y="2172524"/>
            <a:ext cx="2378076" cy="2628076"/>
          </a:xfrm>
          <a:custGeom>
            <a:avLst/>
            <a:gdLst>
              <a:gd name="connsiteX0" fmla="*/ 0 w 2378076"/>
              <a:gd name="connsiteY0" fmla="*/ 0 h 2628076"/>
              <a:gd name="connsiteX1" fmla="*/ 2378076 w 2378076"/>
              <a:gd name="connsiteY1" fmla="*/ 0 h 2628076"/>
              <a:gd name="connsiteX2" fmla="*/ 2378076 w 2378076"/>
              <a:gd name="connsiteY2" fmla="*/ 2628076 h 2628076"/>
              <a:gd name="connsiteX3" fmla="*/ 0 w 2378076"/>
              <a:gd name="connsiteY3" fmla="*/ 2628076 h 26280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78076" h="2628076">
                <a:moveTo>
                  <a:pt x="0" y="0"/>
                </a:moveTo>
                <a:lnTo>
                  <a:pt x="2378076" y="0"/>
                </a:lnTo>
                <a:lnTo>
                  <a:pt x="2378076" y="2628076"/>
                </a:lnTo>
                <a:lnTo>
                  <a:pt x="0" y="2628076"/>
                </a:lnTo>
                <a:close/>
              </a:path>
            </a:pathLst>
          </a:custGeom>
        </p:spPr>
      </p:pic>
      <p:sp>
        <p:nvSpPr>
          <p:cNvPr id="6" name="矩形 5"/>
          <p:cNvSpPr/>
          <p:nvPr/>
        </p:nvSpPr>
        <p:spPr>
          <a:xfrm>
            <a:off x="0" y="1"/>
            <a:ext cx="12192000" cy="1352550"/>
          </a:xfrm>
          <a:prstGeom prst="rect">
            <a:avLst/>
          </a:prstGeom>
          <a:gradFill flip="none" rotWithShape="1">
            <a:gsLst>
              <a:gs pos="20000">
                <a:srgbClr val="012943">
                  <a:alpha val="10000"/>
                </a:srgbClr>
              </a:gs>
              <a:gs pos="70000">
                <a:srgbClr val="012943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443887" y="300323"/>
            <a:ext cx="4632937" cy="646331"/>
          </a:xfrm>
          <a:prstGeom prst="rect">
            <a:avLst/>
          </a:prstGeom>
          <a:noFill/>
          <a:effectLst/>
        </p:spPr>
        <p:txBody>
          <a:bodyPr wrap="square" rtlCol="0" anchor="ctr">
            <a:spAutoFit/>
          </a:bodyPr>
          <a:lstStyle/>
          <a:p>
            <a:r>
              <a:rPr lang="en-US" altLang="zh-CN" sz="3600" b="1" dirty="0" smtClean="0">
                <a:solidFill>
                  <a:schemeClr val="bg1"/>
                </a:solidFill>
                <a:latin typeface="Verdana" panose="020B0604030504040204" pitchFamily="34" charset="0"/>
                <a:ea typeface="微软雅黑" panose="020B0503020204020204" pitchFamily="34" charset="-122"/>
                <a:cs typeface="Verdana" panose="020B0604030504040204" pitchFamily="34" charset="0"/>
              </a:rPr>
              <a:t>Enter your title </a:t>
            </a:r>
            <a:endParaRPr lang="zh-CN" altLang="en-US" sz="3600" b="1" dirty="0">
              <a:solidFill>
                <a:schemeClr val="bg1"/>
              </a:solidFill>
              <a:latin typeface="Verdana" panose="020B0604030504040204" pitchFamily="34" charset="0"/>
              <a:ea typeface="微软雅黑" panose="020B0503020204020204" pitchFamily="34" charset="-122"/>
              <a:cs typeface="Verdana" panose="020B060403050404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64538" y="1016128"/>
            <a:ext cx="4279900" cy="45719"/>
          </a:xfrm>
          <a:prstGeom prst="rect">
            <a:avLst/>
          </a:prstGeom>
          <a:gradFill>
            <a:gsLst>
              <a:gs pos="6364">
                <a:srgbClr val="FFC000"/>
              </a:gs>
              <a:gs pos="44000">
                <a:srgbClr val="FFC000"/>
              </a:gs>
              <a:gs pos="100000">
                <a:schemeClr val="bg1">
                  <a:alpha val="85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109300" y="2255116"/>
            <a:ext cx="433638" cy="394461"/>
          </a:xfrm>
          <a:prstGeom prst="rect">
            <a:avLst/>
          </a:prstGeom>
          <a:solidFill>
            <a:srgbClr val="0129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805838" y="2172524"/>
            <a:ext cx="2303462" cy="95410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"/>
            <a:r>
              <a:rPr lang="en-US" altLang="zh-CN" sz="2800" b="1" dirty="0">
                <a:solidFill>
                  <a:srgbClr val="2D2D2D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Enter subtitle </a:t>
            </a:r>
            <a:endParaRPr lang="en-US" altLang="zh-CN" sz="2800" b="1" dirty="0" smtClean="0">
              <a:solidFill>
                <a:srgbClr val="2D2D2D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05838" y="3440411"/>
            <a:ext cx="2837838" cy="203132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200" dirty="0" smtClean="0">
                <a:solidFill>
                  <a:srgbClr val="2D2D2D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sz="1200" dirty="0" err="1" smtClean="0">
                <a:solidFill>
                  <a:srgbClr val="2D2D2D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urna</a:t>
            </a:r>
            <a:r>
              <a:rPr lang="en-US" altLang="zh-CN" sz="1200" dirty="0" smtClean="0">
                <a:solidFill>
                  <a:srgbClr val="2D2D2D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</p:txBody>
      </p:sp>
      <p:sp>
        <p:nvSpPr>
          <p:cNvPr id="15" name="矩形 14"/>
          <p:cNvSpPr/>
          <p:nvPr/>
        </p:nvSpPr>
        <p:spPr>
          <a:xfrm>
            <a:off x="894013" y="3216796"/>
            <a:ext cx="1800000" cy="32400"/>
          </a:xfrm>
          <a:prstGeom prst="rect">
            <a:avLst/>
          </a:prstGeom>
          <a:solidFill>
            <a:srgbClr val="2D2D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4273475" y="5330898"/>
            <a:ext cx="2759187" cy="60901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 err="1" smtClean="0">
                <a:solidFill>
                  <a:srgbClr val="2D2D2D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Nunc</a:t>
            </a:r>
            <a:r>
              <a:rPr lang="en-US" altLang="zh-CN" sz="1200" dirty="0" smtClean="0">
                <a:solidFill>
                  <a:srgbClr val="2D2D2D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viverra imperdiet enim. Fusce est. Vivamus a </a:t>
            </a:r>
            <a:r>
              <a:rPr lang="en-US" altLang="zh-CN" sz="1200" dirty="0" err="1" smtClean="0">
                <a:solidFill>
                  <a:srgbClr val="2D2D2D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tellus</a:t>
            </a:r>
            <a:r>
              <a:rPr lang="en-US" altLang="zh-CN" sz="1200" dirty="0" smtClean="0">
                <a:solidFill>
                  <a:srgbClr val="2D2D2D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4220150" y="4918896"/>
            <a:ext cx="2484725" cy="45179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1" dirty="0">
                <a:solidFill>
                  <a:srgbClr val="2D2D2D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Enter subtitle </a:t>
            </a:r>
            <a:endParaRPr lang="en-US" altLang="zh-CN" b="1" dirty="0" smtClean="0">
              <a:solidFill>
                <a:srgbClr val="2D2D2D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6894763" y="5330898"/>
            <a:ext cx="2759187" cy="60901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 err="1" smtClean="0">
                <a:solidFill>
                  <a:srgbClr val="2D2D2D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Nunc</a:t>
            </a:r>
            <a:r>
              <a:rPr lang="en-US" altLang="zh-CN" sz="1200" dirty="0" smtClean="0">
                <a:solidFill>
                  <a:srgbClr val="2D2D2D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viverra imperdiet enim. Fusce est. Vivamus a </a:t>
            </a:r>
            <a:r>
              <a:rPr lang="en-US" altLang="zh-CN" sz="1200" dirty="0" err="1" smtClean="0">
                <a:solidFill>
                  <a:srgbClr val="2D2D2D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tellus</a:t>
            </a:r>
            <a:r>
              <a:rPr lang="en-US" altLang="zh-CN" sz="1200" dirty="0" smtClean="0">
                <a:solidFill>
                  <a:srgbClr val="2D2D2D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6841438" y="4918896"/>
            <a:ext cx="2484725" cy="45179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1" dirty="0">
                <a:solidFill>
                  <a:srgbClr val="2D2D2D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Enter subtitle </a:t>
            </a:r>
            <a:endParaRPr lang="en-US" altLang="zh-CN" b="1" dirty="0" smtClean="0">
              <a:solidFill>
                <a:srgbClr val="2D2D2D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9432813" y="5330898"/>
            <a:ext cx="2759187" cy="60901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 err="1" smtClean="0">
                <a:solidFill>
                  <a:srgbClr val="2D2D2D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Nunc</a:t>
            </a:r>
            <a:r>
              <a:rPr lang="en-US" altLang="zh-CN" sz="1200" dirty="0" smtClean="0">
                <a:solidFill>
                  <a:srgbClr val="2D2D2D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viverra imperdiet enim. Fusce est. Vivamus a </a:t>
            </a:r>
            <a:r>
              <a:rPr lang="en-US" altLang="zh-CN" sz="1200" dirty="0" err="1" smtClean="0">
                <a:solidFill>
                  <a:srgbClr val="2D2D2D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tellus</a:t>
            </a:r>
            <a:r>
              <a:rPr lang="en-US" altLang="zh-CN" sz="1200" dirty="0" smtClean="0">
                <a:solidFill>
                  <a:srgbClr val="2D2D2D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9379488" y="4918896"/>
            <a:ext cx="2484725" cy="45179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1" dirty="0">
                <a:solidFill>
                  <a:srgbClr val="2D2D2D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Enter subtitle </a:t>
            </a:r>
            <a:endParaRPr lang="en-US" altLang="zh-CN" b="1" dirty="0" smtClean="0">
              <a:solidFill>
                <a:srgbClr val="2D2D2D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893651" y="5753100"/>
            <a:ext cx="2649287" cy="186811"/>
          </a:xfrm>
          <a:prstGeom prst="rect">
            <a:avLst/>
          </a:prstGeom>
          <a:gradFill flip="none" rotWithShape="1">
            <a:gsLst>
              <a:gs pos="20000">
                <a:srgbClr val="012943">
                  <a:alpha val="10000"/>
                </a:srgbClr>
              </a:gs>
              <a:gs pos="70000">
                <a:srgbClr val="012943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9370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1"/>
            <a:ext cx="12192000" cy="1352550"/>
          </a:xfrm>
          <a:prstGeom prst="rect">
            <a:avLst/>
          </a:prstGeom>
          <a:gradFill flip="none" rotWithShape="1">
            <a:gsLst>
              <a:gs pos="20000">
                <a:srgbClr val="012943">
                  <a:alpha val="10000"/>
                </a:srgbClr>
              </a:gs>
              <a:gs pos="70000">
                <a:srgbClr val="012943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443887" y="300323"/>
            <a:ext cx="4632937" cy="646331"/>
          </a:xfrm>
          <a:prstGeom prst="rect">
            <a:avLst/>
          </a:prstGeom>
          <a:noFill/>
          <a:effectLst/>
        </p:spPr>
        <p:txBody>
          <a:bodyPr wrap="square" rtlCol="0" anchor="ctr">
            <a:spAutoFit/>
          </a:bodyPr>
          <a:lstStyle/>
          <a:p>
            <a:r>
              <a:rPr lang="en-US" altLang="zh-CN" sz="3600" b="1" dirty="0" smtClean="0">
                <a:solidFill>
                  <a:schemeClr val="bg1">
                    <a:lumMod val="85000"/>
                  </a:schemeClr>
                </a:solidFill>
                <a:latin typeface="Verdana" panose="020B0604030504040204" pitchFamily="34" charset="0"/>
                <a:ea typeface="微软雅黑" panose="020B0503020204020204" pitchFamily="34" charset="-122"/>
                <a:cs typeface="Verdana" panose="020B0604030504040204" pitchFamily="34" charset="0"/>
              </a:rPr>
              <a:t>Enter your title </a:t>
            </a:r>
            <a:endParaRPr lang="zh-CN" altLang="en-US" sz="3600" b="1" dirty="0">
              <a:solidFill>
                <a:schemeClr val="bg1">
                  <a:lumMod val="85000"/>
                </a:schemeClr>
              </a:solidFill>
              <a:latin typeface="Verdana" panose="020B0604030504040204" pitchFamily="34" charset="0"/>
              <a:ea typeface="微软雅黑" panose="020B0503020204020204" pitchFamily="34" charset="-122"/>
              <a:cs typeface="Verdana" panose="020B060403050404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64538" y="1016128"/>
            <a:ext cx="4279900" cy="45719"/>
          </a:xfrm>
          <a:prstGeom prst="rect">
            <a:avLst/>
          </a:prstGeom>
          <a:gradFill>
            <a:gsLst>
              <a:gs pos="6364">
                <a:srgbClr val="FFC000"/>
              </a:gs>
              <a:gs pos="44000">
                <a:srgbClr val="FFC000"/>
              </a:gs>
              <a:gs pos="100000">
                <a:schemeClr val="bg1">
                  <a:alpha val="85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7" name="图表 6"/>
          <p:cNvGraphicFramePr/>
          <p:nvPr>
            <p:extLst>
              <p:ext uri="{D42A27DB-BD31-4B8C-83A1-F6EECF244321}">
                <p14:modId xmlns:p14="http://schemas.microsoft.com/office/powerpoint/2010/main" val="495639879"/>
              </p:ext>
            </p:extLst>
          </p:nvPr>
        </p:nvGraphicFramePr>
        <p:xfrm>
          <a:off x="4686300" y="2514600"/>
          <a:ext cx="7048326" cy="33878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" name="文本框 9"/>
          <p:cNvSpPr txBox="1"/>
          <p:nvPr/>
        </p:nvSpPr>
        <p:spPr>
          <a:xfrm>
            <a:off x="1699313" y="2539954"/>
            <a:ext cx="2484725" cy="38068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b="1" dirty="0">
                <a:solidFill>
                  <a:srgbClr val="2D2D2D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Enter subtitle </a:t>
            </a:r>
            <a:endParaRPr lang="en-US" altLang="zh-CN" b="1" dirty="0" smtClean="0">
              <a:solidFill>
                <a:srgbClr val="2D2D2D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869338" y="2569971"/>
            <a:ext cx="720000" cy="720000"/>
          </a:xfrm>
          <a:prstGeom prst="rect">
            <a:avLst/>
          </a:prstGeom>
          <a:solidFill>
            <a:srgbClr val="0129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1699313" y="2920278"/>
            <a:ext cx="2759187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 err="1" smtClean="0">
                <a:solidFill>
                  <a:srgbClr val="2D2D2D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Nunc</a:t>
            </a:r>
            <a:r>
              <a:rPr lang="en-US" altLang="zh-CN" sz="1200" dirty="0" smtClean="0">
                <a:solidFill>
                  <a:srgbClr val="2D2D2D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viverra imperdiet enim. 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1699313" y="3723909"/>
            <a:ext cx="2484725" cy="38068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b="1" dirty="0">
                <a:solidFill>
                  <a:srgbClr val="2D2D2D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Enter subtitle </a:t>
            </a:r>
            <a:endParaRPr lang="en-US" altLang="zh-CN" b="1" dirty="0" smtClean="0">
              <a:solidFill>
                <a:srgbClr val="2D2D2D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869338" y="3753926"/>
            <a:ext cx="720000" cy="720000"/>
          </a:xfrm>
          <a:prstGeom prst="rect">
            <a:avLst/>
          </a:prstGeom>
          <a:solidFill>
            <a:srgbClr val="0129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文本框 24"/>
          <p:cNvSpPr txBox="1"/>
          <p:nvPr/>
        </p:nvSpPr>
        <p:spPr>
          <a:xfrm>
            <a:off x="1699313" y="4104233"/>
            <a:ext cx="2759187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 err="1" smtClean="0">
                <a:solidFill>
                  <a:srgbClr val="2D2D2D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Nunc</a:t>
            </a:r>
            <a:r>
              <a:rPr lang="en-US" altLang="zh-CN" sz="1200" dirty="0" smtClean="0">
                <a:solidFill>
                  <a:srgbClr val="2D2D2D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viverra imperdiet enim. 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1699313" y="4919217"/>
            <a:ext cx="2484725" cy="38068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b="1" dirty="0">
                <a:solidFill>
                  <a:srgbClr val="2D2D2D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Enter subtitle </a:t>
            </a:r>
            <a:endParaRPr lang="en-US" altLang="zh-CN" b="1" dirty="0" smtClean="0">
              <a:solidFill>
                <a:srgbClr val="2D2D2D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869338" y="4949234"/>
            <a:ext cx="720000" cy="720000"/>
          </a:xfrm>
          <a:prstGeom prst="rect">
            <a:avLst/>
          </a:prstGeom>
          <a:solidFill>
            <a:srgbClr val="0129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文本框 28"/>
          <p:cNvSpPr txBox="1"/>
          <p:nvPr/>
        </p:nvSpPr>
        <p:spPr>
          <a:xfrm>
            <a:off x="1699313" y="5299541"/>
            <a:ext cx="2759187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 err="1" smtClean="0">
                <a:solidFill>
                  <a:srgbClr val="2D2D2D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Nunc</a:t>
            </a:r>
            <a:r>
              <a:rPr lang="en-US" altLang="zh-CN" sz="1200" dirty="0" smtClean="0">
                <a:solidFill>
                  <a:srgbClr val="2D2D2D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viverra imperdiet enim. </a:t>
            </a:r>
          </a:p>
        </p:txBody>
      </p:sp>
      <p:sp>
        <p:nvSpPr>
          <p:cNvPr id="15" name="curved-up-arrow_20901"/>
          <p:cNvSpPr>
            <a:spLocks noChangeAspect="1"/>
          </p:cNvSpPr>
          <p:nvPr/>
        </p:nvSpPr>
        <p:spPr bwMode="auto">
          <a:xfrm>
            <a:off x="1016021" y="2664878"/>
            <a:ext cx="408830" cy="486014"/>
          </a:xfrm>
          <a:custGeom>
            <a:avLst/>
            <a:gdLst>
              <a:gd name="T0" fmla="*/ 1363 w 1738"/>
              <a:gd name="T1" fmla="*/ 606 h 2069"/>
              <a:gd name="T2" fmla="*/ 1738 w 1738"/>
              <a:gd name="T3" fmla="*/ 606 h 2069"/>
              <a:gd name="T4" fmla="*/ 1133 w 1738"/>
              <a:gd name="T5" fmla="*/ 0 h 2069"/>
              <a:gd name="T6" fmla="*/ 527 w 1738"/>
              <a:gd name="T7" fmla="*/ 606 h 2069"/>
              <a:gd name="T8" fmla="*/ 907 w 1738"/>
              <a:gd name="T9" fmla="*/ 606 h 2069"/>
              <a:gd name="T10" fmla="*/ 0 w 1738"/>
              <a:gd name="T11" fmla="*/ 2036 h 2069"/>
              <a:gd name="T12" fmla="*/ 228 w 1738"/>
              <a:gd name="T13" fmla="*/ 2069 h 2069"/>
              <a:gd name="T14" fmla="*/ 1363 w 1738"/>
              <a:gd name="T15" fmla="*/ 606 h 20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738" h="2069">
                <a:moveTo>
                  <a:pt x="1363" y="606"/>
                </a:moveTo>
                <a:lnTo>
                  <a:pt x="1738" y="606"/>
                </a:lnTo>
                <a:lnTo>
                  <a:pt x="1133" y="0"/>
                </a:lnTo>
                <a:lnTo>
                  <a:pt x="527" y="606"/>
                </a:lnTo>
                <a:lnTo>
                  <a:pt x="907" y="606"/>
                </a:lnTo>
                <a:cubicBezTo>
                  <a:pt x="854" y="1319"/>
                  <a:pt x="482" y="1896"/>
                  <a:pt x="0" y="2036"/>
                </a:cubicBezTo>
                <a:cubicBezTo>
                  <a:pt x="74" y="2057"/>
                  <a:pt x="150" y="2069"/>
                  <a:pt x="228" y="2069"/>
                </a:cubicBezTo>
                <a:cubicBezTo>
                  <a:pt x="816" y="2069"/>
                  <a:pt x="1301" y="1428"/>
                  <a:pt x="1363" y="606"/>
                </a:cubicBezTo>
                <a:close/>
              </a:path>
            </a:pathLst>
          </a:custGeom>
          <a:gradFill>
            <a:gsLst>
              <a:gs pos="6364">
                <a:srgbClr val="FFC000"/>
              </a:gs>
              <a:gs pos="44000">
                <a:srgbClr val="FFC000"/>
              </a:gs>
              <a:gs pos="100000">
                <a:schemeClr val="bg1">
                  <a:alpha val="85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" name="curved-up-arrow_20901"/>
          <p:cNvSpPr>
            <a:spLocks noChangeAspect="1"/>
          </p:cNvSpPr>
          <p:nvPr/>
        </p:nvSpPr>
        <p:spPr bwMode="auto">
          <a:xfrm>
            <a:off x="1016021" y="3870919"/>
            <a:ext cx="408830" cy="486014"/>
          </a:xfrm>
          <a:custGeom>
            <a:avLst/>
            <a:gdLst>
              <a:gd name="T0" fmla="*/ 1363 w 1738"/>
              <a:gd name="T1" fmla="*/ 606 h 2069"/>
              <a:gd name="T2" fmla="*/ 1738 w 1738"/>
              <a:gd name="T3" fmla="*/ 606 h 2069"/>
              <a:gd name="T4" fmla="*/ 1133 w 1738"/>
              <a:gd name="T5" fmla="*/ 0 h 2069"/>
              <a:gd name="T6" fmla="*/ 527 w 1738"/>
              <a:gd name="T7" fmla="*/ 606 h 2069"/>
              <a:gd name="T8" fmla="*/ 907 w 1738"/>
              <a:gd name="T9" fmla="*/ 606 h 2069"/>
              <a:gd name="T10" fmla="*/ 0 w 1738"/>
              <a:gd name="T11" fmla="*/ 2036 h 2069"/>
              <a:gd name="T12" fmla="*/ 228 w 1738"/>
              <a:gd name="T13" fmla="*/ 2069 h 2069"/>
              <a:gd name="T14" fmla="*/ 1363 w 1738"/>
              <a:gd name="T15" fmla="*/ 606 h 20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738" h="2069">
                <a:moveTo>
                  <a:pt x="1363" y="606"/>
                </a:moveTo>
                <a:lnTo>
                  <a:pt x="1738" y="606"/>
                </a:lnTo>
                <a:lnTo>
                  <a:pt x="1133" y="0"/>
                </a:lnTo>
                <a:lnTo>
                  <a:pt x="527" y="606"/>
                </a:lnTo>
                <a:lnTo>
                  <a:pt x="907" y="606"/>
                </a:lnTo>
                <a:cubicBezTo>
                  <a:pt x="854" y="1319"/>
                  <a:pt x="482" y="1896"/>
                  <a:pt x="0" y="2036"/>
                </a:cubicBezTo>
                <a:cubicBezTo>
                  <a:pt x="74" y="2057"/>
                  <a:pt x="150" y="2069"/>
                  <a:pt x="228" y="2069"/>
                </a:cubicBezTo>
                <a:cubicBezTo>
                  <a:pt x="816" y="2069"/>
                  <a:pt x="1301" y="1428"/>
                  <a:pt x="1363" y="606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</p:sp>
      <p:sp>
        <p:nvSpPr>
          <p:cNvPr id="18" name="curved-up-arrow_20901"/>
          <p:cNvSpPr>
            <a:spLocks noChangeAspect="1"/>
          </p:cNvSpPr>
          <p:nvPr/>
        </p:nvSpPr>
        <p:spPr bwMode="auto">
          <a:xfrm>
            <a:off x="1016021" y="5056534"/>
            <a:ext cx="408830" cy="486014"/>
          </a:xfrm>
          <a:custGeom>
            <a:avLst/>
            <a:gdLst>
              <a:gd name="T0" fmla="*/ 1363 w 1738"/>
              <a:gd name="T1" fmla="*/ 606 h 2069"/>
              <a:gd name="T2" fmla="*/ 1738 w 1738"/>
              <a:gd name="T3" fmla="*/ 606 h 2069"/>
              <a:gd name="T4" fmla="*/ 1133 w 1738"/>
              <a:gd name="T5" fmla="*/ 0 h 2069"/>
              <a:gd name="T6" fmla="*/ 527 w 1738"/>
              <a:gd name="T7" fmla="*/ 606 h 2069"/>
              <a:gd name="T8" fmla="*/ 907 w 1738"/>
              <a:gd name="T9" fmla="*/ 606 h 2069"/>
              <a:gd name="T10" fmla="*/ 0 w 1738"/>
              <a:gd name="T11" fmla="*/ 2036 h 2069"/>
              <a:gd name="T12" fmla="*/ 228 w 1738"/>
              <a:gd name="T13" fmla="*/ 2069 h 2069"/>
              <a:gd name="T14" fmla="*/ 1363 w 1738"/>
              <a:gd name="T15" fmla="*/ 606 h 20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738" h="2069">
                <a:moveTo>
                  <a:pt x="1363" y="606"/>
                </a:moveTo>
                <a:lnTo>
                  <a:pt x="1738" y="606"/>
                </a:lnTo>
                <a:lnTo>
                  <a:pt x="1133" y="0"/>
                </a:lnTo>
                <a:lnTo>
                  <a:pt x="527" y="606"/>
                </a:lnTo>
                <a:lnTo>
                  <a:pt x="907" y="606"/>
                </a:lnTo>
                <a:cubicBezTo>
                  <a:pt x="854" y="1319"/>
                  <a:pt x="482" y="1896"/>
                  <a:pt x="0" y="2036"/>
                </a:cubicBezTo>
                <a:cubicBezTo>
                  <a:pt x="74" y="2057"/>
                  <a:pt x="150" y="2069"/>
                  <a:pt x="228" y="2069"/>
                </a:cubicBezTo>
                <a:cubicBezTo>
                  <a:pt x="816" y="2069"/>
                  <a:pt x="1301" y="1428"/>
                  <a:pt x="1363" y="606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1522039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图片 3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068781" y="2186363"/>
            <a:ext cx="3143868" cy="1387171"/>
          </a:xfrm>
          <a:custGeom>
            <a:avLst/>
            <a:gdLst>
              <a:gd name="connsiteX0" fmla="*/ 0 w 3143868"/>
              <a:gd name="connsiteY0" fmla="*/ 0 h 1387171"/>
              <a:gd name="connsiteX1" fmla="*/ 3143868 w 3143868"/>
              <a:gd name="connsiteY1" fmla="*/ 0 h 1387171"/>
              <a:gd name="connsiteX2" fmla="*/ 3143868 w 3143868"/>
              <a:gd name="connsiteY2" fmla="*/ 1387171 h 1387171"/>
              <a:gd name="connsiteX3" fmla="*/ 0 w 3143868"/>
              <a:gd name="connsiteY3" fmla="*/ 1387171 h 13871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43868" h="1387171">
                <a:moveTo>
                  <a:pt x="0" y="0"/>
                </a:moveTo>
                <a:lnTo>
                  <a:pt x="3143868" y="0"/>
                </a:lnTo>
                <a:lnTo>
                  <a:pt x="3143868" y="1387171"/>
                </a:lnTo>
                <a:lnTo>
                  <a:pt x="0" y="1387171"/>
                </a:lnTo>
                <a:close/>
              </a:path>
            </a:pathLst>
          </a:custGeom>
        </p:spPr>
      </p:pic>
      <p:sp>
        <p:nvSpPr>
          <p:cNvPr id="6" name="矩形 5"/>
          <p:cNvSpPr/>
          <p:nvPr/>
        </p:nvSpPr>
        <p:spPr>
          <a:xfrm>
            <a:off x="0" y="1"/>
            <a:ext cx="12192000" cy="1352550"/>
          </a:xfrm>
          <a:prstGeom prst="rect">
            <a:avLst/>
          </a:prstGeom>
          <a:gradFill flip="none" rotWithShape="1">
            <a:gsLst>
              <a:gs pos="20000">
                <a:srgbClr val="012943">
                  <a:alpha val="10000"/>
                </a:srgbClr>
              </a:gs>
              <a:gs pos="70000">
                <a:srgbClr val="012943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443887" y="300323"/>
            <a:ext cx="4632937" cy="646331"/>
          </a:xfrm>
          <a:prstGeom prst="rect">
            <a:avLst/>
          </a:prstGeom>
          <a:noFill/>
          <a:effectLst/>
        </p:spPr>
        <p:txBody>
          <a:bodyPr wrap="square" rtlCol="0" anchor="ctr">
            <a:spAutoFit/>
          </a:bodyPr>
          <a:lstStyle/>
          <a:p>
            <a:r>
              <a:rPr lang="en-US" altLang="zh-CN" sz="3600" b="1" dirty="0" smtClean="0">
                <a:solidFill>
                  <a:schemeClr val="bg1"/>
                </a:solidFill>
                <a:latin typeface="Verdana" panose="020B0604030504040204" pitchFamily="34" charset="0"/>
                <a:ea typeface="微软雅黑" panose="020B0503020204020204" pitchFamily="34" charset="-122"/>
                <a:cs typeface="Verdana" panose="020B0604030504040204" pitchFamily="34" charset="0"/>
              </a:rPr>
              <a:t>Enter your title </a:t>
            </a:r>
            <a:endParaRPr lang="zh-CN" altLang="en-US" sz="3600" b="1" dirty="0">
              <a:solidFill>
                <a:schemeClr val="bg1"/>
              </a:solidFill>
              <a:latin typeface="Verdana" panose="020B0604030504040204" pitchFamily="34" charset="0"/>
              <a:ea typeface="微软雅黑" panose="020B0503020204020204" pitchFamily="34" charset="-122"/>
              <a:cs typeface="Verdana" panose="020B060403050404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64538" y="1016128"/>
            <a:ext cx="4279900" cy="45719"/>
          </a:xfrm>
          <a:prstGeom prst="rect">
            <a:avLst/>
          </a:prstGeom>
          <a:gradFill>
            <a:gsLst>
              <a:gs pos="6364">
                <a:srgbClr val="FFC000"/>
              </a:gs>
              <a:gs pos="44000">
                <a:srgbClr val="FFC000"/>
              </a:gs>
              <a:gs pos="100000">
                <a:schemeClr val="bg1">
                  <a:alpha val="85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5076824" y="2420259"/>
            <a:ext cx="3422855" cy="989698"/>
            <a:chOff x="664875" y="5129332"/>
            <a:chExt cx="3422855" cy="989698"/>
          </a:xfrm>
        </p:grpSpPr>
        <p:sp>
          <p:nvSpPr>
            <p:cNvPr id="9" name="文本框 8"/>
            <p:cNvSpPr txBox="1"/>
            <p:nvPr/>
          </p:nvSpPr>
          <p:spPr>
            <a:xfrm>
              <a:off x="1328543" y="5510017"/>
              <a:ext cx="2759187" cy="609013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200" dirty="0" err="1" smtClean="0">
                  <a:solidFill>
                    <a:srgbClr val="2D2D2D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Nunc</a:t>
              </a:r>
              <a:r>
                <a:rPr lang="en-US" altLang="zh-CN" sz="1200" dirty="0" smtClean="0">
                  <a:solidFill>
                    <a:srgbClr val="2D2D2D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viverra imperdiet enim. Fusce est. Vivamus a </a:t>
              </a:r>
              <a:r>
                <a:rPr lang="en-US" altLang="zh-CN" sz="1200" dirty="0" err="1" smtClean="0">
                  <a:solidFill>
                    <a:srgbClr val="2D2D2D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tellus</a:t>
              </a:r>
              <a:r>
                <a:rPr lang="en-US" altLang="zh-CN" sz="1200" dirty="0" smtClean="0">
                  <a:solidFill>
                    <a:srgbClr val="2D2D2D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.</a:t>
              </a: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1328543" y="5129332"/>
              <a:ext cx="2484725" cy="38068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altLang="zh-CN" b="1" dirty="0">
                  <a:solidFill>
                    <a:srgbClr val="2D2D2D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Enter subtitle </a:t>
              </a:r>
              <a:endParaRPr lang="en-US" altLang="zh-CN" b="1" dirty="0" smtClean="0">
                <a:solidFill>
                  <a:srgbClr val="2D2D2D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11" name="hexagonal-diaphragm-shape-interface-symbol_39039"/>
            <p:cNvSpPr>
              <a:spLocks noChangeAspect="1"/>
            </p:cNvSpPr>
            <p:nvPr/>
          </p:nvSpPr>
          <p:spPr bwMode="auto">
            <a:xfrm>
              <a:off x="664875" y="5205174"/>
              <a:ext cx="535158" cy="609685"/>
            </a:xfrm>
            <a:custGeom>
              <a:avLst/>
              <a:gdLst>
                <a:gd name="connsiteX0" fmla="*/ 223869 w 504644"/>
                <a:gd name="connsiteY0" fmla="*/ 343876 h 574921"/>
                <a:gd name="connsiteX1" fmla="*/ 242155 w 504644"/>
                <a:gd name="connsiteY1" fmla="*/ 343876 h 574921"/>
                <a:gd name="connsiteX2" fmla="*/ 372307 w 504644"/>
                <a:gd name="connsiteY2" fmla="*/ 419085 h 574921"/>
                <a:gd name="connsiteX3" fmla="*/ 251836 w 504644"/>
                <a:gd name="connsiteY3" fmla="*/ 487848 h 574921"/>
                <a:gd name="connsiteX4" fmla="*/ 215264 w 504644"/>
                <a:gd name="connsiteY4" fmla="*/ 466360 h 574921"/>
                <a:gd name="connsiteX5" fmla="*/ 215264 w 504644"/>
                <a:gd name="connsiteY5" fmla="*/ 358918 h 574921"/>
                <a:gd name="connsiteX6" fmla="*/ 223869 w 504644"/>
                <a:gd name="connsiteY6" fmla="*/ 343876 h 574921"/>
                <a:gd name="connsiteX7" fmla="*/ 171062 w 504644"/>
                <a:gd name="connsiteY7" fmla="*/ 290148 h 574921"/>
                <a:gd name="connsiteX8" fmla="*/ 189372 w 504644"/>
                <a:gd name="connsiteY8" fmla="*/ 290148 h 574921"/>
                <a:gd name="connsiteX9" fmla="*/ 197988 w 504644"/>
                <a:gd name="connsiteY9" fmla="*/ 305196 h 574921"/>
                <a:gd name="connsiteX10" fmla="*/ 197988 w 504644"/>
                <a:gd name="connsiteY10" fmla="*/ 456750 h 574921"/>
                <a:gd name="connsiteX11" fmla="*/ 78435 w 504644"/>
                <a:gd name="connsiteY11" fmla="*/ 387959 h 574921"/>
                <a:gd name="connsiteX12" fmla="*/ 78435 w 504644"/>
                <a:gd name="connsiteY12" fmla="*/ 342815 h 574921"/>
                <a:gd name="connsiteX13" fmla="*/ 426209 w 504644"/>
                <a:gd name="connsiteY13" fmla="*/ 248224 h 574921"/>
                <a:gd name="connsiteX14" fmla="*/ 426209 w 504644"/>
                <a:gd name="connsiteY14" fmla="*/ 387921 h 574921"/>
                <a:gd name="connsiteX15" fmla="*/ 388533 w 504644"/>
                <a:gd name="connsiteY15" fmla="*/ 409413 h 574921"/>
                <a:gd name="connsiteX16" fmla="*/ 294882 w 504644"/>
                <a:gd name="connsiteY16" fmla="*/ 355683 h 574921"/>
                <a:gd name="connsiteX17" fmla="*/ 286270 w 504644"/>
                <a:gd name="connsiteY17" fmla="*/ 340639 h 574921"/>
                <a:gd name="connsiteX18" fmla="*/ 294882 w 504644"/>
                <a:gd name="connsiteY18" fmla="*/ 324520 h 574921"/>
                <a:gd name="connsiteX19" fmla="*/ 313182 w 504644"/>
                <a:gd name="connsiteY19" fmla="*/ 314849 h 574921"/>
                <a:gd name="connsiteX20" fmla="*/ 315335 w 504644"/>
                <a:gd name="connsiteY20" fmla="*/ 312700 h 574921"/>
                <a:gd name="connsiteX21" fmla="*/ 115045 w 504644"/>
                <a:gd name="connsiteY21" fmla="*/ 165470 h 574921"/>
                <a:gd name="connsiteX22" fmla="*/ 208723 w 504644"/>
                <a:gd name="connsiteY22" fmla="*/ 219225 h 574921"/>
                <a:gd name="connsiteX23" fmla="*/ 217337 w 504644"/>
                <a:gd name="connsiteY23" fmla="*/ 234277 h 574921"/>
                <a:gd name="connsiteX24" fmla="*/ 208723 w 504644"/>
                <a:gd name="connsiteY24" fmla="*/ 250404 h 574921"/>
                <a:gd name="connsiteX25" fmla="*/ 78435 w 504644"/>
                <a:gd name="connsiteY25" fmla="*/ 324586 h 574921"/>
                <a:gd name="connsiteX26" fmla="*/ 78435 w 504644"/>
                <a:gd name="connsiteY26" fmla="*/ 186972 h 574921"/>
                <a:gd name="connsiteX27" fmla="*/ 306656 w 504644"/>
                <a:gd name="connsiteY27" fmla="*/ 118132 h 574921"/>
                <a:gd name="connsiteX28" fmla="*/ 426209 w 504644"/>
                <a:gd name="connsiteY28" fmla="*/ 186954 h 574921"/>
                <a:gd name="connsiteX29" fmla="*/ 426209 w 504644"/>
                <a:gd name="connsiteY29" fmla="*/ 229968 h 574921"/>
                <a:gd name="connsiteX30" fmla="*/ 333583 w 504644"/>
                <a:gd name="connsiteY30" fmla="*/ 283735 h 574921"/>
                <a:gd name="connsiteX31" fmla="*/ 323889 w 504644"/>
                <a:gd name="connsiteY31" fmla="*/ 285886 h 574921"/>
                <a:gd name="connsiteX32" fmla="*/ 315273 w 504644"/>
                <a:gd name="connsiteY32" fmla="*/ 283735 h 574921"/>
                <a:gd name="connsiteX33" fmla="*/ 306656 w 504644"/>
                <a:gd name="connsiteY33" fmla="*/ 268681 h 574921"/>
                <a:gd name="connsiteX34" fmla="*/ 251742 w 504644"/>
                <a:gd name="connsiteY34" fmla="*/ 87035 h 574921"/>
                <a:gd name="connsiteX35" fmla="*/ 289380 w 504644"/>
                <a:gd name="connsiteY35" fmla="*/ 108523 h 574921"/>
                <a:gd name="connsiteX36" fmla="*/ 289380 w 504644"/>
                <a:gd name="connsiteY36" fmla="*/ 215965 h 574921"/>
                <a:gd name="connsiteX37" fmla="*/ 280777 w 504644"/>
                <a:gd name="connsiteY37" fmla="*/ 231007 h 574921"/>
                <a:gd name="connsiteX38" fmla="*/ 272174 w 504644"/>
                <a:gd name="connsiteY38" fmla="*/ 234230 h 574921"/>
                <a:gd name="connsiteX39" fmla="*/ 262496 w 504644"/>
                <a:gd name="connsiteY39" fmla="*/ 231007 h 574921"/>
                <a:gd name="connsiteX40" fmla="*/ 244215 w 504644"/>
                <a:gd name="connsiteY40" fmla="*/ 220263 h 574921"/>
                <a:gd name="connsiteX41" fmla="*/ 242064 w 504644"/>
                <a:gd name="connsiteY41" fmla="*/ 219188 h 574921"/>
                <a:gd name="connsiteX42" fmla="*/ 131301 w 504644"/>
                <a:gd name="connsiteY42" fmla="*/ 155798 h 574921"/>
                <a:gd name="connsiteX43" fmla="*/ 251784 w 504644"/>
                <a:gd name="connsiteY43" fmla="*/ 46208 h 574921"/>
                <a:gd name="connsiteX44" fmla="*/ 43040 w 504644"/>
                <a:gd name="connsiteY44" fmla="*/ 166566 h 574921"/>
                <a:gd name="connsiteX45" fmla="*/ 43040 w 504644"/>
                <a:gd name="connsiteY45" fmla="*/ 408355 h 574921"/>
                <a:gd name="connsiteX46" fmla="*/ 251784 w 504644"/>
                <a:gd name="connsiteY46" fmla="*/ 528712 h 574921"/>
                <a:gd name="connsiteX47" fmla="*/ 461604 w 504644"/>
                <a:gd name="connsiteY47" fmla="*/ 408355 h 574921"/>
                <a:gd name="connsiteX48" fmla="*/ 461604 w 504644"/>
                <a:gd name="connsiteY48" fmla="*/ 166566 h 574921"/>
                <a:gd name="connsiteX49" fmla="*/ 241024 w 504644"/>
                <a:gd name="connsiteY49" fmla="*/ 3223 h 574921"/>
                <a:gd name="connsiteX50" fmla="*/ 262544 w 504644"/>
                <a:gd name="connsiteY50" fmla="*/ 3223 h 574921"/>
                <a:gd name="connsiteX51" fmla="*/ 493884 w 504644"/>
                <a:gd name="connsiteY51" fmla="*/ 135402 h 574921"/>
                <a:gd name="connsiteX52" fmla="*/ 504644 w 504644"/>
                <a:gd name="connsiteY52" fmla="*/ 154745 h 574921"/>
                <a:gd name="connsiteX53" fmla="*/ 504644 w 504644"/>
                <a:gd name="connsiteY53" fmla="*/ 420176 h 574921"/>
                <a:gd name="connsiteX54" fmla="*/ 493884 w 504644"/>
                <a:gd name="connsiteY54" fmla="*/ 438444 h 574921"/>
                <a:gd name="connsiteX55" fmla="*/ 262544 w 504644"/>
                <a:gd name="connsiteY55" fmla="*/ 571697 h 574921"/>
                <a:gd name="connsiteX56" fmla="*/ 251784 w 504644"/>
                <a:gd name="connsiteY56" fmla="*/ 574921 h 574921"/>
                <a:gd name="connsiteX57" fmla="*/ 241024 w 504644"/>
                <a:gd name="connsiteY57" fmla="*/ 571697 h 574921"/>
                <a:gd name="connsiteX58" fmla="*/ 10760 w 504644"/>
                <a:gd name="connsiteY58" fmla="*/ 438444 h 574921"/>
                <a:gd name="connsiteX59" fmla="*/ 0 w 504644"/>
                <a:gd name="connsiteY59" fmla="*/ 420176 h 574921"/>
                <a:gd name="connsiteX60" fmla="*/ 0 w 504644"/>
                <a:gd name="connsiteY60" fmla="*/ 154745 h 574921"/>
                <a:gd name="connsiteX61" fmla="*/ 10760 w 504644"/>
                <a:gd name="connsiteY61" fmla="*/ 135402 h 574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504644" h="574921">
                  <a:moveTo>
                    <a:pt x="223869" y="343876"/>
                  </a:moveTo>
                  <a:cubicBezTo>
                    <a:pt x="229248" y="340653"/>
                    <a:pt x="235701" y="340653"/>
                    <a:pt x="242155" y="343876"/>
                  </a:cubicBezTo>
                  <a:lnTo>
                    <a:pt x="372307" y="419085"/>
                  </a:lnTo>
                  <a:lnTo>
                    <a:pt x="251836" y="487848"/>
                  </a:lnTo>
                  <a:lnTo>
                    <a:pt x="215264" y="466360"/>
                  </a:lnTo>
                  <a:lnTo>
                    <a:pt x="215264" y="358918"/>
                  </a:lnTo>
                  <a:cubicBezTo>
                    <a:pt x="215264" y="352472"/>
                    <a:pt x="218491" y="347100"/>
                    <a:pt x="223869" y="343876"/>
                  </a:cubicBezTo>
                  <a:close/>
                  <a:moveTo>
                    <a:pt x="171062" y="290148"/>
                  </a:moveTo>
                  <a:cubicBezTo>
                    <a:pt x="177524" y="286923"/>
                    <a:pt x="183987" y="286923"/>
                    <a:pt x="189372" y="290148"/>
                  </a:cubicBezTo>
                  <a:cubicBezTo>
                    <a:pt x="194757" y="293372"/>
                    <a:pt x="197988" y="298746"/>
                    <a:pt x="197988" y="305196"/>
                  </a:cubicBezTo>
                  <a:lnTo>
                    <a:pt x="197988" y="456750"/>
                  </a:lnTo>
                  <a:lnTo>
                    <a:pt x="78435" y="387959"/>
                  </a:lnTo>
                  <a:lnTo>
                    <a:pt x="78435" y="342815"/>
                  </a:lnTo>
                  <a:close/>
                  <a:moveTo>
                    <a:pt x="426209" y="248224"/>
                  </a:moveTo>
                  <a:lnTo>
                    <a:pt x="426209" y="387921"/>
                  </a:lnTo>
                  <a:lnTo>
                    <a:pt x="388533" y="409413"/>
                  </a:lnTo>
                  <a:lnTo>
                    <a:pt x="294882" y="355683"/>
                  </a:lnTo>
                  <a:cubicBezTo>
                    <a:pt x="289500" y="352460"/>
                    <a:pt x="286270" y="347087"/>
                    <a:pt x="286270" y="340639"/>
                  </a:cubicBezTo>
                  <a:cubicBezTo>
                    <a:pt x="286270" y="334192"/>
                    <a:pt x="289500" y="327744"/>
                    <a:pt x="294882" y="324520"/>
                  </a:cubicBezTo>
                  <a:lnTo>
                    <a:pt x="313182" y="314849"/>
                  </a:lnTo>
                  <a:cubicBezTo>
                    <a:pt x="314258" y="313774"/>
                    <a:pt x="314258" y="313774"/>
                    <a:pt x="315335" y="312700"/>
                  </a:cubicBezTo>
                  <a:close/>
                  <a:moveTo>
                    <a:pt x="115045" y="165470"/>
                  </a:moveTo>
                  <a:lnTo>
                    <a:pt x="208723" y="219225"/>
                  </a:lnTo>
                  <a:cubicBezTo>
                    <a:pt x="214107" y="222451"/>
                    <a:pt x="217337" y="227826"/>
                    <a:pt x="217337" y="234277"/>
                  </a:cubicBezTo>
                  <a:cubicBezTo>
                    <a:pt x="217337" y="240728"/>
                    <a:pt x="214107" y="247178"/>
                    <a:pt x="208723" y="250404"/>
                  </a:cubicBezTo>
                  <a:lnTo>
                    <a:pt x="78435" y="324586"/>
                  </a:lnTo>
                  <a:lnTo>
                    <a:pt x="78435" y="186972"/>
                  </a:lnTo>
                  <a:close/>
                  <a:moveTo>
                    <a:pt x="306656" y="118132"/>
                  </a:moveTo>
                  <a:lnTo>
                    <a:pt x="426209" y="186954"/>
                  </a:lnTo>
                  <a:lnTo>
                    <a:pt x="426209" y="229968"/>
                  </a:lnTo>
                  <a:lnTo>
                    <a:pt x="333583" y="283735"/>
                  </a:lnTo>
                  <a:cubicBezTo>
                    <a:pt x="330351" y="285886"/>
                    <a:pt x="327120" y="285886"/>
                    <a:pt x="323889" y="285886"/>
                  </a:cubicBezTo>
                  <a:cubicBezTo>
                    <a:pt x="320658" y="285886"/>
                    <a:pt x="317427" y="285886"/>
                    <a:pt x="315273" y="283735"/>
                  </a:cubicBezTo>
                  <a:cubicBezTo>
                    <a:pt x="309887" y="280509"/>
                    <a:pt x="306656" y="275133"/>
                    <a:pt x="306656" y="268681"/>
                  </a:cubicBezTo>
                  <a:close/>
                  <a:moveTo>
                    <a:pt x="251742" y="87035"/>
                  </a:moveTo>
                  <a:lnTo>
                    <a:pt x="289380" y="108523"/>
                  </a:lnTo>
                  <a:lnTo>
                    <a:pt x="289380" y="215965"/>
                  </a:lnTo>
                  <a:cubicBezTo>
                    <a:pt x="289380" y="222411"/>
                    <a:pt x="286154" y="227784"/>
                    <a:pt x="280777" y="231007"/>
                  </a:cubicBezTo>
                  <a:cubicBezTo>
                    <a:pt x="277551" y="233156"/>
                    <a:pt x="275400" y="234230"/>
                    <a:pt x="272174" y="234230"/>
                  </a:cubicBezTo>
                  <a:cubicBezTo>
                    <a:pt x="268948" y="234230"/>
                    <a:pt x="265722" y="233156"/>
                    <a:pt x="262496" y="231007"/>
                  </a:cubicBezTo>
                  <a:lnTo>
                    <a:pt x="244215" y="220263"/>
                  </a:lnTo>
                  <a:cubicBezTo>
                    <a:pt x="243139" y="220263"/>
                    <a:pt x="243139" y="220263"/>
                    <a:pt x="242064" y="219188"/>
                  </a:cubicBezTo>
                  <a:lnTo>
                    <a:pt x="131301" y="155798"/>
                  </a:lnTo>
                  <a:close/>
                  <a:moveTo>
                    <a:pt x="251784" y="46208"/>
                  </a:moveTo>
                  <a:lnTo>
                    <a:pt x="43040" y="166566"/>
                  </a:lnTo>
                  <a:lnTo>
                    <a:pt x="43040" y="408355"/>
                  </a:lnTo>
                  <a:lnTo>
                    <a:pt x="251784" y="528712"/>
                  </a:lnTo>
                  <a:lnTo>
                    <a:pt x="461604" y="408355"/>
                  </a:lnTo>
                  <a:lnTo>
                    <a:pt x="461604" y="166566"/>
                  </a:lnTo>
                  <a:close/>
                  <a:moveTo>
                    <a:pt x="241024" y="3223"/>
                  </a:moveTo>
                  <a:cubicBezTo>
                    <a:pt x="248556" y="-1075"/>
                    <a:pt x="256088" y="-1075"/>
                    <a:pt x="262544" y="3223"/>
                  </a:cubicBezTo>
                  <a:lnTo>
                    <a:pt x="493884" y="135402"/>
                  </a:lnTo>
                  <a:cubicBezTo>
                    <a:pt x="500340" y="139700"/>
                    <a:pt x="504644" y="147222"/>
                    <a:pt x="504644" y="154745"/>
                  </a:cubicBezTo>
                  <a:lnTo>
                    <a:pt x="504644" y="420176"/>
                  </a:lnTo>
                  <a:cubicBezTo>
                    <a:pt x="504644" y="427698"/>
                    <a:pt x="500340" y="435221"/>
                    <a:pt x="493884" y="438444"/>
                  </a:cubicBezTo>
                  <a:lnTo>
                    <a:pt x="262544" y="571697"/>
                  </a:lnTo>
                  <a:cubicBezTo>
                    <a:pt x="259316" y="573846"/>
                    <a:pt x="256088" y="574921"/>
                    <a:pt x="251784" y="574921"/>
                  </a:cubicBezTo>
                  <a:cubicBezTo>
                    <a:pt x="248556" y="574921"/>
                    <a:pt x="245328" y="573846"/>
                    <a:pt x="241024" y="571697"/>
                  </a:cubicBezTo>
                  <a:lnTo>
                    <a:pt x="10760" y="438444"/>
                  </a:lnTo>
                  <a:cubicBezTo>
                    <a:pt x="4304" y="435221"/>
                    <a:pt x="0" y="427698"/>
                    <a:pt x="0" y="420176"/>
                  </a:cubicBezTo>
                  <a:lnTo>
                    <a:pt x="0" y="154745"/>
                  </a:lnTo>
                  <a:cubicBezTo>
                    <a:pt x="0" y="147222"/>
                    <a:pt x="4304" y="139700"/>
                    <a:pt x="10760" y="135402"/>
                  </a:cubicBezTo>
                  <a:close/>
                </a:path>
              </a:pathLst>
            </a:custGeom>
            <a:solidFill>
              <a:srgbClr val="012943"/>
            </a:solidFill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</p:sp>
      </p:grpSp>
      <p:grpSp>
        <p:nvGrpSpPr>
          <p:cNvPr id="12" name="组合 11"/>
          <p:cNvGrpSpPr/>
          <p:nvPr/>
        </p:nvGrpSpPr>
        <p:grpSpPr>
          <a:xfrm>
            <a:off x="8628189" y="2425555"/>
            <a:ext cx="3422855" cy="989698"/>
            <a:chOff x="664875" y="5129332"/>
            <a:chExt cx="3422855" cy="989698"/>
          </a:xfrm>
        </p:grpSpPr>
        <p:sp>
          <p:nvSpPr>
            <p:cNvPr id="13" name="文本框 12"/>
            <p:cNvSpPr txBox="1"/>
            <p:nvPr/>
          </p:nvSpPr>
          <p:spPr>
            <a:xfrm>
              <a:off x="1328543" y="5510017"/>
              <a:ext cx="2759187" cy="609013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200" dirty="0" err="1" smtClean="0">
                  <a:solidFill>
                    <a:srgbClr val="2D2D2D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Nunc</a:t>
              </a:r>
              <a:r>
                <a:rPr lang="en-US" altLang="zh-CN" sz="1200" dirty="0" smtClean="0">
                  <a:solidFill>
                    <a:srgbClr val="2D2D2D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viverra imperdiet enim. Fusce est. Vivamus a </a:t>
              </a:r>
              <a:r>
                <a:rPr lang="en-US" altLang="zh-CN" sz="1200" dirty="0" err="1" smtClean="0">
                  <a:solidFill>
                    <a:srgbClr val="2D2D2D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tellus</a:t>
              </a:r>
              <a:r>
                <a:rPr lang="en-US" altLang="zh-CN" sz="1200" dirty="0" smtClean="0">
                  <a:solidFill>
                    <a:srgbClr val="2D2D2D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.</a:t>
              </a: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1328543" y="5129332"/>
              <a:ext cx="2484725" cy="38068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altLang="zh-CN" b="1" dirty="0">
                  <a:solidFill>
                    <a:srgbClr val="2D2D2D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Enter subtitle </a:t>
              </a:r>
              <a:endParaRPr lang="en-US" altLang="zh-CN" b="1" dirty="0" smtClean="0">
                <a:solidFill>
                  <a:srgbClr val="2D2D2D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15" name="hexagonal-diaphragm-shape-interface-symbol_39039"/>
            <p:cNvSpPr>
              <a:spLocks noChangeAspect="1"/>
            </p:cNvSpPr>
            <p:nvPr/>
          </p:nvSpPr>
          <p:spPr bwMode="auto">
            <a:xfrm>
              <a:off x="664875" y="5205174"/>
              <a:ext cx="535158" cy="609685"/>
            </a:xfrm>
            <a:custGeom>
              <a:avLst/>
              <a:gdLst>
                <a:gd name="connsiteX0" fmla="*/ 223869 w 504644"/>
                <a:gd name="connsiteY0" fmla="*/ 343876 h 574921"/>
                <a:gd name="connsiteX1" fmla="*/ 242155 w 504644"/>
                <a:gd name="connsiteY1" fmla="*/ 343876 h 574921"/>
                <a:gd name="connsiteX2" fmla="*/ 372307 w 504644"/>
                <a:gd name="connsiteY2" fmla="*/ 419085 h 574921"/>
                <a:gd name="connsiteX3" fmla="*/ 251836 w 504644"/>
                <a:gd name="connsiteY3" fmla="*/ 487848 h 574921"/>
                <a:gd name="connsiteX4" fmla="*/ 215264 w 504644"/>
                <a:gd name="connsiteY4" fmla="*/ 466360 h 574921"/>
                <a:gd name="connsiteX5" fmla="*/ 215264 w 504644"/>
                <a:gd name="connsiteY5" fmla="*/ 358918 h 574921"/>
                <a:gd name="connsiteX6" fmla="*/ 223869 w 504644"/>
                <a:gd name="connsiteY6" fmla="*/ 343876 h 574921"/>
                <a:gd name="connsiteX7" fmla="*/ 171062 w 504644"/>
                <a:gd name="connsiteY7" fmla="*/ 290148 h 574921"/>
                <a:gd name="connsiteX8" fmla="*/ 189372 w 504644"/>
                <a:gd name="connsiteY8" fmla="*/ 290148 h 574921"/>
                <a:gd name="connsiteX9" fmla="*/ 197988 w 504644"/>
                <a:gd name="connsiteY9" fmla="*/ 305196 h 574921"/>
                <a:gd name="connsiteX10" fmla="*/ 197988 w 504644"/>
                <a:gd name="connsiteY10" fmla="*/ 456750 h 574921"/>
                <a:gd name="connsiteX11" fmla="*/ 78435 w 504644"/>
                <a:gd name="connsiteY11" fmla="*/ 387959 h 574921"/>
                <a:gd name="connsiteX12" fmla="*/ 78435 w 504644"/>
                <a:gd name="connsiteY12" fmla="*/ 342815 h 574921"/>
                <a:gd name="connsiteX13" fmla="*/ 426209 w 504644"/>
                <a:gd name="connsiteY13" fmla="*/ 248224 h 574921"/>
                <a:gd name="connsiteX14" fmla="*/ 426209 w 504644"/>
                <a:gd name="connsiteY14" fmla="*/ 387921 h 574921"/>
                <a:gd name="connsiteX15" fmla="*/ 388533 w 504644"/>
                <a:gd name="connsiteY15" fmla="*/ 409413 h 574921"/>
                <a:gd name="connsiteX16" fmla="*/ 294882 w 504644"/>
                <a:gd name="connsiteY16" fmla="*/ 355683 h 574921"/>
                <a:gd name="connsiteX17" fmla="*/ 286270 w 504644"/>
                <a:gd name="connsiteY17" fmla="*/ 340639 h 574921"/>
                <a:gd name="connsiteX18" fmla="*/ 294882 w 504644"/>
                <a:gd name="connsiteY18" fmla="*/ 324520 h 574921"/>
                <a:gd name="connsiteX19" fmla="*/ 313182 w 504644"/>
                <a:gd name="connsiteY19" fmla="*/ 314849 h 574921"/>
                <a:gd name="connsiteX20" fmla="*/ 315335 w 504644"/>
                <a:gd name="connsiteY20" fmla="*/ 312700 h 574921"/>
                <a:gd name="connsiteX21" fmla="*/ 115045 w 504644"/>
                <a:gd name="connsiteY21" fmla="*/ 165470 h 574921"/>
                <a:gd name="connsiteX22" fmla="*/ 208723 w 504644"/>
                <a:gd name="connsiteY22" fmla="*/ 219225 h 574921"/>
                <a:gd name="connsiteX23" fmla="*/ 217337 w 504644"/>
                <a:gd name="connsiteY23" fmla="*/ 234277 h 574921"/>
                <a:gd name="connsiteX24" fmla="*/ 208723 w 504644"/>
                <a:gd name="connsiteY24" fmla="*/ 250404 h 574921"/>
                <a:gd name="connsiteX25" fmla="*/ 78435 w 504644"/>
                <a:gd name="connsiteY25" fmla="*/ 324586 h 574921"/>
                <a:gd name="connsiteX26" fmla="*/ 78435 w 504644"/>
                <a:gd name="connsiteY26" fmla="*/ 186972 h 574921"/>
                <a:gd name="connsiteX27" fmla="*/ 306656 w 504644"/>
                <a:gd name="connsiteY27" fmla="*/ 118132 h 574921"/>
                <a:gd name="connsiteX28" fmla="*/ 426209 w 504644"/>
                <a:gd name="connsiteY28" fmla="*/ 186954 h 574921"/>
                <a:gd name="connsiteX29" fmla="*/ 426209 w 504644"/>
                <a:gd name="connsiteY29" fmla="*/ 229968 h 574921"/>
                <a:gd name="connsiteX30" fmla="*/ 333583 w 504644"/>
                <a:gd name="connsiteY30" fmla="*/ 283735 h 574921"/>
                <a:gd name="connsiteX31" fmla="*/ 323889 w 504644"/>
                <a:gd name="connsiteY31" fmla="*/ 285886 h 574921"/>
                <a:gd name="connsiteX32" fmla="*/ 315273 w 504644"/>
                <a:gd name="connsiteY32" fmla="*/ 283735 h 574921"/>
                <a:gd name="connsiteX33" fmla="*/ 306656 w 504644"/>
                <a:gd name="connsiteY33" fmla="*/ 268681 h 574921"/>
                <a:gd name="connsiteX34" fmla="*/ 251742 w 504644"/>
                <a:gd name="connsiteY34" fmla="*/ 87035 h 574921"/>
                <a:gd name="connsiteX35" fmla="*/ 289380 w 504644"/>
                <a:gd name="connsiteY35" fmla="*/ 108523 h 574921"/>
                <a:gd name="connsiteX36" fmla="*/ 289380 w 504644"/>
                <a:gd name="connsiteY36" fmla="*/ 215965 h 574921"/>
                <a:gd name="connsiteX37" fmla="*/ 280777 w 504644"/>
                <a:gd name="connsiteY37" fmla="*/ 231007 h 574921"/>
                <a:gd name="connsiteX38" fmla="*/ 272174 w 504644"/>
                <a:gd name="connsiteY38" fmla="*/ 234230 h 574921"/>
                <a:gd name="connsiteX39" fmla="*/ 262496 w 504644"/>
                <a:gd name="connsiteY39" fmla="*/ 231007 h 574921"/>
                <a:gd name="connsiteX40" fmla="*/ 244215 w 504644"/>
                <a:gd name="connsiteY40" fmla="*/ 220263 h 574921"/>
                <a:gd name="connsiteX41" fmla="*/ 242064 w 504644"/>
                <a:gd name="connsiteY41" fmla="*/ 219188 h 574921"/>
                <a:gd name="connsiteX42" fmla="*/ 131301 w 504644"/>
                <a:gd name="connsiteY42" fmla="*/ 155798 h 574921"/>
                <a:gd name="connsiteX43" fmla="*/ 251784 w 504644"/>
                <a:gd name="connsiteY43" fmla="*/ 46208 h 574921"/>
                <a:gd name="connsiteX44" fmla="*/ 43040 w 504644"/>
                <a:gd name="connsiteY44" fmla="*/ 166566 h 574921"/>
                <a:gd name="connsiteX45" fmla="*/ 43040 w 504644"/>
                <a:gd name="connsiteY45" fmla="*/ 408355 h 574921"/>
                <a:gd name="connsiteX46" fmla="*/ 251784 w 504644"/>
                <a:gd name="connsiteY46" fmla="*/ 528712 h 574921"/>
                <a:gd name="connsiteX47" fmla="*/ 461604 w 504644"/>
                <a:gd name="connsiteY47" fmla="*/ 408355 h 574921"/>
                <a:gd name="connsiteX48" fmla="*/ 461604 w 504644"/>
                <a:gd name="connsiteY48" fmla="*/ 166566 h 574921"/>
                <a:gd name="connsiteX49" fmla="*/ 241024 w 504644"/>
                <a:gd name="connsiteY49" fmla="*/ 3223 h 574921"/>
                <a:gd name="connsiteX50" fmla="*/ 262544 w 504644"/>
                <a:gd name="connsiteY50" fmla="*/ 3223 h 574921"/>
                <a:gd name="connsiteX51" fmla="*/ 493884 w 504644"/>
                <a:gd name="connsiteY51" fmla="*/ 135402 h 574921"/>
                <a:gd name="connsiteX52" fmla="*/ 504644 w 504644"/>
                <a:gd name="connsiteY52" fmla="*/ 154745 h 574921"/>
                <a:gd name="connsiteX53" fmla="*/ 504644 w 504644"/>
                <a:gd name="connsiteY53" fmla="*/ 420176 h 574921"/>
                <a:gd name="connsiteX54" fmla="*/ 493884 w 504644"/>
                <a:gd name="connsiteY54" fmla="*/ 438444 h 574921"/>
                <a:gd name="connsiteX55" fmla="*/ 262544 w 504644"/>
                <a:gd name="connsiteY55" fmla="*/ 571697 h 574921"/>
                <a:gd name="connsiteX56" fmla="*/ 251784 w 504644"/>
                <a:gd name="connsiteY56" fmla="*/ 574921 h 574921"/>
                <a:gd name="connsiteX57" fmla="*/ 241024 w 504644"/>
                <a:gd name="connsiteY57" fmla="*/ 571697 h 574921"/>
                <a:gd name="connsiteX58" fmla="*/ 10760 w 504644"/>
                <a:gd name="connsiteY58" fmla="*/ 438444 h 574921"/>
                <a:gd name="connsiteX59" fmla="*/ 0 w 504644"/>
                <a:gd name="connsiteY59" fmla="*/ 420176 h 574921"/>
                <a:gd name="connsiteX60" fmla="*/ 0 w 504644"/>
                <a:gd name="connsiteY60" fmla="*/ 154745 h 574921"/>
                <a:gd name="connsiteX61" fmla="*/ 10760 w 504644"/>
                <a:gd name="connsiteY61" fmla="*/ 135402 h 574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504644" h="574921">
                  <a:moveTo>
                    <a:pt x="223869" y="343876"/>
                  </a:moveTo>
                  <a:cubicBezTo>
                    <a:pt x="229248" y="340653"/>
                    <a:pt x="235701" y="340653"/>
                    <a:pt x="242155" y="343876"/>
                  </a:cubicBezTo>
                  <a:lnTo>
                    <a:pt x="372307" y="419085"/>
                  </a:lnTo>
                  <a:lnTo>
                    <a:pt x="251836" y="487848"/>
                  </a:lnTo>
                  <a:lnTo>
                    <a:pt x="215264" y="466360"/>
                  </a:lnTo>
                  <a:lnTo>
                    <a:pt x="215264" y="358918"/>
                  </a:lnTo>
                  <a:cubicBezTo>
                    <a:pt x="215264" y="352472"/>
                    <a:pt x="218491" y="347100"/>
                    <a:pt x="223869" y="343876"/>
                  </a:cubicBezTo>
                  <a:close/>
                  <a:moveTo>
                    <a:pt x="171062" y="290148"/>
                  </a:moveTo>
                  <a:cubicBezTo>
                    <a:pt x="177524" y="286923"/>
                    <a:pt x="183987" y="286923"/>
                    <a:pt x="189372" y="290148"/>
                  </a:cubicBezTo>
                  <a:cubicBezTo>
                    <a:pt x="194757" y="293372"/>
                    <a:pt x="197988" y="298746"/>
                    <a:pt x="197988" y="305196"/>
                  </a:cubicBezTo>
                  <a:lnTo>
                    <a:pt x="197988" y="456750"/>
                  </a:lnTo>
                  <a:lnTo>
                    <a:pt x="78435" y="387959"/>
                  </a:lnTo>
                  <a:lnTo>
                    <a:pt x="78435" y="342815"/>
                  </a:lnTo>
                  <a:close/>
                  <a:moveTo>
                    <a:pt x="426209" y="248224"/>
                  </a:moveTo>
                  <a:lnTo>
                    <a:pt x="426209" y="387921"/>
                  </a:lnTo>
                  <a:lnTo>
                    <a:pt x="388533" y="409413"/>
                  </a:lnTo>
                  <a:lnTo>
                    <a:pt x="294882" y="355683"/>
                  </a:lnTo>
                  <a:cubicBezTo>
                    <a:pt x="289500" y="352460"/>
                    <a:pt x="286270" y="347087"/>
                    <a:pt x="286270" y="340639"/>
                  </a:cubicBezTo>
                  <a:cubicBezTo>
                    <a:pt x="286270" y="334192"/>
                    <a:pt x="289500" y="327744"/>
                    <a:pt x="294882" y="324520"/>
                  </a:cubicBezTo>
                  <a:lnTo>
                    <a:pt x="313182" y="314849"/>
                  </a:lnTo>
                  <a:cubicBezTo>
                    <a:pt x="314258" y="313774"/>
                    <a:pt x="314258" y="313774"/>
                    <a:pt x="315335" y="312700"/>
                  </a:cubicBezTo>
                  <a:close/>
                  <a:moveTo>
                    <a:pt x="115045" y="165470"/>
                  </a:moveTo>
                  <a:lnTo>
                    <a:pt x="208723" y="219225"/>
                  </a:lnTo>
                  <a:cubicBezTo>
                    <a:pt x="214107" y="222451"/>
                    <a:pt x="217337" y="227826"/>
                    <a:pt x="217337" y="234277"/>
                  </a:cubicBezTo>
                  <a:cubicBezTo>
                    <a:pt x="217337" y="240728"/>
                    <a:pt x="214107" y="247178"/>
                    <a:pt x="208723" y="250404"/>
                  </a:cubicBezTo>
                  <a:lnTo>
                    <a:pt x="78435" y="324586"/>
                  </a:lnTo>
                  <a:lnTo>
                    <a:pt x="78435" y="186972"/>
                  </a:lnTo>
                  <a:close/>
                  <a:moveTo>
                    <a:pt x="306656" y="118132"/>
                  </a:moveTo>
                  <a:lnTo>
                    <a:pt x="426209" y="186954"/>
                  </a:lnTo>
                  <a:lnTo>
                    <a:pt x="426209" y="229968"/>
                  </a:lnTo>
                  <a:lnTo>
                    <a:pt x="333583" y="283735"/>
                  </a:lnTo>
                  <a:cubicBezTo>
                    <a:pt x="330351" y="285886"/>
                    <a:pt x="327120" y="285886"/>
                    <a:pt x="323889" y="285886"/>
                  </a:cubicBezTo>
                  <a:cubicBezTo>
                    <a:pt x="320658" y="285886"/>
                    <a:pt x="317427" y="285886"/>
                    <a:pt x="315273" y="283735"/>
                  </a:cubicBezTo>
                  <a:cubicBezTo>
                    <a:pt x="309887" y="280509"/>
                    <a:pt x="306656" y="275133"/>
                    <a:pt x="306656" y="268681"/>
                  </a:cubicBezTo>
                  <a:close/>
                  <a:moveTo>
                    <a:pt x="251742" y="87035"/>
                  </a:moveTo>
                  <a:lnTo>
                    <a:pt x="289380" y="108523"/>
                  </a:lnTo>
                  <a:lnTo>
                    <a:pt x="289380" y="215965"/>
                  </a:lnTo>
                  <a:cubicBezTo>
                    <a:pt x="289380" y="222411"/>
                    <a:pt x="286154" y="227784"/>
                    <a:pt x="280777" y="231007"/>
                  </a:cubicBezTo>
                  <a:cubicBezTo>
                    <a:pt x="277551" y="233156"/>
                    <a:pt x="275400" y="234230"/>
                    <a:pt x="272174" y="234230"/>
                  </a:cubicBezTo>
                  <a:cubicBezTo>
                    <a:pt x="268948" y="234230"/>
                    <a:pt x="265722" y="233156"/>
                    <a:pt x="262496" y="231007"/>
                  </a:cubicBezTo>
                  <a:lnTo>
                    <a:pt x="244215" y="220263"/>
                  </a:lnTo>
                  <a:cubicBezTo>
                    <a:pt x="243139" y="220263"/>
                    <a:pt x="243139" y="220263"/>
                    <a:pt x="242064" y="219188"/>
                  </a:cubicBezTo>
                  <a:lnTo>
                    <a:pt x="131301" y="155798"/>
                  </a:lnTo>
                  <a:close/>
                  <a:moveTo>
                    <a:pt x="251784" y="46208"/>
                  </a:moveTo>
                  <a:lnTo>
                    <a:pt x="43040" y="166566"/>
                  </a:lnTo>
                  <a:lnTo>
                    <a:pt x="43040" y="408355"/>
                  </a:lnTo>
                  <a:lnTo>
                    <a:pt x="251784" y="528712"/>
                  </a:lnTo>
                  <a:lnTo>
                    <a:pt x="461604" y="408355"/>
                  </a:lnTo>
                  <a:lnTo>
                    <a:pt x="461604" y="166566"/>
                  </a:lnTo>
                  <a:close/>
                  <a:moveTo>
                    <a:pt x="241024" y="3223"/>
                  </a:moveTo>
                  <a:cubicBezTo>
                    <a:pt x="248556" y="-1075"/>
                    <a:pt x="256088" y="-1075"/>
                    <a:pt x="262544" y="3223"/>
                  </a:cubicBezTo>
                  <a:lnTo>
                    <a:pt x="493884" y="135402"/>
                  </a:lnTo>
                  <a:cubicBezTo>
                    <a:pt x="500340" y="139700"/>
                    <a:pt x="504644" y="147222"/>
                    <a:pt x="504644" y="154745"/>
                  </a:cubicBezTo>
                  <a:lnTo>
                    <a:pt x="504644" y="420176"/>
                  </a:lnTo>
                  <a:cubicBezTo>
                    <a:pt x="504644" y="427698"/>
                    <a:pt x="500340" y="435221"/>
                    <a:pt x="493884" y="438444"/>
                  </a:cubicBezTo>
                  <a:lnTo>
                    <a:pt x="262544" y="571697"/>
                  </a:lnTo>
                  <a:cubicBezTo>
                    <a:pt x="259316" y="573846"/>
                    <a:pt x="256088" y="574921"/>
                    <a:pt x="251784" y="574921"/>
                  </a:cubicBezTo>
                  <a:cubicBezTo>
                    <a:pt x="248556" y="574921"/>
                    <a:pt x="245328" y="573846"/>
                    <a:pt x="241024" y="571697"/>
                  </a:cubicBezTo>
                  <a:lnTo>
                    <a:pt x="10760" y="438444"/>
                  </a:lnTo>
                  <a:cubicBezTo>
                    <a:pt x="4304" y="435221"/>
                    <a:pt x="0" y="427698"/>
                    <a:pt x="0" y="420176"/>
                  </a:cubicBezTo>
                  <a:lnTo>
                    <a:pt x="0" y="154745"/>
                  </a:lnTo>
                  <a:cubicBezTo>
                    <a:pt x="0" y="147222"/>
                    <a:pt x="4304" y="139700"/>
                    <a:pt x="10760" y="135402"/>
                  </a:cubicBezTo>
                  <a:close/>
                </a:path>
              </a:pathLst>
            </a:custGeom>
            <a:solidFill>
              <a:srgbClr val="012943"/>
            </a:solidFill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</p:sp>
      </p:grpSp>
      <p:grpSp>
        <p:nvGrpSpPr>
          <p:cNvPr id="24" name="组合 23"/>
          <p:cNvGrpSpPr/>
          <p:nvPr/>
        </p:nvGrpSpPr>
        <p:grpSpPr>
          <a:xfrm>
            <a:off x="5076824" y="4138265"/>
            <a:ext cx="3422855" cy="989698"/>
            <a:chOff x="664875" y="5129332"/>
            <a:chExt cx="3422855" cy="989698"/>
          </a:xfrm>
        </p:grpSpPr>
        <p:sp>
          <p:nvSpPr>
            <p:cNvPr id="25" name="文本框 24"/>
            <p:cNvSpPr txBox="1"/>
            <p:nvPr/>
          </p:nvSpPr>
          <p:spPr>
            <a:xfrm>
              <a:off x="1328543" y="5510017"/>
              <a:ext cx="2759187" cy="609013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200" dirty="0" err="1" smtClean="0">
                  <a:solidFill>
                    <a:srgbClr val="2D2D2D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Nunc</a:t>
              </a:r>
              <a:r>
                <a:rPr lang="en-US" altLang="zh-CN" sz="1200" dirty="0" smtClean="0">
                  <a:solidFill>
                    <a:srgbClr val="2D2D2D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viverra imperdiet enim. Fusce est. Vivamus a </a:t>
              </a:r>
              <a:r>
                <a:rPr lang="en-US" altLang="zh-CN" sz="1200" dirty="0" err="1" smtClean="0">
                  <a:solidFill>
                    <a:srgbClr val="2D2D2D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tellus</a:t>
              </a:r>
              <a:r>
                <a:rPr lang="en-US" altLang="zh-CN" sz="1200" dirty="0" smtClean="0">
                  <a:solidFill>
                    <a:srgbClr val="2D2D2D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.</a:t>
              </a: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1328543" y="5129332"/>
              <a:ext cx="2484725" cy="38068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altLang="zh-CN" b="1" dirty="0">
                  <a:solidFill>
                    <a:srgbClr val="2D2D2D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Enter subtitle </a:t>
              </a:r>
              <a:endParaRPr lang="en-US" altLang="zh-CN" b="1" dirty="0" smtClean="0">
                <a:solidFill>
                  <a:srgbClr val="2D2D2D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27" name="hexagonal-diaphragm-shape-interface-symbol_39039"/>
            <p:cNvSpPr>
              <a:spLocks noChangeAspect="1"/>
            </p:cNvSpPr>
            <p:nvPr/>
          </p:nvSpPr>
          <p:spPr bwMode="auto">
            <a:xfrm>
              <a:off x="664875" y="5205174"/>
              <a:ext cx="535158" cy="609685"/>
            </a:xfrm>
            <a:custGeom>
              <a:avLst/>
              <a:gdLst>
                <a:gd name="connsiteX0" fmla="*/ 223869 w 504644"/>
                <a:gd name="connsiteY0" fmla="*/ 343876 h 574921"/>
                <a:gd name="connsiteX1" fmla="*/ 242155 w 504644"/>
                <a:gd name="connsiteY1" fmla="*/ 343876 h 574921"/>
                <a:gd name="connsiteX2" fmla="*/ 372307 w 504644"/>
                <a:gd name="connsiteY2" fmla="*/ 419085 h 574921"/>
                <a:gd name="connsiteX3" fmla="*/ 251836 w 504644"/>
                <a:gd name="connsiteY3" fmla="*/ 487848 h 574921"/>
                <a:gd name="connsiteX4" fmla="*/ 215264 w 504644"/>
                <a:gd name="connsiteY4" fmla="*/ 466360 h 574921"/>
                <a:gd name="connsiteX5" fmla="*/ 215264 w 504644"/>
                <a:gd name="connsiteY5" fmla="*/ 358918 h 574921"/>
                <a:gd name="connsiteX6" fmla="*/ 223869 w 504644"/>
                <a:gd name="connsiteY6" fmla="*/ 343876 h 574921"/>
                <a:gd name="connsiteX7" fmla="*/ 171062 w 504644"/>
                <a:gd name="connsiteY7" fmla="*/ 290148 h 574921"/>
                <a:gd name="connsiteX8" fmla="*/ 189372 w 504644"/>
                <a:gd name="connsiteY8" fmla="*/ 290148 h 574921"/>
                <a:gd name="connsiteX9" fmla="*/ 197988 w 504644"/>
                <a:gd name="connsiteY9" fmla="*/ 305196 h 574921"/>
                <a:gd name="connsiteX10" fmla="*/ 197988 w 504644"/>
                <a:gd name="connsiteY10" fmla="*/ 456750 h 574921"/>
                <a:gd name="connsiteX11" fmla="*/ 78435 w 504644"/>
                <a:gd name="connsiteY11" fmla="*/ 387959 h 574921"/>
                <a:gd name="connsiteX12" fmla="*/ 78435 w 504644"/>
                <a:gd name="connsiteY12" fmla="*/ 342815 h 574921"/>
                <a:gd name="connsiteX13" fmla="*/ 426209 w 504644"/>
                <a:gd name="connsiteY13" fmla="*/ 248224 h 574921"/>
                <a:gd name="connsiteX14" fmla="*/ 426209 w 504644"/>
                <a:gd name="connsiteY14" fmla="*/ 387921 h 574921"/>
                <a:gd name="connsiteX15" fmla="*/ 388533 w 504644"/>
                <a:gd name="connsiteY15" fmla="*/ 409413 h 574921"/>
                <a:gd name="connsiteX16" fmla="*/ 294882 w 504644"/>
                <a:gd name="connsiteY16" fmla="*/ 355683 h 574921"/>
                <a:gd name="connsiteX17" fmla="*/ 286270 w 504644"/>
                <a:gd name="connsiteY17" fmla="*/ 340639 h 574921"/>
                <a:gd name="connsiteX18" fmla="*/ 294882 w 504644"/>
                <a:gd name="connsiteY18" fmla="*/ 324520 h 574921"/>
                <a:gd name="connsiteX19" fmla="*/ 313182 w 504644"/>
                <a:gd name="connsiteY19" fmla="*/ 314849 h 574921"/>
                <a:gd name="connsiteX20" fmla="*/ 315335 w 504644"/>
                <a:gd name="connsiteY20" fmla="*/ 312700 h 574921"/>
                <a:gd name="connsiteX21" fmla="*/ 115045 w 504644"/>
                <a:gd name="connsiteY21" fmla="*/ 165470 h 574921"/>
                <a:gd name="connsiteX22" fmla="*/ 208723 w 504644"/>
                <a:gd name="connsiteY22" fmla="*/ 219225 h 574921"/>
                <a:gd name="connsiteX23" fmla="*/ 217337 w 504644"/>
                <a:gd name="connsiteY23" fmla="*/ 234277 h 574921"/>
                <a:gd name="connsiteX24" fmla="*/ 208723 w 504644"/>
                <a:gd name="connsiteY24" fmla="*/ 250404 h 574921"/>
                <a:gd name="connsiteX25" fmla="*/ 78435 w 504644"/>
                <a:gd name="connsiteY25" fmla="*/ 324586 h 574921"/>
                <a:gd name="connsiteX26" fmla="*/ 78435 w 504644"/>
                <a:gd name="connsiteY26" fmla="*/ 186972 h 574921"/>
                <a:gd name="connsiteX27" fmla="*/ 306656 w 504644"/>
                <a:gd name="connsiteY27" fmla="*/ 118132 h 574921"/>
                <a:gd name="connsiteX28" fmla="*/ 426209 w 504644"/>
                <a:gd name="connsiteY28" fmla="*/ 186954 h 574921"/>
                <a:gd name="connsiteX29" fmla="*/ 426209 w 504644"/>
                <a:gd name="connsiteY29" fmla="*/ 229968 h 574921"/>
                <a:gd name="connsiteX30" fmla="*/ 333583 w 504644"/>
                <a:gd name="connsiteY30" fmla="*/ 283735 h 574921"/>
                <a:gd name="connsiteX31" fmla="*/ 323889 w 504644"/>
                <a:gd name="connsiteY31" fmla="*/ 285886 h 574921"/>
                <a:gd name="connsiteX32" fmla="*/ 315273 w 504644"/>
                <a:gd name="connsiteY32" fmla="*/ 283735 h 574921"/>
                <a:gd name="connsiteX33" fmla="*/ 306656 w 504644"/>
                <a:gd name="connsiteY33" fmla="*/ 268681 h 574921"/>
                <a:gd name="connsiteX34" fmla="*/ 251742 w 504644"/>
                <a:gd name="connsiteY34" fmla="*/ 87035 h 574921"/>
                <a:gd name="connsiteX35" fmla="*/ 289380 w 504644"/>
                <a:gd name="connsiteY35" fmla="*/ 108523 h 574921"/>
                <a:gd name="connsiteX36" fmla="*/ 289380 w 504644"/>
                <a:gd name="connsiteY36" fmla="*/ 215965 h 574921"/>
                <a:gd name="connsiteX37" fmla="*/ 280777 w 504644"/>
                <a:gd name="connsiteY37" fmla="*/ 231007 h 574921"/>
                <a:gd name="connsiteX38" fmla="*/ 272174 w 504644"/>
                <a:gd name="connsiteY38" fmla="*/ 234230 h 574921"/>
                <a:gd name="connsiteX39" fmla="*/ 262496 w 504644"/>
                <a:gd name="connsiteY39" fmla="*/ 231007 h 574921"/>
                <a:gd name="connsiteX40" fmla="*/ 244215 w 504644"/>
                <a:gd name="connsiteY40" fmla="*/ 220263 h 574921"/>
                <a:gd name="connsiteX41" fmla="*/ 242064 w 504644"/>
                <a:gd name="connsiteY41" fmla="*/ 219188 h 574921"/>
                <a:gd name="connsiteX42" fmla="*/ 131301 w 504644"/>
                <a:gd name="connsiteY42" fmla="*/ 155798 h 574921"/>
                <a:gd name="connsiteX43" fmla="*/ 251784 w 504644"/>
                <a:gd name="connsiteY43" fmla="*/ 46208 h 574921"/>
                <a:gd name="connsiteX44" fmla="*/ 43040 w 504644"/>
                <a:gd name="connsiteY44" fmla="*/ 166566 h 574921"/>
                <a:gd name="connsiteX45" fmla="*/ 43040 w 504644"/>
                <a:gd name="connsiteY45" fmla="*/ 408355 h 574921"/>
                <a:gd name="connsiteX46" fmla="*/ 251784 w 504644"/>
                <a:gd name="connsiteY46" fmla="*/ 528712 h 574921"/>
                <a:gd name="connsiteX47" fmla="*/ 461604 w 504644"/>
                <a:gd name="connsiteY47" fmla="*/ 408355 h 574921"/>
                <a:gd name="connsiteX48" fmla="*/ 461604 w 504644"/>
                <a:gd name="connsiteY48" fmla="*/ 166566 h 574921"/>
                <a:gd name="connsiteX49" fmla="*/ 241024 w 504644"/>
                <a:gd name="connsiteY49" fmla="*/ 3223 h 574921"/>
                <a:gd name="connsiteX50" fmla="*/ 262544 w 504644"/>
                <a:gd name="connsiteY50" fmla="*/ 3223 h 574921"/>
                <a:gd name="connsiteX51" fmla="*/ 493884 w 504644"/>
                <a:gd name="connsiteY51" fmla="*/ 135402 h 574921"/>
                <a:gd name="connsiteX52" fmla="*/ 504644 w 504644"/>
                <a:gd name="connsiteY52" fmla="*/ 154745 h 574921"/>
                <a:gd name="connsiteX53" fmla="*/ 504644 w 504644"/>
                <a:gd name="connsiteY53" fmla="*/ 420176 h 574921"/>
                <a:gd name="connsiteX54" fmla="*/ 493884 w 504644"/>
                <a:gd name="connsiteY54" fmla="*/ 438444 h 574921"/>
                <a:gd name="connsiteX55" fmla="*/ 262544 w 504644"/>
                <a:gd name="connsiteY55" fmla="*/ 571697 h 574921"/>
                <a:gd name="connsiteX56" fmla="*/ 251784 w 504644"/>
                <a:gd name="connsiteY56" fmla="*/ 574921 h 574921"/>
                <a:gd name="connsiteX57" fmla="*/ 241024 w 504644"/>
                <a:gd name="connsiteY57" fmla="*/ 571697 h 574921"/>
                <a:gd name="connsiteX58" fmla="*/ 10760 w 504644"/>
                <a:gd name="connsiteY58" fmla="*/ 438444 h 574921"/>
                <a:gd name="connsiteX59" fmla="*/ 0 w 504644"/>
                <a:gd name="connsiteY59" fmla="*/ 420176 h 574921"/>
                <a:gd name="connsiteX60" fmla="*/ 0 w 504644"/>
                <a:gd name="connsiteY60" fmla="*/ 154745 h 574921"/>
                <a:gd name="connsiteX61" fmla="*/ 10760 w 504644"/>
                <a:gd name="connsiteY61" fmla="*/ 135402 h 574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504644" h="574921">
                  <a:moveTo>
                    <a:pt x="223869" y="343876"/>
                  </a:moveTo>
                  <a:cubicBezTo>
                    <a:pt x="229248" y="340653"/>
                    <a:pt x="235701" y="340653"/>
                    <a:pt x="242155" y="343876"/>
                  </a:cubicBezTo>
                  <a:lnTo>
                    <a:pt x="372307" y="419085"/>
                  </a:lnTo>
                  <a:lnTo>
                    <a:pt x="251836" y="487848"/>
                  </a:lnTo>
                  <a:lnTo>
                    <a:pt x="215264" y="466360"/>
                  </a:lnTo>
                  <a:lnTo>
                    <a:pt x="215264" y="358918"/>
                  </a:lnTo>
                  <a:cubicBezTo>
                    <a:pt x="215264" y="352472"/>
                    <a:pt x="218491" y="347100"/>
                    <a:pt x="223869" y="343876"/>
                  </a:cubicBezTo>
                  <a:close/>
                  <a:moveTo>
                    <a:pt x="171062" y="290148"/>
                  </a:moveTo>
                  <a:cubicBezTo>
                    <a:pt x="177524" y="286923"/>
                    <a:pt x="183987" y="286923"/>
                    <a:pt x="189372" y="290148"/>
                  </a:cubicBezTo>
                  <a:cubicBezTo>
                    <a:pt x="194757" y="293372"/>
                    <a:pt x="197988" y="298746"/>
                    <a:pt x="197988" y="305196"/>
                  </a:cubicBezTo>
                  <a:lnTo>
                    <a:pt x="197988" y="456750"/>
                  </a:lnTo>
                  <a:lnTo>
                    <a:pt x="78435" y="387959"/>
                  </a:lnTo>
                  <a:lnTo>
                    <a:pt x="78435" y="342815"/>
                  </a:lnTo>
                  <a:close/>
                  <a:moveTo>
                    <a:pt x="426209" y="248224"/>
                  </a:moveTo>
                  <a:lnTo>
                    <a:pt x="426209" y="387921"/>
                  </a:lnTo>
                  <a:lnTo>
                    <a:pt x="388533" y="409413"/>
                  </a:lnTo>
                  <a:lnTo>
                    <a:pt x="294882" y="355683"/>
                  </a:lnTo>
                  <a:cubicBezTo>
                    <a:pt x="289500" y="352460"/>
                    <a:pt x="286270" y="347087"/>
                    <a:pt x="286270" y="340639"/>
                  </a:cubicBezTo>
                  <a:cubicBezTo>
                    <a:pt x="286270" y="334192"/>
                    <a:pt x="289500" y="327744"/>
                    <a:pt x="294882" y="324520"/>
                  </a:cubicBezTo>
                  <a:lnTo>
                    <a:pt x="313182" y="314849"/>
                  </a:lnTo>
                  <a:cubicBezTo>
                    <a:pt x="314258" y="313774"/>
                    <a:pt x="314258" y="313774"/>
                    <a:pt x="315335" y="312700"/>
                  </a:cubicBezTo>
                  <a:close/>
                  <a:moveTo>
                    <a:pt x="115045" y="165470"/>
                  </a:moveTo>
                  <a:lnTo>
                    <a:pt x="208723" y="219225"/>
                  </a:lnTo>
                  <a:cubicBezTo>
                    <a:pt x="214107" y="222451"/>
                    <a:pt x="217337" y="227826"/>
                    <a:pt x="217337" y="234277"/>
                  </a:cubicBezTo>
                  <a:cubicBezTo>
                    <a:pt x="217337" y="240728"/>
                    <a:pt x="214107" y="247178"/>
                    <a:pt x="208723" y="250404"/>
                  </a:cubicBezTo>
                  <a:lnTo>
                    <a:pt x="78435" y="324586"/>
                  </a:lnTo>
                  <a:lnTo>
                    <a:pt x="78435" y="186972"/>
                  </a:lnTo>
                  <a:close/>
                  <a:moveTo>
                    <a:pt x="306656" y="118132"/>
                  </a:moveTo>
                  <a:lnTo>
                    <a:pt x="426209" y="186954"/>
                  </a:lnTo>
                  <a:lnTo>
                    <a:pt x="426209" y="229968"/>
                  </a:lnTo>
                  <a:lnTo>
                    <a:pt x="333583" y="283735"/>
                  </a:lnTo>
                  <a:cubicBezTo>
                    <a:pt x="330351" y="285886"/>
                    <a:pt x="327120" y="285886"/>
                    <a:pt x="323889" y="285886"/>
                  </a:cubicBezTo>
                  <a:cubicBezTo>
                    <a:pt x="320658" y="285886"/>
                    <a:pt x="317427" y="285886"/>
                    <a:pt x="315273" y="283735"/>
                  </a:cubicBezTo>
                  <a:cubicBezTo>
                    <a:pt x="309887" y="280509"/>
                    <a:pt x="306656" y="275133"/>
                    <a:pt x="306656" y="268681"/>
                  </a:cubicBezTo>
                  <a:close/>
                  <a:moveTo>
                    <a:pt x="251742" y="87035"/>
                  </a:moveTo>
                  <a:lnTo>
                    <a:pt x="289380" y="108523"/>
                  </a:lnTo>
                  <a:lnTo>
                    <a:pt x="289380" y="215965"/>
                  </a:lnTo>
                  <a:cubicBezTo>
                    <a:pt x="289380" y="222411"/>
                    <a:pt x="286154" y="227784"/>
                    <a:pt x="280777" y="231007"/>
                  </a:cubicBezTo>
                  <a:cubicBezTo>
                    <a:pt x="277551" y="233156"/>
                    <a:pt x="275400" y="234230"/>
                    <a:pt x="272174" y="234230"/>
                  </a:cubicBezTo>
                  <a:cubicBezTo>
                    <a:pt x="268948" y="234230"/>
                    <a:pt x="265722" y="233156"/>
                    <a:pt x="262496" y="231007"/>
                  </a:cubicBezTo>
                  <a:lnTo>
                    <a:pt x="244215" y="220263"/>
                  </a:lnTo>
                  <a:cubicBezTo>
                    <a:pt x="243139" y="220263"/>
                    <a:pt x="243139" y="220263"/>
                    <a:pt x="242064" y="219188"/>
                  </a:cubicBezTo>
                  <a:lnTo>
                    <a:pt x="131301" y="155798"/>
                  </a:lnTo>
                  <a:close/>
                  <a:moveTo>
                    <a:pt x="251784" y="46208"/>
                  </a:moveTo>
                  <a:lnTo>
                    <a:pt x="43040" y="166566"/>
                  </a:lnTo>
                  <a:lnTo>
                    <a:pt x="43040" y="408355"/>
                  </a:lnTo>
                  <a:lnTo>
                    <a:pt x="251784" y="528712"/>
                  </a:lnTo>
                  <a:lnTo>
                    <a:pt x="461604" y="408355"/>
                  </a:lnTo>
                  <a:lnTo>
                    <a:pt x="461604" y="166566"/>
                  </a:lnTo>
                  <a:close/>
                  <a:moveTo>
                    <a:pt x="241024" y="3223"/>
                  </a:moveTo>
                  <a:cubicBezTo>
                    <a:pt x="248556" y="-1075"/>
                    <a:pt x="256088" y="-1075"/>
                    <a:pt x="262544" y="3223"/>
                  </a:cubicBezTo>
                  <a:lnTo>
                    <a:pt x="493884" y="135402"/>
                  </a:lnTo>
                  <a:cubicBezTo>
                    <a:pt x="500340" y="139700"/>
                    <a:pt x="504644" y="147222"/>
                    <a:pt x="504644" y="154745"/>
                  </a:cubicBezTo>
                  <a:lnTo>
                    <a:pt x="504644" y="420176"/>
                  </a:lnTo>
                  <a:cubicBezTo>
                    <a:pt x="504644" y="427698"/>
                    <a:pt x="500340" y="435221"/>
                    <a:pt x="493884" y="438444"/>
                  </a:cubicBezTo>
                  <a:lnTo>
                    <a:pt x="262544" y="571697"/>
                  </a:lnTo>
                  <a:cubicBezTo>
                    <a:pt x="259316" y="573846"/>
                    <a:pt x="256088" y="574921"/>
                    <a:pt x="251784" y="574921"/>
                  </a:cubicBezTo>
                  <a:cubicBezTo>
                    <a:pt x="248556" y="574921"/>
                    <a:pt x="245328" y="573846"/>
                    <a:pt x="241024" y="571697"/>
                  </a:cubicBezTo>
                  <a:lnTo>
                    <a:pt x="10760" y="438444"/>
                  </a:lnTo>
                  <a:cubicBezTo>
                    <a:pt x="4304" y="435221"/>
                    <a:pt x="0" y="427698"/>
                    <a:pt x="0" y="420176"/>
                  </a:cubicBezTo>
                  <a:lnTo>
                    <a:pt x="0" y="154745"/>
                  </a:lnTo>
                  <a:cubicBezTo>
                    <a:pt x="0" y="147222"/>
                    <a:pt x="4304" y="139700"/>
                    <a:pt x="10760" y="135402"/>
                  </a:cubicBezTo>
                  <a:close/>
                </a:path>
              </a:pathLst>
            </a:custGeom>
            <a:solidFill>
              <a:srgbClr val="012943"/>
            </a:solidFill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</p:sp>
      </p:grpSp>
      <p:grpSp>
        <p:nvGrpSpPr>
          <p:cNvPr id="28" name="组合 27"/>
          <p:cNvGrpSpPr/>
          <p:nvPr/>
        </p:nvGrpSpPr>
        <p:grpSpPr>
          <a:xfrm>
            <a:off x="8628189" y="4143561"/>
            <a:ext cx="3422855" cy="989698"/>
            <a:chOff x="664875" y="5129332"/>
            <a:chExt cx="3422855" cy="989698"/>
          </a:xfrm>
        </p:grpSpPr>
        <p:sp>
          <p:nvSpPr>
            <p:cNvPr id="29" name="文本框 28"/>
            <p:cNvSpPr txBox="1"/>
            <p:nvPr/>
          </p:nvSpPr>
          <p:spPr>
            <a:xfrm>
              <a:off x="1328543" y="5510017"/>
              <a:ext cx="2759187" cy="609013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200" dirty="0" err="1" smtClean="0">
                  <a:solidFill>
                    <a:srgbClr val="2D2D2D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Nunc</a:t>
              </a:r>
              <a:r>
                <a:rPr lang="en-US" altLang="zh-CN" sz="1200" dirty="0" smtClean="0">
                  <a:solidFill>
                    <a:srgbClr val="2D2D2D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viverra imperdiet enim. Fusce est. Vivamus a </a:t>
              </a:r>
              <a:r>
                <a:rPr lang="en-US" altLang="zh-CN" sz="1200" dirty="0" err="1" smtClean="0">
                  <a:solidFill>
                    <a:srgbClr val="2D2D2D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tellus</a:t>
              </a:r>
              <a:r>
                <a:rPr lang="en-US" altLang="zh-CN" sz="1200" dirty="0" smtClean="0">
                  <a:solidFill>
                    <a:srgbClr val="2D2D2D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.</a:t>
              </a: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1328543" y="5129332"/>
              <a:ext cx="2484725" cy="38068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altLang="zh-CN" b="1" dirty="0">
                  <a:solidFill>
                    <a:srgbClr val="2D2D2D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Enter subtitle </a:t>
              </a:r>
              <a:endParaRPr lang="en-US" altLang="zh-CN" b="1" dirty="0" smtClean="0">
                <a:solidFill>
                  <a:srgbClr val="2D2D2D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31" name="hexagonal-diaphragm-shape-interface-symbol_39039"/>
            <p:cNvSpPr>
              <a:spLocks noChangeAspect="1"/>
            </p:cNvSpPr>
            <p:nvPr/>
          </p:nvSpPr>
          <p:spPr bwMode="auto">
            <a:xfrm>
              <a:off x="664875" y="5205174"/>
              <a:ext cx="535158" cy="609685"/>
            </a:xfrm>
            <a:custGeom>
              <a:avLst/>
              <a:gdLst>
                <a:gd name="connsiteX0" fmla="*/ 223869 w 504644"/>
                <a:gd name="connsiteY0" fmla="*/ 343876 h 574921"/>
                <a:gd name="connsiteX1" fmla="*/ 242155 w 504644"/>
                <a:gd name="connsiteY1" fmla="*/ 343876 h 574921"/>
                <a:gd name="connsiteX2" fmla="*/ 372307 w 504644"/>
                <a:gd name="connsiteY2" fmla="*/ 419085 h 574921"/>
                <a:gd name="connsiteX3" fmla="*/ 251836 w 504644"/>
                <a:gd name="connsiteY3" fmla="*/ 487848 h 574921"/>
                <a:gd name="connsiteX4" fmla="*/ 215264 w 504644"/>
                <a:gd name="connsiteY4" fmla="*/ 466360 h 574921"/>
                <a:gd name="connsiteX5" fmla="*/ 215264 w 504644"/>
                <a:gd name="connsiteY5" fmla="*/ 358918 h 574921"/>
                <a:gd name="connsiteX6" fmla="*/ 223869 w 504644"/>
                <a:gd name="connsiteY6" fmla="*/ 343876 h 574921"/>
                <a:gd name="connsiteX7" fmla="*/ 171062 w 504644"/>
                <a:gd name="connsiteY7" fmla="*/ 290148 h 574921"/>
                <a:gd name="connsiteX8" fmla="*/ 189372 w 504644"/>
                <a:gd name="connsiteY8" fmla="*/ 290148 h 574921"/>
                <a:gd name="connsiteX9" fmla="*/ 197988 w 504644"/>
                <a:gd name="connsiteY9" fmla="*/ 305196 h 574921"/>
                <a:gd name="connsiteX10" fmla="*/ 197988 w 504644"/>
                <a:gd name="connsiteY10" fmla="*/ 456750 h 574921"/>
                <a:gd name="connsiteX11" fmla="*/ 78435 w 504644"/>
                <a:gd name="connsiteY11" fmla="*/ 387959 h 574921"/>
                <a:gd name="connsiteX12" fmla="*/ 78435 w 504644"/>
                <a:gd name="connsiteY12" fmla="*/ 342815 h 574921"/>
                <a:gd name="connsiteX13" fmla="*/ 426209 w 504644"/>
                <a:gd name="connsiteY13" fmla="*/ 248224 h 574921"/>
                <a:gd name="connsiteX14" fmla="*/ 426209 w 504644"/>
                <a:gd name="connsiteY14" fmla="*/ 387921 h 574921"/>
                <a:gd name="connsiteX15" fmla="*/ 388533 w 504644"/>
                <a:gd name="connsiteY15" fmla="*/ 409413 h 574921"/>
                <a:gd name="connsiteX16" fmla="*/ 294882 w 504644"/>
                <a:gd name="connsiteY16" fmla="*/ 355683 h 574921"/>
                <a:gd name="connsiteX17" fmla="*/ 286270 w 504644"/>
                <a:gd name="connsiteY17" fmla="*/ 340639 h 574921"/>
                <a:gd name="connsiteX18" fmla="*/ 294882 w 504644"/>
                <a:gd name="connsiteY18" fmla="*/ 324520 h 574921"/>
                <a:gd name="connsiteX19" fmla="*/ 313182 w 504644"/>
                <a:gd name="connsiteY19" fmla="*/ 314849 h 574921"/>
                <a:gd name="connsiteX20" fmla="*/ 315335 w 504644"/>
                <a:gd name="connsiteY20" fmla="*/ 312700 h 574921"/>
                <a:gd name="connsiteX21" fmla="*/ 115045 w 504644"/>
                <a:gd name="connsiteY21" fmla="*/ 165470 h 574921"/>
                <a:gd name="connsiteX22" fmla="*/ 208723 w 504644"/>
                <a:gd name="connsiteY22" fmla="*/ 219225 h 574921"/>
                <a:gd name="connsiteX23" fmla="*/ 217337 w 504644"/>
                <a:gd name="connsiteY23" fmla="*/ 234277 h 574921"/>
                <a:gd name="connsiteX24" fmla="*/ 208723 w 504644"/>
                <a:gd name="connsiteY24" fmla="*/ 250404 h 574921"/>
                <a:gd name="connsiteX25" fmla="*/ 78435 w 504644"/>
                <a:gd name="connsiteY25" fmla="*/ 324586 h 574921"/>
                <a:gd name="connsiteX26" fmla="*/ 78435 w 504644"/>
                <a:gd name="connsiteY26" fmla="*/ 186972 h 574921"/>
                <a:gd name="connsiteX27" fmla="*/ 306656 w 504644"/>
                <a:gd name="connsiteY27" fmla="*/ 118132 h 574921"/>
                <a:gd name="connsiteX28" fmla="*/ 426209 w 504644"/>
                <a:gd name="connsiteY28" fmla="*/ 186954 h 574921"/>
                <a:gd name="connsiteX29" fmla="*/ 426209 w 504644"/>
                <a:gd name="connsiteY29" fmla="*/ 229968 h 574921"/>
                <a:gd name="connsiteX30" fmla="*/ 333583 w 504644"/>
                <a:gd name="connsiteY30" fmla="*/ 283735 h 574921"/>
                <a:gd name="connsiteX31" fmla="*/ 323889 w 504644"/>
                <a:gd name="connsiteY31" fmla="*/ 285886 h 574921"/>
                <a:gd name="connsiteX32" fmla="*/ 315273 w 504644"/>
                <a:gd name="connsiteY32" fmla="*/ 283735 h 574921"/>
                <a:gd name="connsiteX33" fmla="*/ 306656 w 504644"/>
                <a:gd name="connsiteY33" fmla="*/ 268681 h 574921"/>
                <a:gd name="connsiteX34" fmla="*/ 251742 w 504644"/>
                <a:gd name="connsiteY34" fmla="*/ 87035 h 574921"/>
                <a:gd name="connsiteX35" fmla="*/ 289380 w 504644"/>
                <a:gd name="connsiteY35" fmla="*/ 108523 h 574921"/>
                <a:gd name="connsiteX36" fmla="*/ 289380 w 504644"/>
                <a:gd name="connsiteY36" fmla="*/ 215965 h 574921"/>
                <a:gd name="connsiteX37" fmla="*/ 280777 w 504644"/>
                <a:gd name="connsiteY37" fmla="*/ 231007 h 574921"/>
                <a:gd name="connsiteX38" fmla="*/ 272174 w 504644"/>
                <a:gd name="connsiteY38" fmla="*/ 234230 h 574921"/>
                <a:gd name="connsiteX39" fmla="*/ 262496 w 504644"/>
                <a:gd name="connsiteY39" fmla="*/ 231007 h 574921"/>
                <a:gd name="connsiteX40" fmla="*/ 244215 w 504644"/>
                <a:gd name="connsiteY40" fmla="*/ 220263 h 574921"/>
                <a:gd name="connsiteX41" fmla="*/ 242064 w 504644"/>
                <a:gd name="connsiteY41" fmla="*/ 219188 h 574921"/>
                <a:gd name="connsiteX42" fmla="*/ 131301 w 504644"/>
                <a:gd name="connsiteY42" fmla="*/ 155798 h 574921"/>
                <a:gd name="connsiteX43" fmla="*/ 251784 w 504644"/>
                <a:gd name="connsiteY43" fmla="*/ 46208 h 574921"/>
                <a:gd name="connsiteX44" fmla="*/ 43040 w 504644"/>
                <a:gd name="connsiteY44" fmla="*/ 166566 h 574921"/>
                <a:gd name="connsiteX45" fmla="*/ 43040 w 504644"/>
                <a:gd name="connsiteY45" fmla="*/ 408355 h 574921"/>
                <a:gd name="connsiteX46" fmla="*/ 251784 w 504644"/>
                <a:gd name="connsiteY46" fmla="*/ 528712 h 574921"/>
                <a:gd name="connsiteX47" fmla="*/ 461604 w 504644"/>
                <a:gd name="connsiteY47" fmla="*/ 408355 h 574921"/>
                <a:gd name="connsiteX48" fmla="*/ 461604 w 504644"/>
                <a:gd name="connsiteY48" fmla="*/ 166566 h 574921"/>
                <a:gd name="connsiteX49" fmla="*/ 241024 w 504644"/>
                <a:gd name="connsiteY49" fmla="*/ 3223 h 574921"/>
                <a:gd name="connsiteX50" fmla="*/ 262544 w 504644"/>
                <a:gd name="connsiteY50" fmla="*/ 3223 h 574921"/>
                <a:gd name="connsiteX51" fmla="*/ 493884 w 504644"/>
                <a:gd name="connsiteY51" fmla="*/ 135402 h 574921"/>
                <a:gd name="connsiteX52" fmla="*/ 504644 w 504644"/>
                <a:gd name="connsiteY52" fmla="*/ 154745 h 574921"/>
                <a:gd name="connsiteX53" fmla="*/ 504644 w 504644"/>
                <a:gd name="connsiteY53" fmla="*/ 420176 h 574921"/>
                <a:gd name="connsiteX54" fmla="*/ 493884 w 504644"/>
                <a:gd name="connsiteY54" fmla="*/ 438444 h 574921"/>
                <a:gd name="connsiteX55" fmla="*/ 262544 w 504644"/>
                <a:gd name="connsiteY55" fmla="*/ 571697 h 574921"/>
                <a:gd name="connsiteX56" fmla="*/ 251784 w 504644"/>
                <a:gd name="connsiteY56" fmla="*/ 574921 h 574921"/>
                <a:gd name="connsiteX57" fmla="*/ 241024 w 504644"/>
                <a:gd name="connsiteY57" fmla="*/ 571697 h 574921"/>
                <a:gd name="connsiteX58" fmla="*/ 10760 w 504644"/>
                <a:gd name="connsiteY58" fmla="*/ 438444 h 574921"/>
                <a:gd name="connsiteX59" fmla="*/ 0 w 504644"/>
                <a:gd name="connsiteY59" fmla="*/ 420176 h 574921"/>
                <a:gd name="connsiteX60" fmla="*/ 0 w 504644"/>
                <a:gd name="connsiteY60" fmla="*/ 154745 h 574921"/>
                <a:gd name="connsiteX61" fmla="*/ 10760 w 504644"/>
                <a:gd name="connsiteY61" fmla="*/ 135402 h 574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504644" h="574921">
                  <a:moveTo>
                    <a:pt x="223869" y="343876"/>
                  </a:moveTo>
                  <a:cubicBezTo>
                    <a:pt x="229248" y="340653"/>
                    <a:pt x="235701" y="340653"/>
                    <a:pt x="242155" y="343876"/>
                  </a:cubicBezTo>
                  <a:lnTo>
                    <a:pt x="372307" y="419085"/>
                  </a:lnTo>
                  <a:lnTo>
                    <a:pt x="251836" y="487848"/>
                  </a:lnTo>
                  <a:lnTo>
                    <a:pt x="215264" y="466360"/>
                  </a:lnTo>
                  <a:lnTo>
                    <a:pt x="215264" y="358918"/>
                  </a:lnTo>
                  <a:cubicBezTo>
                    <a:pt x="215264" y="352472"/>
                    <a:pt x="218491" y="347100"/>
                    <a:pt x="223869" y="343876"/>
                  </a:cubicBezTo>
                  <a:close/>
                  <a:moveTo>
                    <a:pt x="171062" y="290148"/>
                  </a:moveTo>
                  <a:cubicBezTo>
                    <a:pt x="177524" y="286923"/>
                    <a:pt x="183987" y="286923"/>
                    <a:pt x="189372" y="290148"/>
                  </a:cubicBezTo>
                  <a:cubicBezTo>
                    <a:pt x="194757" y="293372"/>
                    <a:pt x="197988" y="298746"/>
                    <a:pt x="197988" y="305196"/>
                  </a:cubicBezTo>
                  <a:lnTo>
                    <a:pt x="197988" y="456750"/>
                  </a:lnTo>
                  <a:lnTo>
                    <a:pt x="78435" y="387959"/>
                  </a:lnTo>
                  <a:lnTo>
                    <a:pt x="78435" y="342815"/>
                  </a:lnTo>
                  <a:close/>
                  <a:moveTo>
                    <a:pt x="426209" y="248224"/>
                  </a:moveTo>
                  <a:lnTo>
                    <a:pt x="426209" y="387921"/>
                  </a:lnTo>
                  <a:lnTo>
                    <a:pt x="388533" y="409413"/>
                  </a:lnTo>
                  <a:lnTo>
                    <a:pt x="294882" y="355683"/>
                  </a:lnTo>
                  <a:cubicBezTo>
                    <a:pt x="289500" y="352460"/>
                    <a:pt x="286270" y="347087"/>
                    <a:pt x="286270" y="340639"/>
                  </a:cubicBezTo>
                  <a:cubicBezTo>
                    <a:pt x="286270" y="334192"/>
                    <a:pt x="289500" y="327744"/>
                    <a:pt x="294882" y="324520"/>
                  </a:cubicBezTo>
                  <a:lnTo>
                    <a:pt x="313182" y="314849"/>
                  </a:lnTo>
                  <a:cubicBezTo>
                    <a:pt x="314258" y="313774"/>
                    <a:pt x="314258" y="313774"/>
                    <a:pt x="315335" y="312700"/>
                  </a:cubicBezTo>
                  <a:close/>
                  <a:moveTo>
                    <a:pt x="115045" y="165470"/>
                  </a:moveTo>
                  <a:lnTo>
                    <a:pt x="208723" y="219225"/>
                  </a:lnTo>
                  <a:cubicBezTo>
                    <a:pt x="214107" y="222451"/>
                    <a:pt x="217337" y="227826"/>
                    <a:pt x="217337" y="234277"/>
                  </a:cubicBezTo>
                  <a:cubicBezTo>
                    <a:pt x="217337" y="240728"/>
                    <a:pt x="214107" y="247178"/>
                    <a:pt x="208723" y="250404"/>
                  </a:cubicBezTo>
                  <a:lnTo>
                    <a:pt x="78435" y="324586"/>
                  </a:lnTo>
                  <a:lnTo>
                    <a:pt x="78435" y="186972"/>
                  </a:lnTo>
                  <a:close/>
                  <a:moveTo>
                    <a:pt x="306656" y="118132"/>
                  </a:moveTo>
                  <a:lnTo>
                    <a:pt x="426209" y="186954"/>
                  </a:lnTo>
                  <a:lnTo>
                    <a:pt x="426209" y="229968"/>
                  </a:lnTo>
                  <a:lnTo>
                    <a:pt x="333583" y="283735"/>
                  </a:lnTo>
                  <a:cubicBezTo>
                    <a:pt x="330351" y="285886"/>
                    <a:pt x="327120" y="285886"/>
                    <a:pt x="323889" y="285886"/>
                  </a:cubicBezTo>
                  <a:cubicBezTo>
                    <a:pt x="320658" y="285886"/>
                    <a:pt x="317427" y="285886"/>
                    <a:pt x="315273" y="283735"/>
                  </a:cubicBezTo>
                  <a:cubicBezTo>
                    <a:pt x="309887" y="280509"/>
                    <a:pt x="306656" y="275133"/>
                    <a:pt x="306656" y="268681"/>
                  </a:cubicBezTo>
                  <a:close/>
                  <a:moveTo>
                    <a:pt x="251742" y="87035"/>
                  </a:moveTo>
                  <a:lnTo>
                    <a:pt x="289380" y="108523"/>
                  </a:lnTo>
                  <a:lnTo>
                    <a:pt x="289380" y="215965"/>
                  </a:lnTo>
                  <a:cubicBezTo>
                    <a:pt x="289380" y="222411"/>
                    <a:pt x="286154" y="227784"/>
                    <a:pt x="280777" y="231007"/>
                  </a:cubicBezTo>
                  <a:cubicBezTo>
                    <a:pt x="277551" y="233156"/>
                    <a:pt x="275400" y="234230"/>
                    <a:pt x="272174" y="234230"/>
                  </a:cubicBezTo>
                  <a:cubicBezTo>
                    <a:pt x="268948" y="234230"/>
                    <a:pt x="265722" y="233156"/>
                    <a:pt x="262496" y="231007"/>
                  </a:cubicBezTo>
                  <a:lnTo>
                    <a:pt x="244215" y="220263"/>
                  </a:lnTo>
                  <a:cubicBezTo>
                    <a:pt x="243139" y="220263"/>
                    <a:pt x="243139" y="220263"/>
                    <a:pt x="242064" y="219188"/>
                  </a:cubicBezTo>
                  <a:lnTo>
                    <a:pt x="131301" y="155798"/>
                  </a:lnTo>
                  <a:close/>
                  <a:moveTo>
                    <a:pt x="251784" y="46208"/>
                  </a:moveTo>
                  <a:lnTo>
                    <a:pt x="43040" y="166566"/>
                  </a:lnTo>
                  <a:lnTo>
                    <a:pt x="43040" y="408355"/>
                  </a:lnTo>
                  <a:lnTo>
                    <a:pt x="251784" y="528712"/>
                  </a:lnTo>
                  <a:lnTo>
                    <a:pt x="461604" y="408355"/>
                  </a:lnTo>
                  <a:lnTo>
                    <a:pt x="461604" y="166566"/>
                  </a:lnTo>
                  <a:close/>
                  <a:moveTo>
                    <a:pt x="241024" y="3223"/>
                  </a:moveTo>
                  <a:cubicBezTo>
                    <a:pt x="248556" y="-1075"/>
                    <a:pt x="256088" y="-1075"/>
                    <a:pt x="262544" y="3223"/>
                  </a:cubicBezTo>
                  <a:lnTo>
                    <a:pt x="493884" y="135402"/>
                  </a:lnTo>
                  <a:cubicBezTo>
                    <a:pt x="500340" y="139700"/>
                    <a:pt x="504644" y="147222"/>
                    <a:pt x="504644" y="154745"/>
                  </a:cubicBezTo>
                  <a:lnTo>
                    <a:pt x="504644" y="420176"/>
                  </a:lnTo>
                  <a:cubicBezTo>
                    <a:pt x="504644" y="427698"/>
                    <a:pt x="500340" y="435221"/>
                    <a:pt x="493884" y="438444"/>
                  </a:cubicBezTo>
                  <a:lnTo>
                    <a:pt x="262544" y="571697"/>
                  </a:lnTo>
                  <a:cubicBezTo>
                    <a:pt x="259316" y="573846"/>
                    <a:pt x="256088" y="574921"/>
                    <a:pt x="251784" y="574921"/>
                  </a:cubicBezTo>
                  <a:cubicBezTo>
                    <a:pt x="248556" y="574921"/>
                    <a:pt x="245328" y="573846"/>
                    <a:pt x="241024" y="571697"/>
                  </a:cubicBezTo>
                  <a:lnTo>
                    <a:pt x="10760" y="438444"/>
                  </a:lnTo>
                  <a:cubicBezTo>
                    <a:pt x="4304" y="435221"/>
                    <a:pt x="0" y="427698"/>
                    <a:pt x="0" y="420176"/>
                  </a:cubicBezTo>
                  <a:lnTo>
                    <a:pt x="0" y="154745"/>
                  </a:lnTo>
                  <a:cubicBezTo>
                    <a:pt x="0" y="147222"/>
                    <a:pt x="4304" y="139700"/>
                    <a:pt x="10760" y="135402"/>
                  </a:cubicBezTo>
                  <a:close/>
                </a:path>
              </a:pathLst>
            </a:custGeom>
            <a:solidFill>
              <a:srgbClr val="012943"/>
            </a:solidFill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</p:sp>
      </p:grpSp>
      <p:sp>
        <p:nvSpPr>
          <p:cNvPr id="32" name="文本框 31"/>
          <p:cNvSpPr txBox="1"/>
          <p:nvPr/>
        </p:nvSpPr>
        <p:spPr>
          <a:xfrm>
            <a:off x="989087" y="4118719"/>
            <a:ext cx="3548513" cy="147732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200" dirty="0" smtClean="0">
                <a:solidFill>
                  <a:srgbClr val="2D2D2D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sz="1200" dirty="0" err="1" smtClean="0">
                <a:solidFill>
                  <a:srgbClr val="2D2D2D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urna</a:t>
            </a:r>
            <a:r>
              <a:rPr lang="en-US" altLang="zh-CN" sz="1200" dirty="0" smtClean="0">
                <a:solidFill>
                  <a:srgbClr val="2D2D2D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989087" y="3738034"/>
            <a:ext cx="2484725" cy="38068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b="1" dirty="0">
                <a:solidFill>
                  <a:srgbClr val="2D2D2D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Enter subtitle </a:t>
            </a:r>
            <a:endParaRPr lang="en-US" altLang="zh-CN" b="1" dirty="0" smtClean="0">
              <a:solidFill>
                <a:srgbClr val="2D2D2D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8" name="任意多边形 37"/>
          <p:cNvSpPr/>
          <p:nvPr/>
        </p:nvSpPr>
        <p:spPr>
          <a:xfrm>
            <a:off x="10209330" y="6008356"/>
            <a:ext cx="1431000" cy="288000"/>
          </a:xfrm>
          <a:custGeom>
            <a:avLst/>
            <a:gdLst>
              <a:gd name="connsiteX0" fmla="*/ 1143000 w 1431000"/>
              <a:gd name="connsiteY0" fmla="*/ 0 h 288000"/>
              <a:gd name="connsiteX1" fmla="*/ 1431000 w 1431000"/>
              <a:gd name="connsiteY1" fmla="*/ 0 h 288000"/>
              <a:gd name="connsiteX2" fmla="*/ 1431000 w 1431000"/>
              <a:gd name="connsiteY2" fmla="*/ 288000 h 288000"/>
              <a:gd name="connsiteX3" fmla="*/ 1143000 w 1431000"/>
              <a:gd name="connsiteY3" fmla="*/ 288000 h 288000"/>
              <a:gd name="connsiteX4" fmla="*/ 762000 w 1431000"/>
              <a:gd name="connsiteY4" fmla="*/ 0 h 288000"/>
              <a:gd name="connsiteX5" fmla="*/ 1050000 w 1431000"/>
              <a:gd name="connsiteY5" fmla="*/ 0 h 288000"/>
              <a:gd name="connsiteX6" fmla="*/ 1050000 w 1431000"/>
              <a:gd name="connsiteY6" fmla="*/ 288000 h 288000"/>
              <a:gd name="connsiteX7" fmla="*/ 762000 w 1431000"/>
              <a:gd name="connsiteY7" fmla="*/ 288000 h 288000"/>
              <a:gd name="connsiteX8" fmla="*/ 381000 w 1431000"/>
              <a:gd name="connsiteY8" fmla="*/ 0 h 288000"/>
              <a:gd name="connsiteX9" fmla="*/ 669000 w 1431000"/>
              <a:gd name="connsiteY9" fmla="*/ 0 h 288000"/>
              <a:gd name="connsiteX10" fmla="*/ 669000 w 1431000"/>
              <a:gd name="connsiteY10" fmla="*/ 288000 h 288000"/>
              <a:gd name="connsiteX11" fmla="*/ 381000 w 1431000"/>
              <a:gd name="connsiteY11" fmla="*/ 288000 h 288000"/>
              <a:gd name="connsiteX12" fmla="*/ 0 w 1431000"/>
              <a:gd name="connsiteY12" fmla="*/ 0 h 288000"/>
              <a:gd name="connsiteX13" fmla="*/ 288000 w 1431000"/>
              <a:gd name="connsiteY13" fmla="*/ 0 h 288000"/>
              <a:gd name="connsiteX14" fmla="*/ 288000 w 1431000"/>
              <a:gd name="connsiteY14" fmla="*/ 288000 h 288000"/>
              <a:gd name="connsiteX15" fmla="*/ 0 w 1431000"/>
              <a:gd name="connsiteY15" fmla="*/ 288000 h 28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431000" h="288000">
                <a:moveTo>
                  <a:pt x="1143000" y="0"/>
                </a:moveTo>
                <a:lnTo>
                  <a:pt x="1431000" y="0"/>
                </a:lnTo>
                <a:lnTo>
                  <a:pt x="1431000" y="288000"/>
                </a:lnTo>
                <a:lnTo>
                  <a:pt x="1143000" y="288000"/>
                </a:lnTo>
                <a:close/>
                <a:moveTo>
                  <a:pt x="762000" y="0"/>
                </a:moveTo>
                <a:lnTo>
                  <a:pt x="1050000" y="0"/>
                </a:lnTo>
                <a:lnTo>
                  <a:pt x="1050000" y="288000"/>
                </a:lnTo>
                <a:lnTo>
                  <a:pt x="762000" y="288000"/>
                </a:lnTo>
                <a:close/>
                <a:moveTo>
                  <a:pt x="381000" y="0"/>
                </a:moveTo>
                <a:lnTo>
                  <a:pt x="669000" y="0"/>
                </a:lnTo>
                <a:lnTo>
                  <a:pt x="669000" y="288000"/>
                </a:lnTo>
                <a:lnTo>
                  <a:pt x="381000" y="288000"/>
                </a:lnTo>
                <a:close/>
                <a:moveTo>
                  <a:pt x="0" y="0"/>
                </a:moveTo>
                <a:lnTo>
                  <a:pt x="288000" y="0"/>
                </a:lnTo>
                <a:lnTo>
                  <a:pt x="288000" y="288000"/>
                </a:lnTo>
                <a:lnTo>
                  <a:pt x="0" y="288000"/>
                </a:lnTo>
                <a:close/>
              </a:path>
            </a:pathLst>
          </a:custGeom>
          <a:gradFill flip="none" rotWithShape="1">
            <a:gsLst>
              <a:gs pos="20000">
                <a:srgbClr val="012943">
                  <a:alpha val="10000"/>
                </a:srgbClr>
              </a:gs>
              <a:gs pos="70000">
                <a:srgbClr val="012943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8959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902672" y="0"/>
            <a:ext cx="10289328" cy="6858000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20000">
                <a:srgbClr val="012943">
                  <a:alpha val="10000"/>
                </a:srgbClr>
              </a:gs>
              <a:gs pos="70000">
                <a:srgbClr val="012943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5112376" y="4506178"/>
            <a:ext cx="2040273" cy="83099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zh-CN" sz="4800" b="1" dirty="0" smtClean="0">
                <a:gradFill>
                  <a:gsLst>
                    <a:gs pos="0">
                      <a:srgbClr val="FFC000"/>
                    </a:gs>
                    <a:gs pos="35000">
                      <a:srgbClr val="FFC000"/>
                    </a:gs>
                    <a:gs pos="100000">
                      <a:schemeClr val="bg1">
                        <a:alpha val="85000"/>
                      </a:schemeClr>
                    </a:gs>
                  </a:gsLst>
                  <a:lin ang="0" scaled="1"/>
                </a:gra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2020</a:t>
            </a:r>
            <a:endParaRPr lang="zh-CN" altLang="en-US" sz="4800" b="1" dirty="0">
              <a:gradFill>
                <a:gsLst>
                  <a:gs pos="0">
                    <a:srgbClr val="FFC000"/>
                  </a:gs>
                  <a:gs pos="35000">
                    <a:srgbClr val="FFC000"/>
                  </a:gs>
                  <a:gs pos="100000">
                    <a:schemeClr val="bg1">
                      <a:alpha val="85000"/>
                    </a:schemeClr>
                  </a:gs>
                </a:gsLst>
                <a:lin ang="0" scaled="1"/>
              </a:gradFill>
              <a:latin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695999" y="2130116"/>
            <a:ext cx="6873028" cy="1938992"/>
          </a:xfrm>
          <a:prstGeom prst="rect">
            <a:avLst/>
          </a:prstGeom>
          <a:noFill/>
          <a:effectLst>
            <a:outerShdw blurRad="50800" dist="76200" dir="5400000" algn="t" rotWithShape="0">
              <a:schemeClr val="tx1"/>
            </a:outerShdw>
          </a:effectLst>
        </p:spPr>
        <p:txBody>
          <a:bodyPr wrap="square" rtlCol="0" anchor="ctr">
            <a:spAutoFit/>
          </a:bodyPr>
          <a:lstStyle/>
          <a:p>
            <a:r>
              <a:rPr lang="en-US" altLang="zh-CN" sz="12000" b="1" dirty="0" smtClean="0">
                <a:gradFill>
                  <a:gsLst>
                    <a:gs pos="0">
                      <a:srgbClr val="FFC000"/>
                    </a:gs>
                    <a:gs pos="35000">
                      <a:srgbClr val="FFC000"/>
                    </a:gs>
                    <a:gs pos="100000">
                      <a:schemeClr val="bg1">
                        <a:alpha val="85000"/>
                      </a:schemeClr>
                    </a:gs>
                  </a:gsLst>
                  <a:lin ang="0" scaled="1"/>
                </a:gradFill>
                <a:latin typeface="Verdana" panose="020B0604030504040204" pitchFamily="34" charset="0"/>
                <a:ea typeface="微软雅黑" panose="020B0503020204020204" pitchFamily="34" charset="-122"/>
                <a:cs typeface="Verdana" panose="020B0604030504040204" pitchFamily="34" charset="0"/>
              </a:rPr>
              <a:t>Thanks</a:t>
            </a:r>
            <a:endParaRPr lang="zh-CN" altLang="en-US" sz="12000" b="1" dirty="0">
              <a:gradFill>
                <a:gsLst>
                  <a:gs pos="0">
                    <a:srgbClr val="FFC000"/>
                  </a:gs>
                  <a:gs pos="35000">
                    <a:srgbClr val="FFC000"/>
                  </a:gs>
                  <a:gs pos="100000">
                    <a:schemeClr val="bg1">
                      <a:alpha val="85000"/>
                    </a:schemeClr>
                  </a:gs>
                </a:gsLst>
                <a:lin ang="0" scaled="1"/>
              </a:gradFill>
              <a:latin typeface="Verdana" panose="020B0604030504040204" pitchFamily="34" charset="0"/>
              <a:ea typeface="微软雅黑" panose="020B0503020204020204" pitchFamily="34" charset="-122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7264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04" t="13601" r="8135" b="10645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21" name="矩形 20"/>
          <p:cNvSpPr/>
          <p:nvPr/>
        </p:nvSpPr>
        <p:spPr>
          <a:xfrm flipH="1"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012943">
                  <a:alpha val="10000"/>
                </a:srgbClr>
              </a:gs>
              <a:gs pos="93000">
                <a:srgbClr val="012943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255585" y="741986"/>
            <a:ext cx="3527425" cy="830997"/>
          </a:xfrm>
          <a:prstGeom prst="rect">
            <a:avLst/>
          </a:prstGeom>
          <a:noFill/>
          <a:effectLst/>
        </p:spPr>
        <p:txBody>
          <a:bodyPr wrap="square" rtlCol="0" anchor="ctr">
            <a:spAutoFit/>
          </a:bodyPr>
          <a:lstStyle/>
          <a:p>
            <a:r>
              <a:rPr lang="en-US" altLang="zh-CN" sz="4800" b="1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Contents</a:t>
            </a:r>
            <a:endParaRPr lang="zh-CN" altLang="en-US" sz="4800" b="1" dirty="0">
              <a:solidFill>
                <a:schemeClr val="bg1"/>
              </a:solidFill>
              <a:latin typeface="Verdana" panose="020B0604030504040204" pitchFamily="34" charset="0"/>
              <a:ea typeface="微软雅黑" panose="020B0503020204020204" pitchFamily="34" charset="-122"/>
              <a:cs typeface="Verdana" panose="020B0604030504040204" pitchFamily="34" charset="0"/>
            </a:endParaRPr>
          </a:p>
        </p:txBody>
      </p:sp>
      <p:sp>
        <p:nvSpPr>
          <p:cNvPr id="23" name="矩形 3"/>
          <p:cNvSpPr/>
          <p:nvPr/>
        </p:nvSpPr>
        <p:spPr>
          <a:xfrm flipH="1" flipV="1">
            <a:off x="1374772" y="2796765"/>
            <a:ext cx="4111627" cy="871403"/>
          </a:xfrm>
          <a:custGeom>
            <a:avLst/>
            <a:gdLst>
              <a:gd name="connsiteX0" fmla="*/ 0 w 8585200"/>
              <a:gd name="connsiteY0" fmla="*/ 0 h 4396179"/>
              <a:gd name="connsiteX1" fmla="*/ 8585200 w 8585200"/>
              <a:gd name="connsiteY1" fmla="*/ 0 h 4396179"/>
              <a:gd name="connsiteX2" fmla="*/ 8585200 w 8585200"/>
              <a:gd name="connsiteY2" fmla="*/ 4396179 h 4396179"/>
              <a:gd name="connsiteX3" fmla="*/ 0 w 8585200"/>
              <a:gd name="connsiteY3" fmla="*/ 4396179 h 4396179"/>
              <a:gd name="connsiteX4" fmla="*/ 0 w 8585200"/>
              <a:gd name="connsiteY4" fmla="*/ 0 h 4396179"/>
              <a:gd name="connsiteX0" fmla="*/ 0 w 8585200"/>
              <a:gd name="connsiteY0" fmla="*/ 0 h 4396180"/>
              <a:gd name="connsiteX1" fmla="*/ 8585200 w 8585200"/>
              <a:gd name="connsiteY1" fmla="*/ 0 h 4396180"/>
              <a:gd name="connsiteX2" fmla="*/ 8585200 w 8585200"/>
              <a:gd name="connsiteY2" fmla="*/ 4396179 h 4396180"/>
              <a:gd name="connsiteX3" fmla="*/ 7569200 w 8585200"/>
              <a:gd name="connsiteY3" fmla="*/ 4396180 h 4396180"/>
              <a:gd name="connsiteX4" fmla="*/ 0 w 8585200"/>
              <a:gd name="connsiteY4" fmla="*/ 4396179 h 4396180"/>
              <a:gd name="connsiteX5" fmla="*/ 0 w 8585200"/>
              <a:gd name="connsiteY5" fmla="*/ 0 h 4396180"/>
              <a:gd name="connsiteX0" fmla="*/ 7569200 w 8585200"/>
              <a:gd name="connsiteY0" fmla="*/ 4396180 h 4487620"/>
              <a:gd name="connsiteX1" fmla="*/ 0 w 8585200"/>
              <a:gd name="connsiteY1" fmla="*/ 4396179 h 4487620"/>
              <a:gd name="connsiteX2" fmla="*/ 0 w 8585200"/>
              <a:gd name="connsiteY2" fmla="*/ 0 h 4487620"/>
              <a:gd name="connsiteX3" fmla="*/ 8585200 w 8585200"/>
              <a:gd name="connsiteY3" fmla="*/ 0 h 4487620"/>
              <a:gd name="connsiteX4" fmla="*/ 8585200 w 8585200"/>
              <a:gd name="connsiteY4" fmla="*/ 4396179 h 4487620"/>
              <a:gd name="connsiteX5" fmla="*/ 7660640 w 8585200"/>
              <a:gd name="connsiteY5" fmla="*/ 4487620 h 4487620"/>
              <a:gd name="connsiteX0" fmla="*/ 5930900 w 8585200"/>
              <a:gd name="connsiteY0" fmla="*/ 4396180 h 4487620"/>
              <a:gd name="connsiteX1" fmla="*/ 0 w 8585200"/>
              <a:gd name="connsiteY1" fmla="*/ 4396179 h 4487620"/>
              <a:gd name="connsiteX2" fmla="*/ 0 w 8585200"/>
              <a:gd name="connsiteY2" fmla="*/ 0 h 4487620"/>
              <a:gd name="connsiteX3" fmla="*/ 8585200 w 8585200"/>
              <a:gd name="connsiteY3" fmla="*/ 0 h 4487620"/>
              <a:gd name="connsiteX4" fmla="*/ 8585200 w 8585200"/>
              <a:gd name="connsiteY4" fmla="*/ 4396179 h 4487620"/>
              <a:gd name="connsiteX5" fmla="*/ 7660640 w 8585200"/>
              <a:gd name="connsiteY5" fmla="*/ 4487620 h 4487620"/>
              <a:gd name="connsiteX0" fmla="*/ 5930900 w 8585200"/>
              <a:gd name="connsiteY0" fmla="*/ 4396180 h 4411420"/>
              <a:gd name="connsiteX1" fmla="*/ 0 w 8585200"/>
              <a:gd name="connsiteY1" fmla="*/ 4396179 h 4411420"/>
              <a:gd name="connsiteX2" fmla="*/ 0 w 8585200"/>
              <a:gd name="connsiteY2" fmla="*/ 0 h 4411420"/>
              <a:gd name="connsiteX3" fmla="*/ 8585200 w 8585200"/>
              <a:gd name="connsiteY3" fmla="*/ 0 h 4411420"/>
              <a:gd name="connsiteX4" fmla="*/ 8585200 w 8585200"/>
              <a:gd name="connsiteY4" fmla="*/ 4396179 h 4411420"/>
              <a:gd name="connsiteX5" fmla="*/ 7647940 w 8585200"/>
              <a:gd name="connsiteY5" fmla="*/ 4411420 h 4411420"/>
              <a:gd name="connsiteX0" fmla="*/ 5930900 w 8585200"/>
              <a:gd name="connsiteY0" fmla="*/ 4396180 h 4396180"/>
              <a:gd name="connsiteX1" fmla="*/ 0 w 8585200"/>
              <a:gd name="connsiteY1" fmla="*/ 4396179 h 4396180"/>
              <a:gd name="connsiteX2" fmla="*/ 0 w 8585200"/>
              <a:gd name="connsiteY2" fmla="*/ 0 h 4396180"/>
              <a:gd name="connsiteX3" fmla="*/ 8585200 w 8585200"/>
              <a:gd name="connsiteY3" fmla="*/ 0 h 4396180"/>
              <a:gd name="connsiteX4" fmla="*/ 8585200 w 8585200"/>
              <a:gd name="connsiteY4" fmla="*/ 4396179 h 4396180"/>
              <a:gd name="connsiteX5" fmla="*/ 7622540 w 8585200"/>
              <a:gd name="connsiteY5" fmla="*/ 4386020 h 4396180"/>
              <a:gd name="connsiteX0" fmla="*/ 5854700 w 8585200"/>
              <a:gd name="connsiteY0" fmla="*/ 4396180 h 4396180"/>
              <a:gd name="connsiteX1" fmla="*/ 0 w 8585200"/>
              <a:gd name="connsiteY1" fmla="*/ 4396179 h 4396180"/>
              <a:gd name="connsiteX2" fmla="*/ 0 w 8585200"/>
              <a:gd name="connsiteY2" fmla="*/ 0 h 4396180"/>
              <a:gd name="connsiteX3" fmla="*/ 8585200 w 8585200"/>
              <a:gd name="connsiteY3" fmla="*/ 0 h 4396180"/>
              <a:gd name="connsiteX4" fmla="*/ 8585200 w 8585200"/>
              <a:gd name="connsiteY4" fmla="*/ 4396179 h 4396180"/>
              <a:gd name="connsiteX5" fmla="*/ 7622540 w 8585200"/>
              <a:gd name="connsiteY5" fmla="*/ 4386020 h 4396180"/>
              <a:gd name="connsiteX0" fmla="*/ 5854700 w 8585200"/>
              <a:gd name="connsiteY0" fmla="*/ 4396180 h 4405070"/>
              <a:gd name="connsiteX1" fmla="*/ 0 w 8585200"/>
              <a:gd name="connsiteY1" fmla="*/ 4396179 h 4405070"/>
              <a:gd name="connsiteX2" fmla="*/ 0 w 8585200"/>
              <a:gd name="connsiteY2" fmla="*/ 0 h 4405070"/>
              <a:gd name="connsiteX3" fmla="*/ 8585200 w 8585200"/>
              <a:gd name="connsiteY3" fmla="*/ 0 h 4405070"/>
              <a:gd name="connsiteX4" fmla="*/ 8585200 w 8585200"/>
              <a:gd name="connsiteY4" fmla="*/ 4396179 h 4405070"/>
              <a:gd name="connsiteX5" fmla="*/ 7613015 w 8585200"/>
              <a:gd name="connsiteY5" fmla="*/ 4405070 h 4405070"/>
              <a:gd name="connsiteX0" fmla="*/ 5854700 w 8585200"/>
              <a:gd name="connsiteY0" fmla="*/ 4396180 h 4396180"/>
              <a:gd name="connsiteX1" fmla="*/ 0 w 8585200"/>
              <a:gd name="connsiteY1" fmla="*/ 4396179 h 4396180"/>
              <a:gd name="connsiteX2" fmla="*/ 0 w 8585200"/>
              <a:gd name="connsiteY2" fmla="*/ 0 h 4396180"/>
              <a:gd name="connsiteX3" fmla="*/ 8585200 w 8585200"/>
              <a:gd name="connsiteY3" fmla="*/ 0 h 4396180"/>
              <a:gd name="connsiteX4" fmla="*/ 8585200 w 8585200"/>
              <a:gd name="connsiteY4" fmla="*/ 4396179 h 4396180"/>
              <a:gd name="connsiteX5" fmla="*/ 7603490 w 8585200"/>
              <a:gd name="connsiteY5" fmla="*/ 4386020 h 4396180"/>
              <a:gd name="connsiteX0" fmla="*/ 5807075 w 8585200"/>
              <a:gd name="connsiteY0" fmla="*/ 4396180 h 4396180"/>
              <a:gd name="connsiteX1" fmla="*/ 0 w 8585200"/>
              <a:gd name="connsiteY1" fmla="*/ 4396179 h 4396180"/>
              <a:gd name="connsiteX2" fmla="*/ 0 w 8585200"/>
              <a:gd name="connsiteY2" fmla="*/ 0 h 4396180"/>
              <a:gd name="connsiteX3" fmla="*/ 8585200 w 8585200"/>
              <a:gd name="connsiteY3" fmla="*/ 0 h 4396180"/>
              <a:gd name="connsiteX4" fmla="*/ 8585200 w 8585200"/>
              <a:gd name="connsiteY4" fmla="*/ 4396179 h 4396180"/>
              <a:gd name="connsiteX5" fmla="*/ 7603490 w 8585200"/>
              <a:gd name="connsiteY5" fmla="*/ 4386020 h 4396180"/>
              <a:gd name="connsiteX0" fmla="*/ 5807075 w 8585200"/>
              <a:gd name="connsiteY0" fmla="*/ 4396180 h 4396180"/>
              <a:gd name="connsiteX1" fmla="*/ 0 w 8585200"/>
              <a:gd name="connsiteY1" fmla="*/ 4396179 h 4396180"/>
              <a:gd name="connsiteX2" fmla="*/ 0 w 8585200"/>
              <a:gd name="connsiteY2" fmla="*/ 0 h 4396180"/>
              <a:gd name="connsiteX3" fmla="*/ 8585200 w 8585200"/>
              <a:gd name="connsiteY3" fmla="*/ 0 h 4396180"/>
              <a:gd name="connsiteX4" fmla="*/ 8585200 w 8585200"/>
              <a:gd name="connsiteY4" fmla="*/ 4396179 h 4396180"/>
              <a:gd name="connsiteX5" fmla="*/ 7603490 w 8585200"/>
              <a:gd name="connsiteY5" fmla="*/ 4386020 h 4396180"/>
              <a:gd name="connsiteX0" fmla="*/ 5721350 w 8585200"/>
              <a:gd name="connsiteY0" fmla="*/ 4396180 h 4396180"/>
              <a:gd name="connsiteX1" fmla="*/ 0 w 8585200"/>
              <a:gd name="connsiteY1" fmla="*/ 4396179 h 4396180"/>
              <a:gd name="connsiteX2" fmla="*/ 0 w 8585200"/>
              <a:gd name="connsiteY2" fmla="*/ 0 h 4396180"/>
              <a:gd name="connsiteX3" fmla="*/ 8585200 w 8585200"/>
              <a:gd name="connsiteY3" fmla="*/ 0 h 4396180"/>
              <a:gd name="connsiteX4" fmla="*/ 8585200 w 8585200"/>
              <a:gd name="connsiteY4" fmla="*/ 4396179 h 4396180"/>
              <a:gd name="connsiteX5" fmla="*/ 7603490 w 8585200"/>
              <a:gd name="connsiteY5" fmla="*/ 4386020 h 4396180"/>
              <a:gd name="connsiteX0" fmla="*/ 6380111 w 8585200"/>
              <a:gd name="connsiteY0" fmla="*/ 4396180 h 4396180"/>
              <a:gd name="connsiteX1" fmla="*/ 0 w 8585200"/>
              <a:gd name="connsiteY1" fmla="*/ 4396179 h 4396180"/>
              <a:gd name="connsiteX2" fmla="*/ 0 w 8585200"/>
              <a:gd name="connsiteY2" fmla="*/ 0 h 4396180"/>
              <a:gd name="connsiteX3" fmla="*/ 8585200 w 8585200"/>
              <a:gd name="connsiteY3" fmla="*/ 0 h 4396180"/>
              <a:gd name="connsiteX4" fmla="*/ 8585200 w 8585200"/>
              <a:gd name="connsiteY4" fmla="*/ 4396179 h 4396180"/>
              <a:gd name="connsiteX5" fmla="*/ 7603490 w 8585200"/>
              <a:gd name="connsiteY5" fmla="*/ 4386020 h 4396180"/>
              <a:gd name="connsiteX0" fmla="*/ 6380111 w 8585200"/>
              <a:gd name="connsiteY0" fmla="*/ 4396180 h 4396180"/>
              <a:gd name="connsiteX1" fmla="*/ 0 w 8585200"/>
              <a:gd name="connsiteY1" fmla="*/ 4396179 h 4396180"/>
              <a:gd name="connsiteX2" fmla="*/ 0 w 8585200"/>
              <a:gd name="connsiteY2" fmla="*/ 0 h 4396180"/>
              <a:gd name="connsiteX3" fmla="*/ 8585200 w 8585200"/>
              <a:gd name="connsiteY3" fmla="*/ 0 h 4396180"/>
              <a:gd name="connsiteX4" fmla="*/ 8585200 w 8585200"/>
              <a:gd name="connsiteY4" fmla="*/ 4396179 h 4396180"/>
              <a:gd name="connsiteX5" fmla="*/ 8232754 w 8585200"/>
              <a:gd name="connsiteY5" fmla="*/ 4395852 h 43961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585200" h="4396180">
                <a:moveTo>
                  <a:pt x="6380111" y="4396180"/>
                </a:moveTo>
                <a:lnTo>
                  <a:pt x="0" y="4396179"/>
                </a:lnTo>
                <a:lnTo>
                  <a:pt x="0" y="0"/>
                </a:lnTo>
                <a:lnTo>
                  <a:pt x="8585200" y="0"/>
                </a:lnTo>
                <a:lnTo>
                  <a:pt x="8585200" y="4396179"/>
                </a:lnTo>
                <a:lnTo>
                  <a:pt x="8232754" y="4395852"/>
                </a:lnTo>
              </a:path>
            </a:pathLst>
          </a:custGeom>
          <a:noFill/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1595436" y="2380106"/>
            <a:ext cx="962025" cy="646331"/>
          </a:xfrm>
          <a:prstGeom prst="rect">
            <a:avLst/>
          </a:prstGeom>
          <a:noFill/>
          <a:effectLst/>
        </p:spPr>
        <p:txBody>
          <a:bodyPr wrap="square" rtlCol="0" anchor="ctr">
            <a:spAutoFit/>
          </a:bodyPr>
          <a:lstStyle/>
          <a:p>
            <a:r>
              <a:rPr lang="en-US" altLang="zh-CN" sz="3600" b="1" i="1" dirty="0" smtClean="0">
                <a:gradFill flip="none" rotWithShape="1">
                  <a:gsLst>
                    <a:gs pos="6364">
                      <a:srgbClr val="FFC000"/>
                    </a:gs>
                    <a:gs pos="48000">
                      <a:srgbClr val="FFC000"/>
                    </a:gs>
                    <a:gs pos="71000">
                      <a:schemeClr val="bg1">
                        <a:alpha val="85000"/>
                      </a:schemeClr>
                    </a:gs>
                  </a:gsLst>
                  <a:path path="circle">
                    <a:fillToRect t="100000" r="100000"/>
                  </a:path>
                  <a:tileRect l="-100000" b="-10000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Kartika" panose="02020503030404060203" pitchFamily="18" charset="0"/>
              </a:rPr>
              <a:t>01</a:t>
            </a:r>
            <a:endParaRPr lang="zh-CN" altLang="en-US" sz="3600" b="1" i="1" dirty="0">
              <a:gradFill flip="none" rotWithShape="1">
                <a:gsLst>
                  <a:gs pos="6364">
                    <a:srgbClr val="FFC000"/>
                  </a:gs>
                  <a:gs pos="48000">
                    <a:srgbClr val="FFC000"/>
                  </a:gs>
                  <a:gs pos="71000">
                    <a:schemeClr val="bg1">
                      <a:alpha val="85000"/>
                    </a:schemeClr>
                  </a:gs>
                </a:gsLst>
                <a:path path="circle">
                  <a:fillToRect t="100000" r="100000"/>
                </a:path>
                <a:tileRect l="-100000" b="-100000"/>
              </a:gradFill>
              <a:latin typeface="微软雅黑" panose="020B0503020204020204" pitchFamily="34" charset="-122"/>
              <a:ea typeface="微软雅黑" panose="020B0503020204020204" pitchFamily="34" charset="-122"/>
              <a:cs typeface="Kartika" panose="02020503030404060203" pitchFamily="18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2228849" y="3026437"/>
            <a:ext cx="3155950" cy="400110"/>
          </a:xfrm>
          <a:prstGeom prst="rect">
            <a:avLst/>
          </a:prstGeom>
          <a:noFill/>
          <a:effectLst/>
        </p:spPr>
        <p:txBody>
          <a:bodyPr wrap="square" rtlCol="0" anchor="ctr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ENTER YOUR TITLE </a:t>
            </a:r>
            <a:endParaRPr lang="en-US" altLang="zh-CN" sz="2000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6" name="矩形 3"/>
          <p:cNvSpPr/>
          <p:nvPr/>
        </p:nvSpPr>
        <p:spPr>
          <a:xfrm flipH="1" flipV="1">
            <a:off x="6562721" y="2796765"/>
            <a:ext cx="4111627" cy="871403"/>
          </a:xfrm>
          <a:custGeom>
            <a:avLst/>
            <a:gdLst>
              <a:gd name="connsiteX0" fmla="*/ 0 w 8585200"/>
              <a:gd name="connsiteY0" fmla="*/ 0 h 4396179"/>
              <a:gd name="connsiteX1" fmla="*/ 8585200 w 8585200"/>
              <a:gd name="connsiteY1" fmla="*/ 0 h 4396179"/>
              <a:gd name="connsiteX2" fmla="*/ 8585200 w 8585200"/>
              <a:gd name="connsiteY2" fmla="*/ 4396179 h 4396179"/>
              <a:gd name="connsiteX3" fmla="*/ 0 w 8585200"/>
              <a:gd name="connsiteY3" fmla="*/ 4396179 h 4396179"/>
              <a:gd name="connsiteX4" fmla="*/ 0 w 8585200"/>
              <a:gd name="connsiteY4" fmla="*/ 0 h 4396179"/>
              <a:gd name="connsiteX0" fmla="*/ 0 w 8585200"/>
              <a:gd name="connsiteY0" fmla="*/ 0 h 4396180"/>
              <a:gd name="connsiteX1" fmla="*/ 8585200 w 8585200"/>
              <a:gd name="connsiteY1" fmla="*/ 0 h 4396180"/>
              <a:gd name="connsiteX2" fmla="*/ 8585200 w 8585200"/>
              <a:gd name="connsiteY2" fmla="*/ 4396179 h 4396180"/>
              <a:gd name="connsiteX3" fmla="*/ 7569200 w 8585200"/>
              <a:gd name="connsiteY3" fmla="*/ 4396180 h 4396180"/>
              <a:gd name="connsiteX4" fmla="*/ 0 w 8585200"/>
              <a:gd name="connsiteY4" fmla="*/ 4396179 h 4396180"/>
              <a:gd name="connsiteX5" fmla="*/ 0 w 8585200"/>
              <a:gd name="connsiteY5" fmla="*/ 0 h 4396180"/>
              <a:gd name="connsiteX0" fmla="*/ 7569200 w 8585200"/>
              <a:gd name="connsiteY0" fmla="*/ 4396180 h 4487620"/>
              <a:gd name="connsiteX1" fmla="*/ 0 w 8585200"/>
              <a:gd name="connsiteY1" fmla="*/ 4396179 h 4487620"/>
              <a:gd name="connsiteX2" fmla="*/ 0 w 8585200"/>
              <a:gd name="connsiteY2" fmla="*/ 0 h 4487620"/>
              <a:gd name="connsiteX3" fmla="*/ 8585200 w 8585200"/>
              <a:gd name="connsiteY3" fmla="*/ 0 h 4487620"/>
              <a:gd name="connsiteX4" fmla="*/ 8585200 w 8585200"/>
              <a:gd name="connsiteY4" fmla="*/ 4396179 h 4487620"/>
              <a:gd name="connsiteX5" fmla="*/ 7660640 w 8585200"/>
              <a:gd name="connsiteY5" fmla="*/ 4487620 h 4487620"/>
              <a:gd name="connsiteX0" fmla="*/ 5930900 w 8585200"/>
              <a:gd name="connsiteY0" fmla="*/ 4396180 h 4487620"/>
              <a:gd name="connsiteX1" fmla="*/ 0 w 8585200"/>
              <a:gd name="connsiteY1" fmla="*/ 4396179 h 4487620"/>
              <a:gd name="connsiteX2" fmla="*/ 0 w 8585200"/>
              <a:gd name="connsiteY2" fmla="*/ 0 h 4487620"/>
              <a:gd name="connsiteX3" fmla="*/ 8585200 w 8585200"/>
              <a:gd name="connsiteY3" fmla="*/ 0 h 4487620"/>
              <a:gd name="connsiteX4" fmla="*/ 8585200 w 8585200"/>
              <a:gd name="connsiteY4" fmla="*/ 4396179 h 4487620"/>
              <a:gd name="connsiteX5" fmla="*/ 7660640 w 8585200"/>
              <a:gd name="connsiteY5" fmla="*/ 4487620 h 4487620"/>
              <a:gd name="connsiteX0" fmla="*/ 5930900 w 8585200"/>
              <a:gd name="connsiteY0" fmla="*/ 4396180 h 4411420"/>
              <a:gd name="connsiteX1" fmla="*/ 0 w 8585200"/>
              <a:gd name="connsiteY1" fmla="*/ 4396179 h 4411420"/>
              <a:gd name="connsiteX2" fmla="*/ 0 w 8585200"/>
              <a:gd name="connsiteY2" fmla="*/ 0 h 4411420"/>
              <a:gd name="connsiteX3" fmla="*/ 8585200 w 8585200"/>
              <a:gd name="connsiteY3" fmla="*/ 0 h 4411420"/>
              <a:gd name="connsiteX4" fmla="*/ 8585200 w 8585200"/>
              <a:gd name="connsiteY4" fmla="*/ 4396179 h 4411420"/>
              <a:gd name="connsiteX5" fmla="*/ 7647940 w 8585200"/>
              <a:gd name="connsiteY5" fmla="*/ 4411420 h 4411420"/>
              <a:gd name="connsiteX0" fmla="*/ 5930900 w 8585200"/>
              <a:gd name="connsiteY0" fmla="*/ 4396180 h 4396180"/>
              <a:gd name="connsiteX1" fmla="*/ 0 w 8585200"/>
              <a:gd name="connsiteY1" fmla="*/ 4396179 h 4396180"/>
              <a:gd name="connsiteX2" fmla="*/ 0 w 8585200"/>
              <a:gd name="connsiteY2" fmla="*/ 0 h 4396180"/>
              <a:gd name="connsiteX3" fmla="*/ 8585200 w 8585200"/>
              <a:gd name="connsiteY3" fmla="*/ 0 h 4396180"/>
              <a:gd name="connsiteX4" fmla="*/ 8585200 w 8585200"/>
              <a:gd name="connsiteY4" fmla="*/ 4396179 h 4396180"/>
              <a:gd name="connsiteX5" fmla="*/ 7622540 w 8585200"/>
              <a:gd name="connsiteY5" fmla="*/ 4386020 h 4396180"/>
              <a:gd name="connsiteX0" fmla="*/ 5854700 w 8585200"/>
              <a:gd name="connsiteY0" fmla="*/ 4396180 h 4396180"/>
              <a:gd name="connsiteX1" fmla="*/ 0 w 8585200"/>
              <a:gd name="connsiteY1" fmla="*/ 4396179 h 4396180"/>
              <a:gd name="connsiteX2" fmla="*/ 0 w 8585200"/>
              <a:gd name="connsiteY2" fmla="*/ 0 h 4396180"/>
              <a:gd name="connsiteX3" fmla="*/ 8585200 w 8585200"/>
              <a:gd name="connsiteY3" fmla="*/ 0 h 4396180"/>
              <a:gd name="connsiteX4" fmla="*/ 8585200 w 8585200"/>
              <a:gd name="connsiteY4" fmla="*/ 4396179 h 4396180"/>
              <a:gd name="connsiteX5" fmla="*/ 7622540 w 8585200"/>
              <a:gd name="connsiteY5" fmla="*/ 4386020 h 4396180"/>
              <a:gd name="connsiteX0" fmla="*/ 5854700 w 8585200"/>
              <a:gd name="connsiteY0" fmla="*/ 4396180 h 4405070"/>
              <a:gd name="connsiteX1" fmla="*/ 0 w 8585200"/>
              <a:gd name="connsiteY1" fmla="*/ 4396179 h 4405070"/>
              <a:gd name="connsiteX2" fmla="*/ 0 w 8585200"/>
              <a:gd name="connsiteY2" fmla="*/ 0 h 4405070"/>
              <a:gd name="connsiteX3" fmla="*/ 8585200 w 8585200"/>
              <a:gd name="connsiteY3" fmla="*/ 0 h 4405070"/>
              <a:gd name="connsiteX4" fmla="*/ 8585200 w 8585200"/>
              <a:gd name="connsiteY4" fmla="*/ 4396179 h 4405070"/>
              <a:gd name="connsiteX5" fmla="*/ 7613015 w 8585200"/>
              <a:gd name="connsiteY5" fmla="*/ 4405070 h 4405070"/>
              <a:gd name="connsiteX0" fmla="*/ 5854700 w 8585200"/>
              <a:gd name="connsiteY0" fmla="*/ 4396180 h 4396180"/>
              <a:gd name="connsiteX1" fmla="*/ 0 w 8585200"/>
              <a:gd name="connsiteY1" fmla="*/ 4396179 h 4396180"/>
              <a:gd name="connsiteX2" fmla="*/ 0 w 8585200"/>
              <a:gd name="connsiteY2" fmla="*/ 0 h 4396180"/>
              <a:gd name="connsiteX3" fmla="*/ 8585200 w 8585200"/>
              <a:gd name="connsiteY3" fmla="*/ 0 h 4396180"/>
              <a:gd name="connsiteX4" fmla="*/ 8585200 w 8585200"/>
              <a:gd name="connsiteY4" fmla="*/ 4396179 h 4396180"/>
              <a:gd name="connsiteX5" fmla="*/ 7603490 w 8585200"/>
              <a:gd name="connsiteY5" fmla="*/ 4386020 h 4396180"/>
              <a:gd name="connsiteX0" fmla="*/ 5807075 w 8585200"/>
              <a:gd name="connsiteY0" fmla="*/ 4396180 h 4396180"/>
              <a:gd name="connsiteX1" fmla="*/ 0 w 8585200"/>
              <a:gd name="connsiteY1" fmla="*/ 4396179 h 4396180"/>
              <a:gd name="connsiteX2" fmla="*/ 0 w 8585200"/>
              <a:gd name="connsiteY2" fmla="*/ 0 h 4396180"/>
              <a:gd name="connsiteX3" fmla="*/ 8585200 w 8585200"/>
              <a:gd name="connsiteY3" fmla="*/ 0 h 4396180"/>
              <a:gd name="connsiteX4" fmla="*/ 8585200 w 8585200"/>
              <a:gd name="connsiteY4" fmla="*/ 4396179 h 4396180"/>
              <a:gd name="connsiteX5" fmla="*/ 7603490 w 8585200"/>
              <a:gd name="connsiteY5" fmla="*/ 4386020 h 4396180"/>
              <a:gd name="connsiteX0" fmla="*/ 5807075 w 8585200"/>
              <a:gd name="connsiteY0" fmla="*/ 4396180 h 4396180"/>
              <a:gd name="connsiteX1" fmla="*/ 0 w 8585200"/>
              <a:gd name="connsiteY1" fmla="*/ 4396179 h 4396180"/>
              <a:gd name="connsiteX2" fmla="*/ 0 w 8585200"/>
              <a:gd name="connsiteY2" fmla="*/ 0 h 4396180"/>
              <a:gd name="connsiteX3" fmla="*/ 8585200 w 8585200"/>
              <a:gd name="connsiteY3" fmla="*/ 0 h 4396180"/>
              <a:gd name="connsiteX4" fmla="*/ 8585200 w 8585200"/>
              <a:gd name="connsiteY4" fmla="*/ 4396179 h 4396180"/>
              <a:gd name="connsiteX5" fmla="*/ 7603490 w 8585200"/>
              <a:gd name="connsiteY5" fmla="*/ 4386020 h 4396180"/>
              <a:gd name="connsiteX0" fmla="*/ 5721350 w 8585200"/>
              <a:gd name="connsiteY0" fmla="*/ 4396180 h 4396180"/>
              <a:gd name="connsiteX1" fmla="*/ 0 w 8585200"/>
              <a:gd name="connsiteY1" fmla="*/ 4396179 h 4396180"/>
              <a:gd name="connsiteX2" fmla="*/ 0 w 8585200"/>
              <a:gd name="connsiteY2" fmla="*/ 0 h 4396180"/>
              <a:gd name="connsiteX3" fmla="*/ 8585200 w 8585200"/>
              <a:gd name="connsiteY3" fmla="*/ 0 h 4396180"/>
              <a:gd name="connsiteX4" fmla="*/ 8585200 w 8585200"/>
              <a:gd name="connsiteY4" fmla="*/ 4396179 h 4396180"/>
              <a:gd name="connsiteX5" fmla="*/ 7603490 w 8585200"/>
              <a:gd name="connsiteY5" fmla="*/ 4386020 h 4396180"/>
              <a:gd name="connsiteX0" fmla="*/ 6380111 w 8585200"/>
              <a:gd name="connsiteY0" fmla="*/ 4396180 h 4396180"/>
              <a:gd name="connsiteX1" fmla="*/ 0 w 8585200"/>
              <a:gd name="connsiteY1" fmla="*/ 4396179 h 4396180"/>
              <a:gd name="connsiteX2" fmla="*/ 0 w 8585200"/>
              <a:gd name="connsiteY2" fmla="*/ 0 h 4396180"/>
              <a:gd name="connsiteX3" fmla="*/ 8585200 w 8585200"/>
              <a:gd name="connsiteY3" fmla="*/ 0 h 4396180"/>
              <a:gd name="connsiteX4" fmla="*/ 8585200 w 8585200"/>
              <a:gd name="connsiteY4" fmla="*/ 4396179 h 4396180"/>
              <a:gd name="connsiteX5" fmla="*/ 7603490 w 8585200"/>
              <a:gd name="connsiteY5" fmla="*/ 4386020 h 4396180"/>
              <a:gd name="connsiteX0" fmla="*/ 6380111 w 8585200"/>
              <a:gd name="connsiteY0" fmla="*/ 4396180 h 4396180"/>
              <a:gd name="connsiteX1" fmla="*/ 0 w 8585200"/>
              <a:gd name="connsiteY1" fmla="*/ 4396179 h 4396180"/>
              <a:gd name="connsiteX2" fmla="*/ 0 w 8585200"/>
              <a:gd name="connsiteY2" fmla="*/ 0 h 4396180"/>
              <a:gd name="connsiteX3" fmla="*/ 8585200 w 8585200"/>
              <a:gd name="connsiteY3" fmla="*/ 0 h 4396180"/>
              <a:gd name="connsiteX4" fmla="*/ 8585200 w 8585200"/>
              <a:gd name="connsiteY4" fmla="*/ 4396179 h 4396180"/>
              <a:gd name="connsiteX5" fmla="*/ 8232754 w 8585200"/>
              <a:gd name="connsiteY5" fmla="*/ 4395852 h 43961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585200" h="4396180">
                <a:moveTo>
                  <a:pt x="6380111" y="4396180"/>
                </a:moveTo>
                <a:lnTo>
                  <a:pt x="0" y="4396179"/>
                </a:lnTo>
                <a:lnTo>
                  <a:pt x="0" y="0"/>
                </a:lnTo>
                <a:lnTo>
                  <a:pt x="8585200" y="0"/>
                </a:lnTo>
                <a:lnTo>
                  <a:pt x="8585200" y="4396179"/>
                </a:lnTo>
                <a:lnTo>
                  <a:pt x="8232754" y="4395852"/>
                </a:lnTo>
              </a:path>
            </a:pathLst>
          </a:custGeom>
          <a:noFill/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文本框 26"/>
          <p:cNvSpPr txBox="1"/>
          <p:nvPr/>
        </p:nvSpPr>
        <p:spPr>
          <a:xfrm>
            <a:off x="6783385" y="2380106"/>
            <a:ext cx="962025" cy="646331"/>
          </a:xfrm>
          <a:prstGeom prst="rect">
            <a:avLst/>
          </a:prstGeom>
          <a:noFill/>
          <a:effectLst/>
        </p:spPr>
        <p:txBody>
          <a:bodyPr wrap="square" rtlCol="0" anchor="ctr">
            <a:spAutoFit/>
          </a:bodyPr>
          <a:lstStyle/>
          <a:p>
            <a:r>
              <a:rPr lang="en-US" altLang="zh-CN" sz="3600" b="1" i="1" dirty="0" smtClean="0">
                <a:gradFill flip="none" rotWithShape="1">
                  <a:gsLst>
                    <a:gs pos="6364">
                      <a:srgbClr val="FFC000"/>
                    </a:gs>
                    <a:gs pos="48000">
                      <a:srgbClr val="FFC000"/>
                    </a:gs>
                    <a:gs pos="71000">
                      <a:schemeClr val="bg1">
                        <a:alpha val="85000"/>
                      </a:schemeClr>
                    </a:gs>
                  </a:gsLst>
                  <a:path path="circle">
                    <a:fillToRect t="100000" r="100000"/>
                  </a:path>
                  <a:tileRect l="-100000" b="-10000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Kartika" panose="02020503030404060203" pitchFamily="18" charset="0"/>
              </a:rPr>
              <a:t>02</a:t>
            </a:r>
            <a:endParaRPr lang="zh-CN" altLang="en-US" sz="3600" b="1" i="1" dirty="0">
              <a:gradFill flip="none" rotWithShape="1">
                <a:gsLst>
                  <a:gs pos="6364">
                    <a:srgbClr val="FFC000"/>
                  </a:gs>
                  <a:gs pos="48000">
                    <a:srgbClr val="FFC000"/>
                  </a:gs>
                  <a:gs pos="71000">
                    <a:schemeClr val="bg1">
                      <a:alpha val="85000"/>
                    </a:schemeClr>
                  </a:gs>
                </a:gsLst>
                <a:path path="circle">
                  <a:fillToRect t="100000" r="100000"/>
                </a:path>
                <a:tileRect l="-100000" b="-100000"/>
              </a:gradFill>
              <a:latin typeface="微软雅黑" panose="020B0503020204020204" pitchFamily="34" charset="-122"/>
              <a:ea typeface="微软雅黑" panose="020B0503020204020204" pitchFamily="34" charset="-122"/>
              <a:cs typeface="Kartika" panose="02020503030404060203" pitchFamily="18" charset="0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7416798" y="3026437"/>
            <a:ext cx="3155950" cy="400110"/>
          </a:xfrm>
          <a:prstGeom prst="rect">
            <a:avLst/>
          </a:prstGeom>
          <a:noFill/>
          <a:effectLst/>
        </p:spPr>
        <p:txBody>
          <a:bodyPr wrap="square" rtlCol="0" anchor="ctr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ENTER YOUR TITLE </a:t>
            </a:r>
          </a:p>
        </p:txBody>
      </p:sp>
      <p:sp>
        <p:nvSpPr>
          <p:cNvPr id="29" name="矩形 3"/>
          <p:cNvSpPr/>
          <p:nvPr/>
        </p:nvSpPr>
        <p:spPr>
          <a:xfrm flipH="1" flipV="1">
            <a:off x="6562721" y="4557812"/>
            <a:ext cx="4111627" cy="871403"/>
          </a:xfrm>
          <a:custGeom>
            <a:avLst/>
            <a:gdLst>
              <a:gd name="connsiteX0" fmla="*/ 0 w 8585200"/>
              <a:gd name="connsiteY0" fmla="*/ 0 h 4396179"/>
              <a:gd name="connsiteX1" fmla="*/ 8585200 w 8585200"/>
              <a:gd name="connsiteY1" fmla="*/ 0 h 4396179"/>
              <a:gd name="connsiteX2" fmla="*/ 8585200 w 8585200"/>
              <a:gd name="connsiteY2" fmla="*/ 4396179 h 4396179"/>
              <a:gd name="connsiteX3" fmla="*/ 0 w 8585200"/>
              <a:gd name="connsiteY3" fmla="*/ 4396179 h 4396179"/>
              <a:gd name="connsiteX4" fmla="*/ 0 w 8585200"/>
              <a:gd name="connsiteY4" fmla="*/ 0 h 4396179"/>
              <a:gd name="connsiteX0" fmla="*/ 0 w 8585200"/>
              <a:gd name="connsiteY0" fmla="*/ 0 h 4396180"/>
              <a:gd name="connsiteX1" fmla="*/ 8585200 w 8585200"/>
              <a:gd name="connsiteY1" fmla="*/ 0 h 4396180"/>
              <a:gd name="connsiteX2" fmla="*/ 8585200 w 8585200"/>
              <a:gd name="connsiteY2" fmla="*/ 4396179 h 4396180"/>
              <a:gd name="connsiteX3" fmla="*/ 7569200 w 8585200"/>
              <a:gd name="connsiteY3" fmla="*/ 4396180 h 4396180"/>
              <a:gd name="connsiteX4" fmla="*/ 0 w 8585200"/>
              <a:gd name="connsiteY4" fmla="*/ 4396179 h 4396180"/>
              <a:gd name="connsiteX5" fmla="*/ 0 w 8585200"/>
              <a:gd name="connsiteY5" fmla="*/ 0 h 4396180"/>
              <a:gd name="connsiteX0" fmla="*/ 7569200 w 8585200"/>
              <a:gd name="connsiteY0" fmla="*/ 4396180 h 4487620"/>
              <a:gd name="connsiteX1" fmla="*/ 0 w 8585200"/>
              <a:gd name="connsiteY1" fmla="*/ 4396179 h 4487620"/>
              <a:gd name="connsiteX2" fmla="*/ 0 w 8585200"/>
              <a:gd name="connsiteY2" fmla="*/ 0 h 4487620"/>
              <a:gd name="connsiteX3" fmla="*/ 8585200 w 8585200"/>
              <a:gd name="connsiteY3" fmla="*/ 0 h 4487620"/>
              <a:gd name="connsiteX4" fmla="*/ 8585200 w 8585200"/>
              <a:gd name="connsiteY4" fmla="*/ 4396179 h 4487620"/>
              <a:gd name="connsiteX5" fmla="*/ 7660640 w 8585200"/>
              <a:gd name="connsiteY5" fmla="*/ 4487620 h 4487620"/>
              <a:gd name="connsiteX0" fmla="*/ 5930900 w 8585200"/>
              <a:gd name="connsiteY0" fmla="*/ 4396180 h 4487620"/>
              <a:gd name="connsiteX1" fmla="*/ 0 w 8585200"/>
              <a:gd name="connsiteY1" fmla="*/ 4396179 h 4487620"/>
              <a:gd name="connsiteX2" fmla="*/ 0 w 8585200"/>
              <a:gd name="connsiteY2" fmla="*/ 0 h 4487620"/>
              <a:gd name="connsiteX3" fmla="*/ 8585200 w 8585200"/>
              <a:gd name="connsiteY3" fmla="*/ 0 h 4487620"/>
              <a:gd name="connsiteX4" fmla="*/ 8585200 w 8585200"/>
              <a:gd name="connsiteY4" fmla="*/ 4396179 h 4487620"/>
              <a:gd name="connsiteX5" fmla="*/ 7660640 w 8585200"/>
              <a:gd name="connsiteY5" fmla="*/ 4487620 h 4487620"/>
              <a:gd name="connsiteX0" fmla="*/ 5930900 w 8585200"/>
              <a:gd name="connsiteY0" fmla="*/ 4396180 h 4411420"/>
              <a:gd name="connsiteX1" fmla="*/ 0 w 8585200"/>
              <a:gd name="connsiteY1" fmla="*/ 4396179 h 4411420"/>
              <a:gd name="connsiteX2" fmla="*/ 0 w 8585200"/>
              <a:gd name="connsiteY2" fmla="*/ 0 h 4411420"/>
              <a:gd name="connsiteX3" fmla="*/ 8585200 w 8585200"/>
              <a:gd name="connsiteY3" fmla="*/ 0 h 4411420"/>
              <a:gd name="connsiteX4" fmla="*/ 8585200 w 8585200"/>
              <a:gd name="connsiteY4" fmla="*/ 4396179 h 4411420"/>
              <a:gd name="connsiteX5" fmla="*/ 7647940 w 8585200"/>
              <a:gd name="connsiteY5" fmla="*/ 4411420 h 4411420"/>
              <a:gd name="connsiteX0" fmla="*/ 5930900 w 8585200"/>
              <a:gd name="connsiteY0" fmla="*/ 4396180 h 4396180"/>
              <a:gd name="connsiteX1" fmla="*/ 0 w 8585200"/>
              <a:gd name="connsiteY1" fmla="*/ 4396179 h 4396180"/>
              <a:gd name="connsiteX2" fmla="*/ 0 w 8585200"/>
              <a:gd name="connsiteY2" fmla="*/ 0 h 4396180"/>
              <a:gd name="connsiteX3" fmla="*/ 8585200 w 8585200"/>
              <a:gd name="connsiteY3" fmla="*/ 0 h 4396180"/>
              <a:gd name="connsiteX4" fmla="*/ 8585200 w 8585200"/>
              <a:gd name="connsiteY4" fmla="*/ 4396179 h 4396180"/>
              <a:gd name="connsiteX5" fmla="*/ 7622540 w 8585200"/>
              <a:gd name="connsiteY5" fmla="*/ 4386020 h 4396180"/>
              <a:gd name="connsiteX0" fmla="*/ 5854700 w 8585200"/>
              <a:gd name="connsiteY0" fmla="*/ 4396180 h 4396180"/>
              <a:gd name="connsiteX1" fmla="*/ 0 w 8585200"/>
              <a:gd name="connsiteY1" fmla="*/ 4396179 h 4396180"/>
              <a:gd name="connsiteX2" fmla="*/ 0 w 8585200"/>
              <a:gd name="connsiteY2" fmla="*/ 0 h 4396180"/>
              <a:gd name="connsiteX3" fmla="*/ 8585200 w 8585200"/>
              <a:gd name="connsiteY3" fmla="*/ 0 h 4396180"/>
              <a:gd name="connsiteX4" fmla="*/ 8585200 w 8585200"/>
              <a:gd name="connsiteY4" fmla="*/ 4396179 h 4396180"/>
              <a:gd name="connsiteX5" fmla="*/ 7622540 w 8585200"/>
              <a:gd name="connsiteY5" fmla="*/ 4386020 h 4396180"/>
              <a:gd name="connsiteX0" fmla="*/ 5854700 w 8585200"/>
              <a:gd name="connsiteY0" fmla="*/ 4396180 h 4405070"/>
              <a:gd name="connsiteX1" fmla="*/ 0 w 8585200"/>
              <a:gd name="connsiteY1" fmla="*/ 4396179 h 4405070"/>
              <a:gd name="connsiteX2" fmla="*/ 0 w 8585200"/>
              <a:gd name="connsiteY2" fmla="*/ 0 h 4405070"/>
              <a:gd name="connsiteX3" fmla="*/ 8585200 w 8585200"/>
              <a:gd name="connsiteY3" fmla="*/ 0 h 4405070"/>
              <a:gd name="connsiteX4" fmla="*/ 8585200 w 8585200"/>
              <a:gd name="connsiteY4" fmla="*/ 4396179 h 4405070"/>
              <a:gd name="connsiteX5" fmla="*/ 7613015 w 8585200"/>
              <a:gd name="connsiteY5" fmla="*/ 4405070 h 4405070"/>
              <a:gd name="connsiteX0" fmla="*/ 5854700 w 8585200"/>
              <a:gd name="connsiteY0" fmla="*/ 4396180 h 4396180"/>
              <a:gd name="connsiteX1" fmla="*/ 0 w 8585200"/>
              <a:gd name="connsiteY1" fmla="*/ 4396179 h 4396180"/>
              <a:gd name="connsiteX2" fmla="*/ 0 w 8585200"/>
              <a:gd name="connsiteY2" fmla="*/ 0 h 4396180"/>
              <a:gd name="connsiteX3" fmla="*/ 8585200 w 8585200"/>
              <a:gd name="connsiteY3" fmla="*/ 0 h 4396180"/>
              <a:gd name="connsiteX4" fmla="*/ 8585200 w 8585200"/>
              <a:gd name="connsiteY4" fmla="*/ 4396179 h 4396180"/>
              <a:gd name="connsiteX5" fmla="*/ 7603490 w 8585200"/>
              <a:gd name="connsiteY5" fmla="*/ 4386020 h 4396180"/>
              <a:gd name="connsiteX0" fmla="*/ 5807075 w 8585200"/>
              <a:gd name="connsiteY0" fmla="*/ 4396180 h 4396180"/>
              <a:gd name="connsiteX1" fmla="*/ 0 w 8585200"/>
              <a:gd name="connsiteY1" fmla="*/ 4396179 h 4396180"/>
              <a:gd name="connsiteX2" fmla="*/ 0 w 8585200"/>
              <a:gd name="connsiteY2" fmla="*/ 0 h 4396180"/>
              <a:gd name="connsiteX3" fmla="*/ 8585200 w 8585200"/>
              <a:gd name="connsiteY3" fmla="*/ 0 h 4396180"/>
              <a:gd name="connsiteX4" fmla="*/ 8585200 w 8585200"/>
              <a:gd name="connsiteY4" fmla="*/ 4396179 h 4396180"/>
              <a:gd name="connsiteX5" fmla="*/ 7603490 w 8585200"/>
              <a:gd name="connsiteY5" fmla="*/ 4386020 h 4396180"/>
              <a:gd name="connsiteX0" fmla="*/ 5807075 w 8585200"/>
              <a:gd name="connsiteY0" fmla="*/ 4396180 h 4396180"/>
              <a:gd name="connsiteX1" fmla="*/ 0 w 8585200"/>
              <a:gd name="connsiteY1" fmla="*/ 4396179 h 4396180"/>
              <a:gd name="connsiteX2" fmla="*/ 0 w 8585200"/>
              <a:gd name="connsiteY2" fmla="*/ 0 h 4396180"/>
              <a:gd name="connsiteX3" fmla="*/ 8585200 w 8585200"/>
              <a:gd name="connsiteY3" fmla="*/ 0 h 4396180"/>
              <a:gd name="connsiteX4" fmla="*/ 8585200 w 8585200"/>
              <a:gd name="connsiteY4" fmla="*/ 4396179 h 4396180"/>
              <a:gd name="connsiteX5" fmla="*/ 7603490 w 8585200"/>
              <a:gd name="connsiteY5" fmla="*/ 4386020 h 4396180"/>
              <a:gd name="connsiteX0" fmla="*/ 5721350 w 8585200"/>
              <a:gd name="connsiteY0" fmla="*/ 4396180 h 4396180"/>
              <a:gd name="connsiteX1" fmla="*/ 0 w 8585200"/>
              <a:gd name="connsiteY1" fmla="*/ 4396179 h 4396180"/>
              <a:gd name="connsiteX2" fmla="*/ 0 w 8585200"/>
              <a:gd name="connsiteY2" fmla="*/ 0 h 4396180"/>
              <a:gd name="connsiteX3" fmla="*/ 8585200 w 8585200"/>
              <a:gd name="connsiteY3" fmla="*/ 0 h 4396180"/>
              <a:gd name="connsiteX4" fmla="*/ 8585200 w 8585200"/>
              <a:gd name="connsiteY4" fmla="*/ 4396179 h 4396180"/>
              <a:gd name="connsiteX5" fmla="*/ 7603490 w 8585200"/>
              <a:gd name="connsiteY5" fmla="*/ 4386020 h 4396180"/>
              <a:gd name="connsiteX0" fmla="*/ 6380111 w 8585200"/>
              <a:gd name="connsiteY0" fmla="*/ 4396180 h 4396180"/>
              <a:gd name="connsiteX1" fmla="*/ 0 w 8585200"/>
              <a:gd name="connsiteY1" fmla="*/ 4396179 h 4396180"/>
              <a:gd name="connsiteX2" fmla="*/ 0 w 8585200"/>
              <a:gd name="connsiteY2" fmla="*/ 0 h 4396180"/>
              <a:gd name="connsiteX3" fmla="*/ 8585200 w 8585200"/>
              <a:gd name="connsiteY3" fmla="*/ 0 h 4396180"/>
              <a:gd name="connsiteX4" fmla="*/ 8585200 w 8585200"/>
              <a:gd name="connsiteY4" fmla="*/ 4396179 h 4396180"/>
              <a:gd name="connsiteX5" fmla="*/ 7603490 w 8585200"/>
              <a:gd name="connsiteY5" fmla="*/ 4386020 h 4396180"/>
              <a:gd name="connsiteX0" fmla="*/ 6380111 w 8585200"/>
              <a:gd name="connsiteY0" fmla="*/ 4396180 h 4396180"/>
              <a:gd name="connsiteX1" fmla="*/ 0 w 8585200"/>
              <a:gd name="connsiteY1" fmla="*/ 4396179 h 4396180"/>
              <a:gd name="connsiteX2" fmla="*/ 0 w 8585200"/>
              <a:gd name="connsiteY2" fmla="*/ 0 h 4396180"/>
              <a:gd name="connsiteX3" fmla="*/ 8585200 w 8585200"/>
              <a:gd name="connsiteY3" fmla="*/ 0 h 4396180"/>
              <a:gd name="connsiteX4" fmla="*/ 8585200 w 8585200"/>
              <a:gd name="connsiteY4" fmla="*/ 4396179 h 4396180"/>
              <a:gd name="connsiteX5" fmla="*/ 8232754 w 8585200"/>
              <a:gd name="connsiteY5" fmla="*/ 4395852 h 43961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585200" h="4396180">
                <a:moveTo>
                  <a:pt x="6380111" y="4396180"/>
                </a:moveTo>
                <a:lnTo>
                  <a:pt x="0" y="4396179"/>
                </a:lnTo>
                <a:lnTo>
                  <a:pt x="0" y="0"/>
                </a:lnTo>
                <a:lnTo>
                  <a:pt x="8585200" y="0"/>
                </a:lnTo>
                <a:lnTo>
                  <a:pt x="8585200" y="4396179"/>
                </a:lnTo>
                <a:lnTo>
                  <a:pt x="8232754" y="4395852"/>
                </a:lnTo>
              </a:path>
            </a:pathLst>
          </a:custGeom>
          <a:noFill/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29"/>
          <p:cNvSpPr txBox="1"/>
          <p:nvPr/>
        </p:nvSpPr>
        <p:spPr>
          <a:xfrm>
            <a:off x="6783385" y="4141153"/>
            <a:ext cx="962025" cy="646331"/>
          </a:xfrm>
          <a:prstGeom prst="rect">
            <a:avLst/>
          </a:prstGeom>
          <a:noFill/>
          <a:effectLst/>
        </p:spPr>
        <p:txBody>
          <a:bodyPr wrap="square" rtlCol="0" anchor="ctr">
            <a:spAutoFit/>
          </a:bodyPr>
          <a:lstStyle/>
          <a:p>
            <a:r>
              <a:rPr lang="en-US" altLang="zh-CN" sz="3600" b="1" i="1" dirty="0" smtClean="0">
                <a:gradFill flip="none" rotWithShape="1">
                  <a:gsLst>
                    <a:gs pos="6364">
                      <a:srgbClr val="FFC000"/>
                    </a:gs>
                    <a:gs pos="48000">
                      <a:srgbClr val="FFC000"/>
                    </a:gs>
                    <a:gs pos="71000">
                      <a:schemeClr val="bg1">
                        <a:alpha val="85000"/>
                      </a:schemeClr>
                    </a:gs>
                  </a:gsLst>
                  <a:path path="circle">
                    <a:fillToRect t="100000" r="100000"/>
                  </a:path>
                  <a:tileRect l="-100000" b="-10000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Kartika" panose="02020503030404060203" pitchFamily="18" charset="0"/>
              </a:rPr>
              <a:t>04</a:t>
            </a:r>
            <a:endParaRPr lang="zh-CN" altLang="en-US" sz="3600" b="1" i="1" dirty="0">
              <a:gradFill flip="none" rotWithShape="1">
                <a:gsLst>
                  <a:gs pos="6364">
                    <a:srgbClr val="FFC000"/>
                  </a:gs>
                  <a:gs pos="48000">
                    <a:srgbClr val="FFC000"/>
                  </a:gs>
                  <a:gs pos="71000">
                    <a:schemeClr val="bg1">
                      <a:alpha val="85000"/>
                    </a:schemeClr>
                  </a:gs>
                </a:gsLst>
                <a:path path="circle">
                  <a:fillToRect t="100000" r="100000"/>
                </a:path>
                <a:tileRect l="-100000" b="-100000"/>
              </a:gradFill>
              <a:latin typeface="微软雅黑" panose="020B0503020204020204" pitchFamily="34" charset="-122"/>
              <a:ea typeface="微软雅黑" panose="020B0503020204020204" pitchFamily="34" charset="-122"/>
              <a:cs typeface="Kartika" panose="02020503030404060203" pitchFamily="18" charset="0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7416798" y="4787484"/>
            <a:ext cx="3155950" cy="400110"/>
          </a:xfrm>
          <a:prstGeom prst="rect">
            <a:avLst/>
          </a:prstGeom>
          <a:noFill/>
          <a:effectLst/>
        </p:spPr>
        <p:txBody>
          <a:bodyPr wrap="square" rtlCol="0" anchor="ctr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ENTER YOUR TITLE </a:t>
            </a:r>
          </a:p>
        </p:txBody>
      </p:sp>
      <p:sp>
        <p:nvSpPr>
          <p:cNvPr id="32" name="矩形 3"/>
          <p:cNvSpPr/>
          <p:nvPr/>
        </p:nvSpPr>
        <p:spPr>
          <a:xfrm flipH="1" flipV="1">
            <a:off x="1374772" y="4553562"/>
            <a:ext cx="4111627" cy="871403"/>
          </a:xfrm>
          <a:custGeom>
            <a:avLst/>
            <a:gdLst>
              <a:gd name="connsiteX0" fmla="*/ 0 w 8585200"/>
              <a:gd name="connsiteY0" fmla="*/ 0 h 4396179"/>
              <a:gd name="connsiteX1" fmla="*/ 8585200 w 8585200"/>
              <a:gd name="connsiteY1" fmla="*/ 0 h 4396179"/>
              <a:gd name="connsiteX2" fmla="*/ 8585200 w 8585200"/>
              <a:gd name="connsiteY2" fmla="*/ 4396179 h 4396179"/>
              <a:gd name="connsiteX3" fmla="*/ 0 w 8585200"/>
              <a:gd name="connsiteY3" fmla="*/ 4396179 h 4396179"/>
              <a:gd name="connsiteX4" fmla="*/ 0 w 8585200"/>
              <a:gd name="connsiteY4" fmla="*/ 0 h 4396179"/>
              <a:gd name="connsiteX0" fmla="*/ 0 w 8585200"/>
              <a:gd name="connsiteY0" fmla="*/ 0 h 4396180"/>
              <a:gd name="connsiteX1" fmla="*/ 8585200 w 8585200"/>
              <a:gd name="connsiteY1" fmla="*/ 0 h 4396180"/>
              <a:gd name="connsiteX2" fmla="*/ 8585200 w 8585200"/>
              <a:gd name="connsiteY2" fmla="*/ 4396179 h 4396180"/>
              <a:gd name="connsiteX3" fmla="*/ 7569200 w 8585200"/>
              <a:gd name="connsiteY3" fmla="*/ 4396180 h 4396180"/>
              <a:gd name="connsiteX4" fmla="*/ 0 w 8585200"/>
              <a:gd name="connsiteY4" fmla="*/ 4396179 h 4396180"/>
              <a:gd name="connsiteX5" fmla="*/ 0 w 8585200"/>
              <a:gd name="connsiteY5" fmla="*/ 0 h 4396180"/>
              <a:gd name="connsiteX0" fmla="*/ 7569200 w 8585200"/>
              <a:gd name="connsiteY0" fmla="*/ 4396180 h 4487620"/>
              <a:gd name="connsiteX1" fmla="*/ 0 w 8585200"/>
              <a:gd name="connsiteY1" fmla="*/ 4396179 h 4487620"/>
              <a:gd name="connsiteX2" fmla="*/ 0 w 8585200"/>
              <a:gd name="connsiteY2" fmla="*/ 0 h 4487620"/>
              <a:gd name="connsiteX3" fmla="*/ 8585200 w 8585200"/>
              <a:gd name="connsiteY3" fmla="*/ 0 h 4487620"/>
              <a:gd name="connsiteX4" fmla="*/ 8585200 w 8585200"/>
              <a:gd name="connsiteY4" fmla="*/ 4396179 h 4487620"/>
              <a:gd name="connsiteX5" fmla="*/ 7660640 w 8585200"/>
              <a:gd name="connsiteY5" fmla="*/ 4487620 h 4487620"/>
              <a:gd name="connsiteX0" fmla="*/ 5930900 w 8585200"/>
              <a:gd name="connsiteY0" fmla="*/ 4396180 h 4487620"/>
              <a:gd name="connsiteX1" fmla="*/ 0 w 8585200"/>
              <a:gd name="connsiteY1" fmla="*/ 4396179 h 4487620"/>
              <a:gd name="connsiteX2" fmla="*/ 0 w 8585200"/>
              <a:gd name="connsiteY2" fmla="*/ 0 h 4487620"/>
              <a:gd name="connsiteX3" fmla="*/ 8585200 w 8585200"/>
              <a:gd name="connsiteY3" fmla="*/ 0 h 4487620"/>
              <a:gd name="connsiteX4" fmla="*/ 8585200 w 8585200"/>
              <a:gd name="connsiteY4" fmla="*/ 4396179 h 4487620"/>
              <a:gd name="connsiteX5" fmla="*/ 7660640 w 8585200"/>
              <a:gd name="connsiteY5" fmla="*/ 4487620 h 4487620"/>
              <a:gd name="connsiteX0" fmla="*/ 5930900 w 8585200"/>
              <a:gd name="connsiteY0" fmla="*/ 4396180 h 4411420"/>
              <a:gd name="connsiteX1" fmla="*/ 0 w 8585200"/>
              <a:gd name="connsiteY1" fmla="*/ 4396179 h 4411420"/>
              <a:gd name="connsiteX2" fmla="*/ 0 w 8585200"/>
              <a:gd name="connsiteY2" fmla="*/ 0 h 4411420"/>
              <a:gd name="connsiteX3" fmla="*/ 8585200 w 8585200"/>
              <a:gd name="connsiteY3" fmla="*/ 0 h 4411420"/>
              <a:gd name="connsiteX4" fmla="*/ 8585200 w 8585200"/>
              <a:gd name="connsiteY4" fmla="*/ 4396179 h 4411420"/>
              <a:gd name="connsiteX5" fmla="*/ 7647940 w 8585200"/>
              <a:gd name="connsiteY5" fmla="*/ 4411420 h 4411420"/>
              <a:gd name="connsiteX0" fmla="*/ 5930900 w 8585200"/>
              <a:gd name="connsiteY0" fmla="*/ 4396180 h 4396180"/>
              <a:gd name="connsiteX1" fmla="*/ 0 w 8585200"/>
              <a:gd name="connsiteY1" fmla="*/ 4396179 h 4396180"/>
              <a:gd name="connsiteX2" fmla="*/ 0 w 8585200"/>
              <a:gd name="connsiteY2" fmla="*/ 0 h 4396180"/>
              <a:gd name="connsiteX3" fmla="*/ 8585200 w 8585200"/>
              <a:gd name="connsiteY3" fmla="*/ 0 h 4396180"/>
              <a:gd name="connsiteX4" fmla="*/ 8585200 w 8585200"/>
              <a:gd name="connsiteY4" fmla="*/ 4396179 h 4396180"/>
              <a:gd name="connsiteX5" fmla="*/ 7622540 w 8585200"/>
              <a:gd name="connsiteY5" fmla="*/ 4386020 h 4396180"/>
              <a:gd name="connsiteX0" fmla="*/ 5854700 w 8585200"/>
              <a:gd name="connsiteY0" fmla="*/ 4396180 h 4396180"/>
              <a:gd name="connsiteX1" fmla="*/ 0 w 8585200"/>
              <a:gd name="connsiteY1" fmla="*/ 4396179 h 4396180"/>
              <a:gd name="connsiteX2" fmla="*/ 0 w 8585200"/>
              <a:gd name="connsiteY2" fmla="*/ 0 h 4396180"/>
              <a:gd name="connsiteX3" fmla="*/ 8585200 w 8585200"/>
              <a:gd name="connsiteY3" fmla="*/ 0 h 4396180"/>
              <a:gd name="connsiteX4" fmla="*/ 8585200 w 8585200"/>
              <a:gd name="connsiteY4" fmla="*/ 4396179 h 4396180"/>
              <a:gd name="connsiteX5" fmla="*/ 7622540 w 8585200"/>
              <a:gd name="connsiteY5" fmla="*/ 4386020 h 4396180"/>
              <a:gd name="connsiteX0" fmla="*/ 5854700 w 8585200"/>
              <a:gd name="connsiteY0" fmla="*/ 4396180 h 4405070"/>
              <a:gd name="connsiteX1" fmla="*/ 0 w 8585200"/>
              <a:gd name="connsiteY1" fmla="*/ 4396179 h 4405070"/>
              <a:gd name="connsiteX2" fmla="*/ 0 w 8585200"/>
              <a:gd name="connsiteY2" fmla="*/ 0 h 4405070"/>
              <a:gd name="connsiteX3" fmla="*/ 8585200 w 8585200"/>
              <a:gd name="connsiteY3" fmla="*/ 0 h 4405070"/>
              <a:gd name="connsiteX4" fmla="*/ 8585200 w 8585200"/>
              <a:gd name="connsiteY4" fmla="*/ 4396179 h 4405070"/>
              <a:gd name="connsiteX5" fmla="*/ 7613015 w 8585200"/>
              <a:gd name="connsiteY5" fmla="*/ 4405070 h 4405070"/>
              <a:gd name="connsiteX0" fmla="*/ 5854700 w 8585200"/>
              <a:gd name="connsiteY0" fmla="*/ 4396180 h 4396180"/>
              <a:gd name="connsiteX1" fmla="*/ 0 w 8585200"/>
              <a:gd name="connsiteY1" fmla="*/ 4396179 h 4396180"/>
              <a:gd name="connsiteX2" fmla="*/ 0 w 8585200"/>
              <a:gd name="connsiteY2" fmla="*/ 0 h 4396180"/>
              <a:gd name="connsiteX3" fmla="*/ 8585200 w 8585200"/>
              <a:gd name="connsiteY3" fmla="*/ 0 h 4396180"/>
              <a:gd name="connsiteX4" fmla="*/ 8585200 w 8585200"/>
              <a:gd name="connsiteY4" fmla="*/ 4396179 h 4396180"/>
              <a:gd name="connsiteX5" fmla="*/ 7603490 w 8585200"/>
              <a:gd name="connsiteY5" fmla="*/ 4386020 h 4396180"/>
              <a:gd name="connsiteX0" fmla="*/ 5807075 w 8585200"/>
              <a:gd name="connsiteY0" fmla="*/ 4396180 h 4396180"/>
              <a:gd name="connsiteX1" fmla="*/ 0 w 8585200"/>
              <a:gd name="connsiteY1" fmla="*/ 4396179 h 4396180"/>
              <a:gd name="connsiteX2" fmla="*/ 0 w 8585200"/>
              <a:gd name="connsiteY2" fmla="*/ 0 h 4396180"/>
              <a:gd name="connsiteX3" fmla="*/ 8585200 w 8585200"/>
              <a:gd name="connsiteY3" fmla="*/ 0 h 4396180"/>
              <a:gd name="connsiteX4" fmla="*/ 8585200 w 8585200"/>
              <a:gd name="connsiteY4" fmla="*/ 4396179 h 4396180"/>
              <a:gd name="connsiteX5" fmla="*/ 7603490 w 8585200"/>
              <a:gd name="connsiteY5" fmla="*/ 4386020 h 4396180"/>
              <a:gd name="connsiteX0" fmla="*/ 5807075 w 8585200"/>
              <a:gd name="connsiteY0" fmla="*/ 4396180 h 4396180"/>
              <a:gd name="connsiteX1" fmla="*/ 0 w 8585200"/>
              <a:gd name="connsiteY1" fmla="*/ 4396179 h 4396180"/>
              <a:gd name="connsiteX2" fmla="*/ 0 w 8585200"/>
              <a:gd name="connsiteY2" fmla="*/ 0 h 4396180"/>
              <a:gd name="connsiteX3" fmla="*/ 8585200 w 8585200"/>
              <a:gd name="connsiteY3" fmla="*/ 0 h 4396180"/>
              <a:gd name="connsiteX4" fmla="*/ 8585200 w 8585200"/>
              <a:gd name="connsiteY4" fmla="*/ 4396179 h 4396180"/>
              <a:gd name="connsiteX5" fmla="*/ 7603490 w 8585200"/>
              <a:gd name="connsiteY5" fmla="*/ 4386020 h 4396180"/>
              <a:gd name="connsiteX0" fmla="*/ 5721350 w 8585200"/>
              <a:gd name="connsiteY0" fmla="*/ 4396180 h 4396180"/>
              <a:gd name="connsiteX1" fmla="*/ 0 w 8585200"/>
              <a:gd name="connsiteY1" fmla="*/ 4396179 h 4396180"/>
              <a:gd name="connsiteX2" fmla="*/ 0 w 8585200"/>
              <a:gd name="connsiteY2" fmla="*/ 0 h 4396180"/>
              <a:gd name="connsiteX3" fmla="*/ 8585200 w 8585200"/>
              <a:gd name="connsiteY3" fmla="*/ 0 h 4396180"/>
              <a:gd name="connsiteX4" fmla="*/ 8585200 w 8585200"/>
              <a:gd name="connsiteY4" fmla="*/ 4396179 h 4396180"/>
              <a:gd name="connsiteX5" fmla="*/ 7603490 w 8585200"/>
              <a:gd name="connsiteY5" fmla="*/ 4386020 h 4396180"/>
              <a:gd name="connsiteX0" fmla="*/ 6380111 w 8585200"/>
              <a:gd name="connsiteY0" fmla="*/ 4396180 h 4396180"/>
              <a:gd name="connsiteX1" fmla="*/ 0 w 8585200"/>
              <a:gd name="connsiteY1" fmla="*/ 4396179 h 4396180"/>
              <a:gd name="connsiteX2" fmla="*/ 0 w 8585200"/>
              <a:gd name="connsiteY2" fmla="*/ 0 h 4396180"/>
              <a:gd name="connsiteX3" fmla="*/ 8585200 w 8585200"/>
              <a:gd name="connsiteY3" fmla="*/ 0 h 4396180"/>
              <a:gd name="connsiteX4" fmla="*/ 8585200 w 8585200"/>
              <a:gd name="connsiteY4" fmla="*/ 4396179 h 4396180"/>
              <a:gd name="connsiteX5" fmla="*/ 7603490 w 8585200"/>
              <a:gd name="connsiteY5" fmla="*/ 4386020 h 4396180"/>
              <a:gd name="connsiteX0" fmla="*/ 6380111 w 8585200"/>
              <a:gd name="connsiteY0" fmla="*/ 4396180 h 4396180"/>
              <a:gd name="connsiteX1" fmla="*/ 0 w 8585200"/>
              <a:gd name="connsiteY1" fmla="*/ 4396179 h 4396180"/>
              <a:gd name="connsiteX2" fmla="*/ 0 w 8585200"/>
              <a:gd name="connsiteY2" fmla="*/ 0 h 4396180"/>
              <a:gd name="connsiteX3" fmla="*/ 8585200 w 8585200"/>
              <a:gd name="connsiteY3" fmla="*/ 0 h 4396180"/>
              <a:gd name="connsiteX4" fmla="*/ 8585200 w 8585200"/>
              <a:gd name="connsiteY4" fmla="*/ 4396179 h 4396180"/>
              <a:gd name="connsiteX5" fmla="*/ 8232754 w 8585200"/>
              <a:gd name="connsiteY5" fmla="*/ 4395852 h 43961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585200" h="4396180">
                <a:moveTo>
                  <a:pt x="6380111" y="4396180"/>
                </a:moveTo>
                <a:lnTo>
                  <a:pt x="0" y="4396179"/>
                </a:lnTo>
                <a:lnTo>
                  <a:pt x="0" y="0"/>
                </a:lnTo>
                <a:lnTo>
                  <a:pt x="8585200" y="0"/>
                </a:lnTo>
                <a:lnTo>
                  <a:pt x="8585200" y="4396179"/>
                </a:lnTo>
                <a:lnTo>
                  <a:pt x="8232754" y="4395852"/>
                </a:lnTo>
              </a:path>
            </a:pathLst>
          </a:custGeom>
          <a:noFill/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文本框 32"/>
          <p:cNvSpPr txBox="1"/>
          <p:nvPr/>
        </p:nvSpPr>
        <p:spPr>
          <a:xfrm>
            <a:off x="1595436" y="4136903"/>
            <a:ext cx="962025" cy="646331"/>
          </a:xfrm>
          <a:prstGeom prst="rect">
            <a:avLst/>
          </a:prstGeom>
          <a:noFill/>
          <a:effectLst/>
        </p:spPr>
        <p:txBody>
          <a:bodyPr wrap="square" rtlCol="0" anchor="ctr">
            <a:spAutoFit/>
          </a:bodyPr>
          <a:lstStyle/>
          <a:p>
            <a:r>
              <a:rPr lang="en-US" altLang="zh-CN" sz="3600" b="1" i="1" dirty="0" smtClean="0">
                <a:gradFill flip="none" rotWithShape="1">
                  <a:gsLst>
                    <a:gs pos="6364">
                      <a:srgbClr val="FFC000"/>
                    </a:gs>
                    <a:gs pos="48000">
                      <a:srgbClr val="FFC000"/>
                    </a:gs>
                    <a:gs pos="71000">
                      <a:schemeClr val="bg1">
                        <a:alpha val="85000"/>
                      </a:schemeClr>
                    </a:gs>
                  </a:gsLst>
                  <a:path path="circle">
                    <a:fillToRect t="100000" r="100000"/>
                  </a:path>
                  <a:tileRect l="-100000" b="-10000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Kartika" panose="02020503030404060203" pitchFamily="18" charset="0"/>
              </a:rPr>
              <a:t>03</a:t>
            </a:r>
            <a:endParaRPr lang="zh-CN" altLang="en-US" sz="3600" b="1" i="1" dirty="0">
              <a:gradFill flip="none" rotWithShape="1">
                <a:gsLst>
                  <a:gs pos="6364">
                    <a:srgbClr val="FFC000"/>
                  </a:gs>
                  <a:gs pos="48000">
                    <a:srgbClr val="FFC000"/>
                  </a:gs>
                  <a:gs pos="71000">
                    <a:schemeClr val="bg1">
                      <a:alpha val="85000"/>
                    </a:schemeClr>
                  </a:gs>
                </a:gsLst>
                <a:path path="circle">
                  <a:fillToRect t="100000" r="100000"/>
                </a:path>
                <a:tileRect l="-100000" b="-100000"/>
              </a:gradFill>
              <a:latin typeface="微软雅黑" panose="020B0503020204020204" pitchFamily="34" charset="-122"/>
              <a:ea typeface="微软雅黑" panose="020B0503020204020204" pitchFamily="34" charset="-122"/>
              <a:cs typeface="Kartika" panose="02020503030404060203" pitchFamily="18" charset="0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2228849" y="4783234"/>
            <a:ext cx="3155950" cy="400110"/>
          </a:xfrm>
          <a:prstGeom prst="rect">
            <a:avLst/>
          </a:prstGeom>
          <a:noFill/>
          <a:effectLst/>
        </p:spPr>
        <p:txBody>
          <a:bodyPr wrap="square" rtlCol="0" anchor="ctr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ENTER YOUR TITLE </a:t>
            </a:r>
          </a:p>
        </p:txBody>
      </p:sp>
      <p:sp>
        <p:nvSpPr>
          <p:cNvPr id="35" name="矩形 34"/>
          <p:cNvSpPr/>
          <p:nvPr/>
        </p:nvSpPr>
        <p:spPr>
          <a:xfrm>
            <a:off x="0" y="1550124"/>
            <a:ext cx="3960000" cy="45719"/>
          </a:xfrm>
          <a:prstGeom prst="rect">
            <a:avLst/>
          </a:prstGeom>
          <a:gradFill>
            <a:gsLst>
              <a:gs pos="6364">
                <a:srgbClr val="FFC000"/>
              </a:gs>
              <a:gs pos="44000">
                <a:srgbClr val="FFC000"/>
              </a:gs>
              <a:gs pos="100000">
                <a:schemeClr val="bg1">
                  <a:alpha val="85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2663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err="1" smtClean="0">
                <a:solidFill>
                  <a:schemeClr val="bg1">
                    <a:lumMod val="85000"/>
                  </a:schemeClr>
                </a:solidFill>
                <a:latin typeface="Vrinda" panose="020B0502040204020203" pitchFamily="34" charset="0"/>
                <a:ea typeface="Verdana" panose="020B0604030504040204" pitchFamily="34" charset="0"/>
                <a:cs typeface="Vrinda" panose="020B0502040204020203" pitchFamily="34" charset="0"/>
              </a:rPr>
              <a:t>Colarider</a:t>
            </a:r>
            <a:r>
              <a:rPr lang="zh-CN" altLang="en-US" dirty="0" smtClean="0"/>
              <a:t>   作品</a:t>
            </a:r>
            <a:endParaRPr lang="en-US" altLang="zh-CN" dirty="0" smtClean="0"/>
          </a:p>
          <a:p>
            <a:endParaRPr lang="en-US" altLang="zh-CN" dirty="0">
              <a:solidFill>
                <a:schemeClr val="bg1">
                  <a:lumMod val="85000"/>
                </a:schemeClr>
              </a:solidFill>
              <a:latin typeface="Vrinda" panose="020B0502040204020203" pitchFamily="34" charset="0"/>
              <a:ea typeface="微软雅黑" panose="020B0503020204020204" pitchFamily="34" charset="-122"/>
              <a:cs typeface="Vrinda" panose="020B0502040204020203" pitchFamily="34" charset="0"/>
            </a:endParaRPr>
          </a:p>
          <a:p>
            <a:endParaRPr lang="en-US" altLang="zh-CN" dirty="0" smtClean="0">
              <a:solidFill>
                <a:schemeClr val="bg1">
                  <a:lumMod val="85000"/>
                </a:schemeClr>
              </a:solidFill>
              <a:latin typeface="Vrinda" panose="020B0502040204020203" pitchFamily="34" charset="0"/>
              <a:ea typeface="微软雅黑" panose="020B0503020204020204" pitchFamily="34" charset="-122"/>
              <a:cs typeface="Vrinda" panose="020B0502040204020203" pitchFamily="34" charset="0"/>
            </a:endParaRPr>
          </a:p>
          <a:p>
            <a:r>
              <a:rPr lang="en-US" altLang="zh-CN" dirty="0" smtClean="0">
                <a:solidFill>
                  <a:schemeClr val="bg1">
                    <a:lumMod val="85000"/>
                  </a:schemeClr>
                </a:solidFill>
                <a:latin typeface="Vrinda" panose="020B0502040204020203" pitchFamily="34" charset="0"/>
                <a:ea typeface="微软雅黑" panose="020B0503020204020204" pitchFamily="34" charset="-122"/>
                <a:cs typeface="Vrinda" panose="020B0502040204020203" pitchFamily="34" charset="0"/>
              </a:rPr>
              <a:t>51PPT</a:t>
            </a:r>
            <a:r>
              <a:rPr lang="zh-CN" altLang="en-US" dirty="0" smtClean="0">
                <a:solidFill>
                  <a:schemeClr val="bg1">
                    <a:lumMod val="85000"/>
                  </a:schemeClr>
                </a:solidFill>
                <a:latin typeface="Vrinda" panose="020B0502040204020203" pitchFamily="34" charset="0"/>
                <a:ea typeface="微软雅黑" panose="020B0503020204020204" pitchFamily="34" charset="-122"/>
                <a:cs typeface="Vrinda" panose="020B0502040204020203" pitchFamily="34" charset="0"/>
              </a:rPr>
              <a:t>模板网   </a:t>
            </a:r>
            <a:r>
              <a:rPr lang="en-US" altLang="zh-CN" dirty="0" smtClean="0">
                <a:solidFill>
                  <a:schemeClr val="bg1">
                    <a:lumMod val="85000"/>
                  </a:schemeClr>
                </a:solidFill>
                <a:latin typeface="Vrinda" panose="020B0502040204020203" pitchFamily="34" charset="0"/>
                <a:ea typeface="微软雅黑" panose="020B0503020204020204" pitchFamily="34" charset="-122"/>
                <a:cs typeface="Vrinda" panose="020B0502040204020203" pitchFamily="34" charset="0"/>
                <a:hlinkClick r:id="rId2"/>
              </a:rPr>
              <a:t>www.51pptmoban.com</a:t>
            </a:r>
            <a:r>
              <a:rPr lang="en-US" altLang="zh-CN" dirty="0" smtClean="0">
                <a:solidFill>
                  <a:schemeClr val="bg1">
                    <a:lumMod val="85000"/>
                  </a:schemeClr>
                </a:solidFill>
                <a:latin typeface="Vrinda" panose="020B0502040204020203" pitchFamily="34" charset="0"/>
                <a:ea typeface="微软雅黑" panose="020B0503020204020204" pitchFamily="34" charset="-122"/>
                <a:cs typeface="Vrinda" panose="020B0502040204020203" pitchFamily="34" charset="0"/>
              </a:rPr>
              <a:t>   </a:t>
            </a:r>
            <a:r>
              <a:rPr lang="zh-CN" altLang="en-US" dirty="0" smtClean="0">
                <a:solidFill>
                  <a:schemeClr val="bg1">
                    <a:lumMod val="85000"/>
                  </a:schemeClr>
                </a:solidFill>
                <a:latin typeface="Vrinda" panose="020B0502040204020203" pitchFamily="34" charset="0"/>
                <a:ea typeface="微软雅黑" panose="020B0503020204020204" pitchFamily="34" charset="-122"/>
                <a:cs typeface="Vrinda" panose="020B0502040204020203" pitchFamily="34" charset="0"/>
              </a:rPr>
              <a:t>授权发布</a:t>
            </a:r>
            <a:endParaRPr lang="zh-CN" altLang="en-US" dirty="0">
              <a:solidFill>
                <a:schemeClr val="bg1">
                  <a:lumMod val="85000"/>
                </a:schemeClr>
              </a:solidFill>
              <a:latin typeface="Vrinda" panose="020B0502040204020203" pitchFamily="34" charset="0"/>
              <a:ea typeface="微软雅黑" panose="020B0503020204020204" pitchFamily="34" charset="-122"/>
              <a:cs typeface="Vrinda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34038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8" t="25658" r="9637" b="30932"/>
          <a:stretch>
            <a:fillRect/>
          </a:stretch>
        </p:blipFill>
        <p:spPr>
          <a:xfrm>
            <a:off x="0" y="1390650"/>
            <a:ext cx="12192000" cy="3946525"/>
          </a:xfrm>
          <a:custGeom>
            <a:avLst/>
            <a:gdLst>
              <a:gd name="connsiteX0" fmla="*/ 0 w 12192000"/>
              <a:gd name="connsiteY0" fmla="*/ 0 h 3946525"/>
              <a:gd name="connsiteX1" fmla="*/ 12192000 w 12192000"/>
              <a:gd name="connsiteY1" fmla="*/ 0 h 3946525"/>
              <a:gd name="connsiteX2" fmla="*/ 12192000 w 12192000"/>
              <a:gd name="connsiteY2" fmla="*/ 3946525 h 3946525"/>
              <a:gd name="connsiteX3" fmla="*/ 0 w 12192000"/>
              <a:gd name="connsiteY3" fmla="*/ 3946525 h 3946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3946525">
                <a:moveTo>
                  <a:pt x="0" y="0"/>
                </a:moveTo>
                <a:lnTo>
                  <a:pt x="12192000" y="0"/>
                </a:lnTo>
                <a:lnTo>
                  <a:pt x="12192000" y="3946525"/>
                </a:lnTo>
                <a:lnTo>
                  <a:pt x="0" y="3946525"/>
                </a:lnTo>
                <a:close/>
              </a:path>
            </a:pathLst>
          </a:custGeom>
        </p:spPr>
      </p:pic>
      <p:sp>
        <p:nvSpPr>
          <p:cNvPr id="10" name="矩形 9"/>
          <p:cNvSpPr/>
          <p:nvPr/>
        </p:nvSpPr>
        <p:spPr>
          <a:xfrm>
            <a:off x="0" y="1390650"/>
            <a:ext cx="12192000" cy="3946525"/>
          </a:xfrm>
          <a:prstGeom prst="rect">
            <a:avLst/>
          </a:prstGeom>
          <a:gradFill flip="none" rotWithShape="1">
            <a:gsLst>
              <a:gs pos="20000">
                <a:srgbClr val="012943">
                  <a:alpha val="10000"/>
                </a:srgbClr>
              </a:gs>
              <a:gs pos="70000">
                <a:srgbClr val="012943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695700" y="2856080"/>
            <a:ext cx="7239000" cy="1015663"/>
          </a:xfrm>
          <a:prstGeom prst="rect">
            <a:avLst/>
          </a:prstGeom>
          <a:noFill/>
          <a:effectLst/>
        </p:spPr>
        <p:txBody>
          <a:bodyPr wrap="square" rtlCol="0" anchor="ctr">
            <a:spAutoFit/>
          </a:bodyPr>
          <a:lstStyle/>
          <a:p>
            <a:r>
              <a:rPr lang="en-US" altLang="zh-CN" sz="6000" b="1" dirty="0" smtClean="0">
                <a:solidFill>
                  <a:schemeClr val="bg1"/>
                </a:solidFill>
                <a:latin typeface="Verdana" panose="020B0604030504040204" pitchFamily="34" charset="0"/>
                <a:ea typeface="微软雅黑" panose="020B0503020204020204" pitchFamily="34" charset="-122"/>
                <a:cs typeface="Verdana" panose="020B0604030504040204" pitchFamily="34" charset="0"/>
              </a:rPr>
              <a:t>Enter your title </a:t>
            </a:r>
            <a:endParaRPr lang="zh-CN" altLang="en-US" sz="6000" b="1" dirty="0">
              <a:solidFill>
                <a:schemeClr val="bg1"/>
              </a:solidFill>
              <a:latin typeface="Verdana" panose="020B0604030504040204" pitchFamily="34" charset="0"/>
              <a:ea typeface="微软雅黑" panose="020B0503020204020204" pitchFamily="34" charset="-122"/>
              <a:cs typeface="Verdana" panose="020B0604030504040204" pitchFamily="3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14386" y="2202328"/>
            <a:ext cx="2233614" cy="1938992"/>
          </a:xfrm>
          <a:prstGeom prst="rect">
            <a:avLst/>
          </a:prstGeom>
          <a:noFill/>
          <a:effectLst/>
        </p:spPr>
        <p:txBody>
          <a:bodyPr wrap="square" rtlCol="0" anchor="ctr">
            <a:spAutoFit/>
          </a:bodyPr>
          <a:lstStyle/>
          <a:p>
            <a:r>
              <a:rPr lang="en-US" altLang="zh-CN" sz="12000" b="1" dirty="0" smtClean="0">
                <a:gradFill flip="none" rotWithShape="1">
                  <a:gsLst>
                    <a:gs pos="6364">
                      <a:srgbClr val="FFC000"/>
                    </a:gs>
                    <a:gs pos="48000">
                      <a:srgbClr val="FFC000"/>
                    </a:gs>
                    <a:gs pos="71000">
                      <a:schemeClr val="bg1">
                        <a:alpha val="85000"/>
                      </a:schemeClr>
                    </a:gs>
                  </a:gsLst>
                  <a:path path="circle">
                    <a:fillToRect t="100000" r="100000"/>
                  </a:path>
                  <a:tileRect l="-100000" b="-10000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Kartika" panose="02020503030404060203" pitchFamily="18" charset="0"/>
              </a:rPr>
              <a:t>01</a:t>
            </a:r>
            <a:endParaRPr lang="zh-CN" altLang="en-US" sz="12000" b="1" dirty="0">
              <a:gradFill flip="none" rotWithShape="1">
                <a:gsLst>
                  <a:gs pos="6364">
                    <a:srgbClr val="FFC000"/>
                  </a:gs>
                  <a:gs pos="48000">
                    <a:srgbClr val="FFC000"/>
                  </a:gs>
                  <a:gs pos="71000">
                    <a:schemeClr val="bg1">
                      <a:alpha val="85000"/>
                    </a:schemeClr>
                  </a:gs>
                </a:gsLst>
                <a:path path="circle">
                  <a:fillToRect t="100000" r="100000"/>
                </a:path>
                <a:tileRect l="-100000" b="-100000"/>
              </a:gradFill>
              <a:latin typeface="微软雅黑" panose="020B0503020204020204" pitchFamily="34" charset="-122"/>
              <a:ea typeface="微软雅黑" panose="020B0503020204020204" pitchFamily="34" charset="-122"/>
              <a:cs typeface="Kartika" panose="02020503030404060203" pitchFamily="18" charset="0"/>
            </a:endParaRPr>
          </a:p>
        </p:txBody>
      </p:sp>
      <p:sp>
        <p:nvSpPr>
          <p:cNvPr id="8" name="任意多边形 7"/>
          <p:cNvSpPr/>
          <p:nvPr/>
        </p:nvSpPr>
        <p:spPr>
          <a:xfrm>
            <a:off x="9696450" y="5983911"/>
            <a:ext cx="2002500" cy="403019"/>
          </a:xfrm>
          <a:custGeom>
            <a:avLst/>
            <a:gdLst>
              <a:gd name="connsiteX0" fmla="*/ 1143000 w 1431000"/>
              <a:gd name="connsiteY0" fmla="*/ 0 h 288000"/>
              <a:gd name="connsiteX1" fmla="*/ 1431000 w 1431000"/>
              <a:gd name="connsiteY1" fmla="*/ 0 h 288000"/>
              <a:gd name="connsiteX2" fmla="*/ 1431000 w 1431000"/>
              <a:gd name="connsiteY2" fmla="*/ 288000 h 288000"/>
              <a:gd name="connsiteX3" fmla="*/ 1143000 w 1431000"/>
              <a:gd name="connsiteY3" fmla="*/ 288000 h 288000"/>
              <a:gd name="connsiteX4" fmla="*/ 762000 w 1431000"/>
              <a:gd name="connsiteY4" fmla="*/ 0 h 288000"/>
              <a:gd name="connsiteX5" fmla="*/ 1050000 w 1431000"/>
              <a:gd name="connsiteY5" fmla="*/ 0 h 288000"/>
              <a:gd name="connsiteX6" fmla="*/ 1050000 w 1431000"/>
              <a:gd name="connsiteY6" fmla="*/ 288000 h 288000"/>
              <a:gd name="connsiteX7" fmla="*/ 762000 w 1431000"/>
              <a:gd name="connsiteY7" fmla="*/ 288000 h 288000"/>
              <a:gd name="connsiteX8" fmla="*/ 381000 w 1431000"/>
              <a:gd name="connsiteY8" fmla="*/ 0 h 288000"/>
              <a:gd name="connsiteX9" fmla="*/ 669000 w 1431000"/>
              <a:gd name="connsiteY9" fmla="*/ 0 h 288000"/>
              <a:gd name="connsiteX10" fmla="*/ 669000 w 1431000"/>
              <a:gd name="connsiteY10" fmla="*/ 288000 h 288000"/>
              <a:gd name="connsiteX11" fmla="*/ 381000 w 1431000"/>
              <a:gd name="connsiteY11" fmla="*/ 288000 h 288000"/>
              <a:gd name="connsiteX12" fmla="*/ 0 w 1431000"/>
              <a:gd name="connsiteY12" fmla="*/ 0 h 288000"/>
              <a:gd name="connsiteX13" fmla="*/ 288000 w 1431000"/>
              <a:gd name="connsiteY13" fmla="*/ 0 h 288000"/>
              <a:gd name="connsiteX14" fmla="*/ 288000 w 1431000"/>
              <a:gd name="connsiteY14" fmla="*/ 288000 h 288000"/>
              <a:gd name="connsiteX15" fmla="*/ 0 w 1431000"/>
              <a:gd name="connsiteY15" fmla="*/ 288000 h 28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431000" h="288000">
                <a:moveTo>
                  <a:pt x="1143000" y="0"/>
                </a:moveTo>
                <a:lnTo>
                  <a:pt x="1431000" y="0"/>
                </a:lnTo>
                <a:lnTo>
                  <a:pt x="1431000" y="288000"/>
                </a:lnTo>
                <a:lnTo>
                  <a:pt x="1143000" y="288000"/>
                </a:lnTo>
                <a:close/>
                <a:moveTo>
                  <a:pt x="762000" y="0"/>
                </a:moveTo>
                <a:lnTo>
                  <a:pt x="1050000" y="0"/>
                </a:lnTo>
                <a:lnTo>
                  <a:pt x="1050000" y="288000"/>
                </a:lnTo>
                <a:lnTo>
                  <a:pt x="762000" y="288000"/>
                </a:lnTo>
                <a:close/>
                <a:moveTo>
                  <a:pt x="381000" y="0"/>
                </a:moveTo>
                <a:lnTo>
                  <a:pt x="669000" y="0"/>
                </a:lnTo>
                <a:lnTo>
                  <a:pt x="669000" y="288000"/>
                </a:lnTo>
                <a:lnTo>
                  <a:pt x="381000" y="288000"/>
                </a:lnTo>
                <a:close/>
                <a:moveTo>
                  <a:pt x="0" y="0"/>
                </a:moveTo>
                <a:lnTo>
                  <a:pt x="288000" y="0"/>
                </a:lnTo>
                <a:lnTo>
                  <a:pt x="288000" y="288000"/>
                </a:lnTo>
                <a:lnTo>
                  <a:pt x="0" y="288000"/>
                </a:lnTo>
                <a:close/>
              </a:path>
            </a:pathLst>
          </a:custGeom>
          <a:gradFill flip="none" rotWithShape="1">
            <a:gsLst>
              <a:gs pos="20000">
                <a:srgbClr val="012943">
                  <a:alpha val="10000"/>
                </a:srgbClr>
              </a:gs>
              <a:gs pos="70000">
                <a:srgbClr val="012943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9134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39050" y="2394784"/>
            <a:ext cx="4552950" cy="3034613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0" y="1"/>
            <a:ext cx="12192000" cy="1352550"/>
          </a:xfrm>
          <a:prstGeom prst="rect">
            <a:avLst/>
          </a:prstGeom>
          <a:gradFill flip="none" rotWithShape="1">
            <a:gsLst>
              <a:gs pos="20000">
                <a:srgbClr val="012943">
                  <a:alpha val="10000"/>
                </a:srgbClr>
              </a:gs>
              <a:gs pos="70000">
                <a:srgbClr val="012943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443887" y="300323"/>
            <a:ext cx="4632937" cy="646331"/>
          </a:xfrm>
          <a:prstGeom prst="rect">
            <a:avLst/>
          </a:prstGeom>
          <a:noFill/>
          <a:effectLst/>
        </p:spPr>
        <p:txBody>
          <a:bodyPr wrap="square" rtlCol="0" anchor="ctr">
            <a:spAutoFit/>
          </a:bodyPr>
          <a:lstStyle/>
          <a:p>
            <a:r>
              <a:rPr lang="en-US" altLang="zh-CN" sz="3600" b="1" dirty="0" smtClean="0">
                <a:solidFill>
                  <a:schemeClr val="bg1">
                    <a:lumMod val="85000"/>
                  </a:schemeClr>
                </a:solidFill>
                <a:latin typeface="Verdana" panose="020B0604030504040204" pitchFamily="34" charset="0"/>
                <a:ea typeface="微软雅黑" panose="020B0503020204020204" pitchFamily="34" charset="-122"/>
                <a:cs typeface="Verdana" panose="020B0604030504040204" pitchFamily="34" charset="0"/>
              </a:rPr>
              <a:t>Enter your title </a:t>
            </a:r>
            <a:endParaRPr lang="zh-CN" altLang="en-US" sz="3600" b="1" dirty="0">
              <a:solidFill>
                <a:schemeClr val="bg1">
                  <a:lumMod val="85000"/>
                </a:schemeClr>
              </a:solidFill>
              <a:latin typeface="Verdana" panose="020B0604030504040204" pitchFamily="34" charset="0"/>
              <a:ea typeface="微软雅黑" panose="020B0503020204020204" pitchFamily="34" charset="-122"/>
              <a:cs typeface="Verdana" panose="020B060403050404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64538" y="1016128"/>
            <a:ext cx="4279900" cy="45719"/>
          </a:xfrm>
          <a:prstGeom prst="rect">
            <a:avLst/>
          </a:prstGeom>
          <a:gradFill>
            <a:gsLst>
              <a:gs pos="6364">
                <a:srgbClr val="FFC000"/>
              </a:gs>
              <a:gs pos="44000">
                <a:srgbClr val="FFC000"/>
              </a:gs>
              <a:gs pos="100000">
                <a:schemeClr val="bg1">
                  <a:alpha val="85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828239" y="3474197"/>
            <a:ext cx="6457931" cy="203132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solidFill>
                  <a:srgbClr val="2D2D2D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sz="1400" dirty="0" err="1" smtClean="0">
                <a:solidFill>
                  <a:srgbClr val="2D2D2D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urna</a:t>
            </a:r>
            <a:r>
              <a:rPr lang="en-US" altLang="zh-CN" sz="1400" dirty="0" smtClean="0">
                <a:solidFill>
                  <a:srgbClr val="2D2D2D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  <a:p>
            <a:pPr algn="just">
              <a:lnSpc>
                <a:spcPct val="150000"/>
              </a:lnSpc>
            </a:pPr>
            <a:endParaRPr lang="en-US" altLang="zh-CN" sz="1400" dirty="0" smtClean="0">
              <a:solidFill>
                <a:srgbClr val="2D2D2D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1400" dirty="0" err="1" smtClean="0">
                <a:solidFill>
                  <a:srgbClr val="2D2D2D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Nunc</a:t>
            </a:r>
            <a:r>
              <a:rPr lang="en-US" altLang="zh-CN" sz="1400" dirty="0" smtClean="0">
                <a:solidFill>
                  <a:srgbClr val="2D2D2D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viverra imperdiet enim. Fusce est. Vivamus a </a:t>
            </a:r>
            <a:r>
              <a:rPr lang="en-US" altLang="zh-CN" sz="1400" dirty="0" err="1" smtClean="0">
                <a:solidFill>
                  <a:srgbClr val="2D2D2D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tellus</a:t>
            </a:r>
            <a:r>
              <a:rPr lang="en-US" altLang="zh-CN" sz="1400" dirty="0" smtClean="0">
                <a:solidFill>
                  <a:srgbClr val="2D2D2D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1363478" y="2312191"/>
            <a:ext cx="2171700" cy="95410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"/>
            <a:r>
              <a:rPr lang="en-US" altLang="zh-CN" sz="2800" b="1" dirty="0">
                <a:solidFill>
                  <a:srgbClr val="2D2D2D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Enter </a:t>
            </a:r>
            <a:r>
              <a:rPr lang="en-US" altLang="zh-CN" sz="2800" b="1" dirty="0">
                <a:solidFill>
                  <a:srgbClr val="FFC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subtitle</a:t>
            </a:r>
            <a:r>
              <a:rPr lang="en-US" altLang="zh-CN" sz="2800" b="1" dirty="0">
                <a:solidFill>
                  <a:srgbClr val="2D2D2D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endParaRPr lang="en-US" altLang="zh-CN" sz="2800" b="1" dirty="0" smtClean="0">
              <a:solidFill>
                <a:srgbClr val="2D2D2D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28240" y="2394784"/>
            <a:ext cx="433638" cy="871514"/>
          </a:xfrm>
          <a:prstGeom prst="rect">
            <a:avLst/>
          </a:prstGeom>
          <a:solidFill>
            <a:srgbClr val="0129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任意多边形 20"/>
          <p:cNvSpPr/>
          <p:nvPr/>
        </p:nvSpPr>
        <p:spPr>
          <a:xfrm>
            <a:off x="10419431" y="5870330"/>
            <a:ext cx="1431000" cy="288000"/>
          </a:xfrm>
          <a:custGeom>
            <a:avLst/>
            <a:gdLst>
              <a:gd name="connsiteX0" fmla="*/ 1143000 w 1431000"/>
              <a:gd name="connsiteY0" fmla="*/ 0 h 288000"/>
              <a:gd name="connsiteX1" fmla="*/ 1431000 w 1431000"/>
              <a:gd name="connsiteY1" fmla="*/ 0 h 288000"/>
              <a:gd name="connsiteX2" fmla="*/ 1431000 w 1431000"/>
              <a:gd name="connsiteY2" fmla="*/ 288000 h 288000"/>
              <a:gd name="connsiteX3" fmla="*/ 1143000 w 1431000"/>
              <a:gd name="connsiteY3" fmla="*/ 288000 h 288000"/>
              <a:gd name="connsiteX4" fmla="*/ 762000 w 1431000"/>
              <a:gd name="connsiteY4" fmla="*/ 0 h 288000"/>
              <a:gd name="connsiteX5" fmla="*/ 1050000 w 1431000"/>
              <a:gd name="connsiteY5" fmla="*/ 0 h 288000"/>
              <a:gd name="connsiteX6" fmla="*/ 1050000 w 1431000"/>
              <a:gd name="connsiteY6" fmla="*/ 288000 h 288000"/>
              <a:gd name="connsiteX7" fmla="*/ 762000 w 1431000"/>
              <a:gd name="connsiteY7" fmla="*/ 288000 h 288000"/>
              <a:gd name="connsiteX8" fmla="*/ 381000 w 1431000"/>
              <a:gd name="connsiteY8" fmla="*/ 0 h 288000"/>
              <a:gd name="connsiteX9" fmla="*/ 669000 w 1431000"/>
              <a:gd name="connsiteY9" fmla="*/ 0 h 288000"/>
              <a:gd name="connsiteX10" fmla="*/ 669000 w 1431000"/>
              <a:gd name="connsiteY10" fmla="*/ 288000 h 288000"/>
              <a:gd name="connsiteX11" fmla="*/ 381000 w 1431000"/>
              <a:gd name="connsiteY11" fmla="*/ 288000 h 288000"/>
              <a:gd name="connsiteX12" fmla="*/ 0 w 1431000"/>
              <a:gd name="connsiteY12" fmla="*/ 0 h 288000"/>
              <a:gd name="connsiteX13" fmla="*/ 288000 w 1431000"/>
              <a:gd name="connsiteY13" fmla="*/ 0 h 288000"/>
              <a:gd name="connsiteX14" fmla="*/ 288000 w 1431000"/>
              <a:gd name="connsiteY14" fmla="*/ 288000 h 288000"/>
              <a:gd name="connsiteX15" fmla="*/ 0 w 1431000"/>
              <a:gd name="connsiteY15" fmla="*/ 288000 h 28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431000" h="288000">
                <a:moveTo>
                  <a:pt x="1143000" y="0"/>
                </a:moveTo>
                <a:lnTo>
                  <a:pt x="1431000" y="0"/>
                </a:lnTo>
                <a:lnTo>
                  <a:pt x="1431000" y="288000"/>
                </a:lnTo>
                <a:lnTo>
                  <a:pt x="1143000" y="288000"/>
                </a:lnTo>
                <a:close/>
                <a:moveTo>
                  <a:pt x="762000" y="0"/>
                </a:moveTo>
                <a:lnTo>
                  <a:pt x="1050000" y="0"/>
                </a:lnTo>
                <a:lnTo>
                  <a:pt x="1050000" y="288000"/>
                </a:lnTo>
                <a:lnTo>
                  <a:pt x="762000" y="288000"/>
                </a:lnTo>
                <a:close/>
                <a:moveTo>
                  <a:pt x="381000" y="0"/>
                </a:moveTo>
                <a:lnTo>
                  <a:pt x="669000" y="0"/>
                </a:lnTo>
                <a:lnTo>
                  <a:pt x="669000" y="288000"/>
                </a:lnTo>
                <a:lnTo>
                  <a:pt x="381000" y="288000"/>
                </a:lnTo>
                <a:close/>
                <a:moveTo>
                  <a:pt x="0" y="0"/>
                </a:moveTo>
                <a:lnTo>
                  <a:pt x="288000" y="0"/>
                </a:lnTo>
                <a:lnTo>
                  <a:pt x="288000" y="288000"/>
                </a:lnTo>
                <a:lnTo>
                  <a:pt x="0" y="288000"/>
                </a:lnTo>
                <a:close/>
              </a:path>
            </a:pathLst>
          </a:custGeom>
          <a:gradFill flip="none" rotWithShape="1">
            <a:gsLst>
              <a:gs pos="20000">
                <a:srgbClr val="012943">
                  <a:alpha val="10000"/>
                </a:srgbClr>
              </a:gs>
              <a:gs pos="70000">
                <a:srgbClr val="012943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6918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图片 4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2328558"/>
            <a:ext cx="5179665" cy="3452329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0" y="1"/>
            <a:ext cx="12192000" cy="1352550"/>
          </a:xfrm>
          <a:prstGeom prst="rect">
            <a:avLst/>
          </a:prstGeom>
          <a:gradFill flip="none" rotWithShape="1">
            <a:gsLst>
              <a:gs pos="20000">
                <a:srgbClr val="012943">
                  <a:alpha val="10000"/>
                </a:srgbClr>
              </a:gs>
              <a:gs pos="70000">
                <a:srgbClr val="012943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443887" y="300323"/>
            <a:ext cx="4632937" cy="646331"/>
          </a:xfrm>
          <a:prstGeom prst="rect">
            <a:avLst/>
          </a:prstGeom>
          <a:noFill/>
          <a:effectLst/>
        </p:spPr>
        <p:txBody>
          <a:bodyPr wrap="square" rtlCol="0" anchor="ctr">
            <a:spAutoFit/>
          </a:bodyPr>
          <a:lstStyle/>
          <a:p>
            <a:r>
              <a:rPr lang="en-US" altLang="zh-CN" sz="3600" b="1" dirty="0" smtClean="0">
                <a:solidFill>
                  <a:schemeClr val="bg1">
                    <a:lumMod val="85000"/>
                  </a:schemeClr>
                </a:solidFill>
                <a:latin typeface="Verdana" panose="020B0604030504040204" pitchFamily="34" charset="0"/>
                <a:ea typeface="微软雅黑" panose="020B0503020204020204" pitchFamily="34" charset="-122"/>
                <a:cs typeface="Verdana" panose="020B0604030504040204" pitchFamily="34" charset="0"/>
              </a:rPr>
              <a:t>Enter your title </a:t>
            </a:r>
            <a:endParaRPr lang="zh-CN" altLang="en-US" sz="3600" b="1" dirty="0">
              <a:solidFill>
                <a:schemeClr val="bg1">
                  <a:lumMod val="85000"/>
                </a:schemeClr>
              </a:solidFill>
              <a:latin typeface="Verdana" panose="020B0604030504040204" pitchFamily="34" charset="0"/>
              <a:ea typeface="微软雅黑" panose="020B0503020204020204" pitchFamily="34" charset="-122"/>
              <a:cs typeface="Verdana" panose="020B060403050404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64538" y="1016128"/>
            <a:ext cx="4279900" cy="45719"/>
          </a:xfrm>
          <a:prstGeom prst="rect">
            <a:avLst/>
          </a:prstGeom>
          <a:gradFill>
            <a:gsLst>
              <a:gs pos="6364">
                <a:srgbClr val="FFC000"/>
              </a:gs>
              <a:gs pos="44000">
                <a:srgbClr val="FFC000"/>
              </a:gs>
              <a:gs pos="100000">
                <a:schemeClr val="bg1">
                  <a:alpha val="85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171241" y="2328558"/>
            <a:ext cx="265023" cy="2044462"/>
          </a:xfrm>
          <a:prstGeom prst="rect">
            <a:avLst/>
          </a:prstGeom>
          <a:solidFill>
            <a:srgbClr val="012943"/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6" name="组合 25"/>
          <p:cNvGrpSpPr/>
          <p:nvPr/>
        </p:nvGrpSpPr>
        <p:grpSpPr>
          <a:xfrm>
            <a:off x="5957888" y="2132237"/>
            <a:ext cx="5434012" cy="810751"/>
            <a:chOff x="5970588" y="1616372"/>
            <a:chExt cx="5434012" cy="810751"/>
          </a:xfrm>
        </p:grpSpPr>
        <p:sp>
          <p:nvSpPr>
            <p:cNvPr id="24" name="文本框 23"/>
            <p:cNvSpPr txBox="1"/>
            <p:nvPr/>
          </p:nvSpPr>
          <p:spPr>
            <a:xfrm>
              <a:off x="6007100" y="2011625"/>
              <a:ext cx="5397500" cy="41549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altLang="zh-CN" sz="1400" dirty="0" err="1" smtClean="0">
                  <a:solidFill>
                    <a:srgbClr val="2D2D2D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Nunc</a:t>
              </a:r>
              <a:r>
                <a:rPr lang="en-US" altLang="zh-CN" sz="1400" dirty="0" smtClean="0">
                  <a:solidFill>
                    <a:srgbClr val="2D2D2D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viverra imperdiet enim. Fusce est. Vivamus a </a:t>
              </a:r>
              <a:r>
                <a:rPr lang="en-US" altLang="zh-CN" sz="1400" dirty="0" err="1" smtClean="0">
                  <a:solidFill>
                    <a:srgbClr val="2D2D2D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tellus</a:t>
              </a:r>
              <a:r>
                <a:rPr lang="en-US" altLang="zh-CN" sz="1400" dirty="0" smtClean="0">
                  <a:solidFill>
                    <a:srgbClr val="2D2D2D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.</a:t>
              </a: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5970588" y="1616372"/>
              <a:ext cx="2171700" cy="50783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altLang="zh-CN" b="1" dirty="0">
                  <a:solidFill>
                    <a:srgbClr val="2D2D2D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Enter subtitle </a:t>
              </a:r>
              <a:endParaRPr lang="en-US" altLang="zh-CN" b="1" dirty="0" smtClean="0">
                <a:solidFill>
                  <a:srgbClr val="2D2D2D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5957888" y="3158371"/>
            <a:ext cx="5434012" cy="810751"/>
            <a:chOff x="5970588" y="1616372"/>
            <a:chExt cx="5434012" cy="810751"/>
          </a:xfrm>
        </p:grpSpPr>
        <p:sp>
          <p:nvSpPr>
            <p:cNvPr id="28" name="文本框 27"/>
            <p:cNvSpPr txBox="1"/>
            <p:nvPr/>
          </p:nvSpPr>
          <p:spPr>
            <a:xfrm>
              <a:off x="6007100" y="2011625"/>
              <a:ext cx="5397500" cy="41549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altLang="zh-CN" sz="1400" dirty="0" err="1" smtClean="0">
                  <a:solidFill>
                    <a:srgbClr val="2D2D2D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Nunc</a:t>
              </a:r>
              <a:r>
                <a:rPr lang="en-US" altLang="zh-CN" sz="1400" dirty="0" smtClean="0">
                  <a:solidFill>
                    <a:srgbClr val="2D2D2D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viverra imperdiet enim. Fusce est. Vivamus a </a:t>
              </a:r>
              <a:r>
                <a:rPr lang="en-US" altLang="zh-CN" sz="1400" dirty="0" err="1" smtClean="0">
                  <a:solidFill>
                    <a:srgbClr val="2D2D2D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tellus</a:t>
              </a:r>
              <a:r>
                <a:rPr lang="en-US" altLang="zh-CN" sz="1400" dirty="0" smtClean="0">
                  <a:solidFill>
                    <a:srgbClr val="2D2D2D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.</a:t>
              </a: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5970588" y="1616372"/>
              <a:ext cx="2171700" cy="50783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altLang="zh-CN" b="1" dirty="0">
                  <a:solidFill>
                    <a:srgbClr val="2D2D2D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Enter subtitle </a:t>
              </a:r>
              <a:endParaRPr lang="en-US" altLang="zh-CN" b="1" dirty="0" smtClean="0">
                <a:solidFill>
                  <a:srgbClr val="2D2D2D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5957888" y="4165310"/>
            <a:ext cx="5434012" cy="810751"/>
            <a:chOff x="5970588" y="1616372"/>
            <a:chExt cx="5434012" cy="810751"/>
          </a:xfrm>
        </p:grpSpPr>
        <p:sp>
          <p:nvSpPr>
            <p:cNvPr id="37" name="文本框 36"/>
            <p:cNvSpPr txBox="1"/>
            <p:nvPr/>
          </p:nvSpPr>
          <p:spPr>
            <a:xfrm>
              <a:off x="6007100" y="2011625"/>
              <a:ext cx="5397500" cy="41549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altLang="zh-CN" sz="1400" dirty="0" err="1" smtClean="0">
                  <a:solidFill>
                    <a:srgbClr val="2D2D2D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Nunc</a:t>
              </a:r>
              <a:r>
                <a:rPr lang="en-US" altLang="zh-CN" sz="1400" dirty="0" smtClean="0">
                  <a:solidFill>
                    <a:srgbClr val="2D2D2D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viverra imperdiet enim. Fusce est. Vivamus a </a:t>
              </a:r>
              <a:r>
                <a:rPr lang="en-US" altLang="zh-CN" sz="1400" dirty="0" err="1" smtClean="0">
                  <a:solidFill>
                    <a:srgbClr val="2D2D2D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tellus</a:t>
              </a:r>
              <a:r>
                <a:rPr lang="en-US" altLang="zh-CN" sz="1400" dirty="0" smtClean="0">
                  <a:solidFill>
                    <a:srgbClr val="2D2D2D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.</a:t>
              </a: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5970588" y="1616372"/>
              <a:ext cx="2171700" cy="50783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altLang="zh-CN" b="1" dirty="0">
                  <a:solidFill>
                    <a:srgbClr val="2D2D2D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Enter subtitle </a:t>
              </a:r>
              <a:endParaRPr lang="en-US" altLang="zh-CN" b="1" dirty="0" smtClean="0">
                <a:solidFill>
                  <a:srgbClr val="2D2D2D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5976144" y="5264582"/>
            <a:ext cx="5434012" cy="810751"/>
            <a:chOff x="5970588" y="1616372"/>
            <a:chExt cx="5434012" cy="810751"/>
          </a:xfrm>
        </p:grpSpPr>
        <p:sp>
          <p:nvSpPr>
            <p:cNvPr id="40" name="文本框 39"/>
            <p:cNvSpPr txBox="1"/>
            <p:nvPr/>
          </p:nvSpPr>
          <p:spPr>
            <a:xfrm>
              <a:off x="6007100" y="2011625"/>
              <a:ext cx="5397500" cy="41549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altLang="zh-CN" sz="1400" dirty="0" err="1" smtClean="0">
                  <a:solidFill>
                    <a:srgbClr val="2D2D2D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Nunc</a:t>
              </a:r>
              <a:r>
                <a:rPr lang="en-US" altLang="zh-CN" sz="1400" dirty="0" smtClean="0">
                  <a:solidFill>
                    <a:srgbClr val="2D2D2D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viverra imperdiet enim. Fusce est. Vivamus a </a:t>
              </a:r>
              <a:r>
                <a:rPr lang="en-US" altLang="zh-CN" sz="1400" dirty="0" err="1" smtClean="0">
                  <a:solidFill>
                    <a:srgbClr val="2D2D2D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tellus</a:t>
              </a:r>
              <a:r>
                <a:rPr lang="en-US" altLang="zh-CN" sz="1400" dirty="0" smtClean="0">
                  <a:solidFill>
                    <a:srgbClr val="2D2D2D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.</a:t>
              </a: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5970588" y="1616372"/>
              <a:ext cx="2171700" cy="50783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altLang="zh-CN" b="1" dirty="0">
                  <a:solidFill>
                    <a:srgbClr val="2D2D2D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Enter subtitle </a:t>
              </a:r>
              <a:endParaRPr lang="en-US" altLang="zh-CN" b="1" dirty="0" smtClean="0">
                <a:solidFill>
                  <a:srgbClr val="2D2D2D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03036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1"/>
            <a:ext cx="12192000" cy="1352550"/>
          </a:xfrm>
          <a:prstGeom prst="rect">
            <a:avLst/>
          </a:prstGeom>
          <a:gradFill flip="none" rotWithShape="1">
            <a:gsLst>
              <a:gs pos="20000">
                <a:srgbClr val="012943">
                  <a:alpha val="10000"/>
                </a:srgbClr>
              </a:gs>
              <a:gs pos="70000">
                <a:srgbClr val="012943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443887" y="300323"/>
            <a:ext cx="4632937" cy="646331"/>
          </a:xfrm>
          <a:prstGeom prst="rect">
            <a:avLst/>
          </a:prstGeom>
          <a:noFill/>
          <a:effectLst/>
        </p:spPr>
        <p:txBody>
          <a:bodyPr wrap="square" rtlCol="0" anchor="ctr">
            <a:spAutoFit/>
          </a:bodyPr>
          <a:lstStyle/>
          <a:p>
            <a:r>
              <a:rPr lang="en-US" altLang="zh-CN" sz="3600" b="1" dirty="0" smtClean="0">
                <a:solidFill>
                  <a:schemeClr val="bg1">
                    <a:lumMod val="85000"/>
                  </a:schemeClr>
                </a:solidFill>
                <a:latin typeface="Verdana" panose="020B0604030504040204" pitchFamily="34" charset="0"/>
                <a:ea typeface="微软雅黑" panose="020B0503020204020204" pitchFamily="34" charset="-122"/>
                <a:cs typeface="Verdana" panose="020B0604030504040204" pitchFamily="34" charset="0"/>
              </a:rPr>
              <a:t>Enter your title </a:t>
            </a:r>
            <a:endParaRPr lang="zh-CN" altLang="en-US" sz="3600" b="1" dirty="0">
              <a:solidFill>
                <a:schemeClr val="bg1">
                  <a:lumMod val="85000"/>
                </a:schemeClr>
              </a:solidFill>
              <a:latin typeface="Verdana" panose="020B0604030504040204" pitchFamily="34" charset="0"/>
              <a:ea typeface="微软雅黑" panose="020B0503020204020204" pitchFamily="34" charset="-122"/>
              <a:cs typeface="Verdana" panose="020B060403050404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64538" y="1016128"/>
            <a:ext cx="4279900" cy="45719"/>
          </a:xfrm>
          <a:prstGeom prst="rect">
            <a:avLst/>
          </a:prstGeom>
          <a:gradFill>
            <a:gsLst>
              <a:gs pos="6364">
                <a:srgbClr val="FFC000"/>
              </a:gs>
              <a:gs pos="44000">
                <a:srgbClr val="FFC000"/>
              </a:gs>
              <a:gs pos="100000">
                <a:schemeClr val="bg1">
                  <a:alpha val="85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613050" y="2480559"/>
            <a:ext cx="10753450" cy="73866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solidFill>
                  <a:srgbClr val="2D2D2D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sz="1400" dirty="0" err="1" smtClean="0">
                <a:solidFill>
                  <a:srgbClr val="2D2D2D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urna</a:t>
            </a:r>
            <a:r>
              <a:rPr lang="en-US" altLang="zh-CN" sz="1400" dirty="0" smtClean="0">
                <a:solidFill>
                  <a:srgbClr val="2D2D2D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613050" y="1853819"/>
            <a:ext cx="3112113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zh-CN" sz="2800" b="1" dirty="0">
                <a:solidFill>
                  <a:srgbClr val="2D2D2D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Enter subtitle </a:t>
            </a:r>
          </a:p>
        </p:txBody>
      </p:sp>
      <p:pic>
        <p:nvPicPr>
          <p:cNvPr id="66" name="图片 65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001000" y="3470967"/>
            <a:ext cx="3749981" cy="3144590"/>
          </a:xfrm>
          <a:custGeom>
            <a:avLst/>
            <a:gdLst>
              <a:gd name="connsiteX0" fmla="*/ 1578850 w 3749981"/>
              <a:gd name="connsiteY0" fmla="*/ 1589751 h 3144590"/>
              <a:gd name="connsiteX1" fmla="*/ 3749981 w 3749981"/>
              <a:gd name="connsiteY1" fmla="*/ 1589751 h 3144590"/>
              <a:gd name="connsiteX2" fmla="*/ 3749981 w 3749981"/>
              <a:gd name="connsiteY2" fmla="*/ 3144590 h 3144590"/>
              <a:gd name="connsiteX3" fmla="*/ 1578850 w 3749981"/>
              <a:gd name="connsiteY3" fmla="*/ 3144590 h 3144590"/>
              <a:gd name="connsiteX4" fmla="*/ 0 w 3749981"/>
              <a:gd name="connsiteY4" fmla="*/ 1589751 h 3144590"/>
              <a:gd name="connsiteX5" fmla="*/ 1539612 w 3749981"/>
              <a:gd name="connsiteY5" fmla="*/ 1589751 h 3144590"/>
              <a:gd name="connsiteX6" fmla="*/ 1539612 w 3749981"/>
              <a:gd name="connsiteY6" fmla="*/ 3144590 h 3144590"/>
              <a:gd name="connsiteX7" fmla="*/ 0 w 3749981"/>
              <a:gd name="connsiteY7" fmla="*/ 3144590 h 3144590"/>
              <a:gd name="connsiteX8" fmla="*/ 1578850 w 3749981"/>
              <a:gd name="connsiteY8" fmla="*/ 0 h 3144590"/>
              <a:gd name="connsiteX9" fmla="*/ 3749981 w 3749981"/>
              <a:gd name="connsiteY9" fmla="*/ 0 h 3144590"/>
              <a:gd name="connsiteX10" fmla="*/ 3749981 w 3749981"/>
              <a:gd name="connsiteY10" fmla="*/ 1554839 h 3144590"/>
              <a:gd name="connsiteX11" fmla="*/ 1578850 w 3749981"/>
              <a:gd name="connsiteY11" fmla="*/ 1554839 h 3144590"/>
              <a:gd name="connsiteX12" fmla="*/ 0 w 3749981"/>
              <a:gd name="connsiteY12" fmla="*/ 0 h 3144590"/>
              <a:gd name="connsiteX13" fmla="*/ 1539612 w 3749981"/>
              <a:gd name="connsiteY13" fmla="*/ 0 h 3144590"/>
              <a:gd name="connsiteX14" fmla="*/ 1539612 w 3749981"/>
              <a:gd name="connsiteY14" fmla="*/ 1554839 h 3144590"/>
              <a:gd name="connsiteX15" fmla="*/ 0 w 3749981"/>
              <a:gd name="connsiteY15" fmla="*/ 1554839 h 3144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3749981" h="3144590">
                <a:moveTo>
                  <a:pt x="1578850" y="1589751"/>
                </a:moveTo>
                <a:lnTo>
                  <a:pt x="3749981" y="1589751"/>
                </a:lnTo>
                <a:lnTo>
                  <a:pt x="3749981" y="3144590"/>
                </a:lnTo>
                <a:lnTo>
                  <a:pt x="1578850" y="3144590"/>
                </a:lnTo>
                <a:close/>
                <a:moveTo>
                  <a:pt x="0" y="1589751"/>
                </a:moveTo>
                <a:lnTo>
                  <a:pt x="1539612" y="1589751"/>
                </a:lnTo>
                <a:lnTo>
                  <a:pt x="1539612" y="3144590"/>
                </a:lnTo>
                <a:lnTo>
                  <a:pt x="0" y="3144590"/>
                </a:lnTo>
                <a:close/>
                <a:moveTo>
                  <a:pt x="1578850" y="0"/>
                </a:moveTo>
                <a:lnTo>
                  <a:pt x="3749981" y="0"/>
                </a:lnTo>
                <a:lnTo>
                  <a:pt x="3749981" y="1554839"/>
                </a:lnTo>
                <a:lnTo>
                  <a:pt x="1578850" y="1554839"/>
                </a:lnTo>
                <a:close/>
                <a:moveTo>
                  <a:pt x="0" y="0"/>
                </a:moveTo>
                <a:lnTo>
                  <a:pt x="1539612" y="0"/>
                </a:lnTo>
                <a:lnTo>
                  <a:pt x="1539612" y="1554839"/>
                </a:lnTo>
                <a:lnTo>
                  <a:pt x="0" y="1554839"/>
                </a:lnTo>
                <a:close/>
              </a:path>
            </a:pathLst>
          </a:custGeom>
          <a:ln>
            <a:noFill/>
          </a:ln>
        </p:spPr>
      </p:pic>
      <p:grpSp>
        <p:nvGrpSpPr>
          <p:cNvPr id="75" name="组合 74"/>
          <p:cNvGrpSpPr/>
          <p:nvPr/>
        </p:nvGrpSpPr>
        <p:grpSpPr>
          <a:xfrm>
            <a:off x="748295" y="3796319"/>
            <a:ext cx="3297686" cy="989698"/>
            <a:chOff x="786395" y="3605819"/>
            <a:chExt cx="3297686" cy="989698"/>
          </a:xfrm>
        </p:grpSpPr>
        <p:sp>
          <p:nvSpPr>
            <p:cNvPr id="60" name="shutter-camera_2088"/>
            <p:cNvSpPr>
              <a:spLocks noChangeAspect="1"/>
            </p:cNvSpPr>
            <p:nvPr/>
          </p:nvSpPr>
          <p:spPr bwMode="auto">
            <a:xfrm>
              <a:off x="786395" y="3649758"/>
              <a:ext cx="476992" cy="476180"/>
            </a:xfrm>
            <a:custGeom>
              <a:avLst/>
              <a:gdLst>
                <a:gd name="connsiteX0" fmla="*/ 545944 w 608908"/>
                <a:gd name="connsiteY0" fmla="*/ 393329 h 607872"/>
                <a:gd name="connsiteX1" fmla="*/ 424802 w 608908"/>
                <a:gd name="connsiteY1" fmla="*/ 528844 h 607872"/>
                <a:gd name="connsiteX2" fmla="*/ 297199 w 608908"/>
                <a:gd name="connsiteY2" fmla="*/ 441727 h 607872"/>
                <a:gd name="connsiteX3" fmla="*/ 200292 w 608908"/>
                <a:gd name="connsiteY3" fmla="*/ 393329 h 607872"/>
                <a:gd name="connsiteX4" fmla="*/ 410171 w 608908"/>
                <a:gd name="connsiteY4" fmla="*/ 535250 h 607872"/>
                <a:gd name="connsiteX5" fmla="*/ 227738 w 608908"/>
                <a:gd name="connsiteY5" fmla="*/ 546539 h 607872"/>
                <a:gd name="connsiteX6" fmla="*/ 166374 w 608908"/>
                <a:gd name="connsiteY6" fmla="*/ 293572 h 607872"/>
                <a:gd name="connsiteX7" fmla="*/ 213248 w 608908"/>
                <a:gd name="connsiteY7" fmla="*/ 541799 h 607872"/>
                <a:gd name="connsiteX8" fmla="*/ 77474 w 608908"/>
                <a:gd name="connsiteY8" fmla="*/ 420909 h 607872"/>
                <a:gd name="connsiteX9" fmla="*/ 209879 w 608908"/>
                <a:gd name="connsiteY9" fmla="*/ 200033 h 607872"/>
                <a:gd name="connsiteX10" fmla="*/ 67715 w 608908"/>
                <a:gd name="connsiteY10" fmla="*/ 409653 h 607872"/>
                <a:gd name="connsiteX11" fmla="*/ 58022 w 608908"/>
                <a:gd name="connsiteY11" fmla="*/ 229057 h 607872"/>
                <a:gd name="connsiteX12" fmla="*/ 539332 w 608908"/>
                <a:gd name="connsiteY12" fmla="*/ 196664 h 607872"/>
                <a:gd name="connsiteX13" fmla="*/ 550637 w 608908"/>
                <a:gd name="connsiteY13" fmla="*/ 378823 h 607872"/>
                <a:gd name="connsiteX14" fmla="*/ 397215 w 608908"/>
                <a:gd name="connsiteY14" fmla="*/ 407839 h 607872"/>
                <a:gd name="connsiteX15" fmla="*/ 182551 w 608908"/>
                <a:gd name="connsiteY15" fmla="*/ 77474 h 607872"/>
                <a:gd name="connsiteX16" fmla="*/ 310154 w 608908"/>
                <a:gd name="connsiteY16" fmla="*/ 166034 h 607872"/>
                <a:gd name="connsiteX17" fmla="*/ 61409 w 608908"/>
                <a:gd name="connsiteY17" fmla="*/ 212729 h 607872"/>
                <a:gd name="connsiteX18" fmla="*/ 182551 w 608908"/>
                <a:gd name="connsiteY18" fmla="*/ 77474 h 607872"/>
                <a:gd name="connsiteX19" fmla="*/ 394106 w 608908"/>
                <a:gd name="connsiteY19" fmla="*/ 64518 h 607872"/>
                <a:gd name="connsiteX20" fmla="*/ 529880 w 608908"/>
                <a:gd name="connsiteY20" fmla="*/ 186992 h 607872"/>
                <a:gd name="connsiteX21" fmla="*/ 442597 w 608908"/>
                <a:gd name="connsiteY21" fmla="*/ 314300 h 607872"/>
                <a:gd name="connsiteX22" fmla="*/ 328827 w 608908"/>
                <a:gd name="connsiteY22" fmla="*/ 49843 h 607872"/>
                <a:gd name="connsiteX23" fmla="*/ 379528 w 608908"/>
                <a:gd name="connsiteY23" fmla="*/ 61333 h 607872"/>
                <a:gd name="connsiteX24" fmla="*/ 408616 w 608908"/>
                <a:gd name="connsiteY24" fmla="*/ 214543 h 607872"/>
                <a:gd name="connsiteX25" fmla="*/ 196923 w 608908"/>
                <a:gd name="connsiteY25" fmla="*/ 71010 h 607872"/>
                <a:gd name="connsiteX26" fmla="*/ 328827 w 608908"/>
                <a:gd name="connsiteY26" fmla="*/ 49843 h 607872"/>
                <a:gd name="connsiteX27" fmla="*/ 305262 w 608908"/>
                <a:gd name="connsiteY27" fmla="*/ 24186 h 607872"/>
                <a:gd name="connsiteX28" fmla="*/ 24227 w 608908"/>
                <a:gd name="connsiteY28" fmla="*/ 304742 h 607872"/>
                <a:gd name="connsiteX29" fmla="*/ 305262 w 608908"/>
                <a:gd name="connsiteY29" fmla="*/ 585299 h 607872"/>
                <a:gd name="connsiteX30" fmla="*/ 586296 w 608908"/>
                <a:gd name="connsiteY30" fmla="*/ 304742 h 607872"/>
                <a:gd name="connsiteX31" fmla="*/ 305262 w 608908"/>
                <a:gd name="connsiteY31" fmla="*/ 24186 h 607872"/>
                <a:gd name="connsiteX32" fmla="*/ 305262 w 608908"/>
                <a:gd name="connsiteY32" fmla="*/ 0 h 607872"/>
                <a:gd name="connsiteX33" fmla="*/ 608908 w 608908"/>
                <a:gd name="connsiteY33" fmla="*/ 304742 h 607872"/>
                <a:gd name="connsiteX34" fmla="*/ 305262 w 608908"/>
                <a:gd name="connsiteY34" fmla="*/ 607872 h 607872"/>
                <a:gd name="connsiteX35" fmla="*/ 0 w 608908"/>
                <a:gd name="connsiteY35" fmla="*/ 304742 h 607872"/>
                <a:gd name="connsiteX36" fmla="*/ 305262 w 608908"/>
                <a:gd name="connsiteY36" fmla="*/ 0 h 6078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08908" h="607872">
                  <a:moveTo>
                    <a:pt x="545944" y="393329"/>
                  </a:moveTo>
                  <a:cubicBezTo>
                    <a:pt x="500718" y="501418"/>
                    <a:pt x="424802" y="528844"/>
                    <a:pt x="424802" y="528844"/>
                  </a:cubicBezTo>
                  <a:lnTo>
                    <a:pt x="297199" y="441727"/>
                  </a:lnTo>
                  <a:close/>
                  <a:moveTo>
                    <a:pt x="200292" y="393329"/>
                  </a:moveTo>
                  <a:lnTo>
                    <a:pt x="410171" y="535250"/>
                  </a:lnTo>
                  <a:cubicBezTo>
                    <a:pt x="302003" y="580406"/>
                    <a:pt x="227738" y="546539"/>
                    <a:pt x="227738" y="546539"/>
                  </a:cubicBezTo>
                  <a:close/>
                  <a:moveTo>
                    <a:pt x="166374" y="293572"/>
                  </a:moveTo>
                  <a:lnTo>
                    <a:pt x="213248" y="541799"/>
                  </a:lnTo>
                  <a:cubicBezTo>
                    <a:pt x="104952" y="496667"/>
                    <a:pt x="77474" y="420909"/>
                    <a:pt x="77474" y="420909"/>
                  </a:cubicBezTo>
                  <a:close/>
                  <a:moveTo>
                    <a:pt x="209879" y="200033"/>
                  </a:moveTo>
                  <a:lnTo>
                    <a:pt x="67715" y="409653"/>
                  </a:lnTo>
                  <a:cubicBezTo>
                    <a:pt x="24097" y="303231"/>
                    <a:pt x="58022" y="229057"/>
                    <a:pt x="58022" y="229057"/>
                  </a:cubicBezTo>
                  <a:close/>
                  <a:moveTo>
                    <a:pt x="539332" y="196664"/>
                  </a:moveTo>
                  <a:cubicBezTo>
                    <a:pt x="584551" y="304670"/>
                    <a:pt x="550637" y="378823"/>
                    <a:pt x="550637" y="378823"/>
                  </a:cubicBezTo>
                  <a:lnTo>
                    <a:pt x="397215" y="407839"/>
                  </a:lnTo>
                  <a:close/>
                  <a:moveTo>
                    <a:pt x="182551" y="77474"/>
                  </a:moveTo>
                  <a:lnTo>
                    <a:pt x="310154" y="166034"/>
                  </a:lnTo>
                  <a:lnTo>
                    <a:pt x="61409" y="212729"/>
                  </a:lnTo>
                  <a:cubicBezTo>
                    <a:pt x="106635" y="106457"/>
                    <a:pt x="182551" y="77474"/>
                    <a:pt x="182551" y="77474"/>
                  </a:cubicBezTo>
                  <a:close/>
                  <a:moveTo>
                    <a:pt x="394106" y="64518"/>
                  </a:moveTo>
                  <a:cubicBezTo>
                    <a:pt x="502402" y="109640"/>
                    <a:pt x="529880" y="186992"/>
                    <a:pt x="529880" y="186992"/>
                  </a:cubicBezTo>
                  <a:lnTo>
                    <a:pt x="442597" y="314300"/>
                  </a:lnTo>
                  <a:close/>
                  <a:moveTo>
                    <a:pt x="328827" y="49843"/>
                  </a:moveTo>
                  <a:cubicBezTo>
                    <a:pt x="360944" y="52867"/>
                    <a:pt x="379528" y="61333"/>
                    <a:pt x="379528" y="61333"/>
                  </a:cubicBezTo>
                  <a:lnTo>
                    <a:pt x="408616" y="214543"/>
                  </a:lnTo>
                  <a:lnTo>
                    <a:pt x="196923" y="71010"/>
                  </a:lnTo>
                  <a:cubicBezTo>
                    <a:pt x="251058" y="49238"/>
                    <a:pt x="296709" y="46819"/>
                    <a:pt x="328827" y="49843"/>
                  </a:cubicBezTo>
                  <a:close/>
                  <a:moveTo>
                    <a:pt x="305262" y="24186"/>
                  </a:moveTo>
                  <a:cubicBezTo>
                    <a:pt x="150208" y="24186"/>
                    <a:pt x="24227" y="149953"/>
                    <a:pt x="24227" y="304742"/>
                  </a:cubicBezTo>
                  <a:cubicBezTo>
                    <a:pt x="24227" y="459532"/>
                    <a:pt x="150208" y="585299"/>
                    <a:pt x="305262" y="585299"/>
                  </a:cubicBezTo>
                  <a:cubicBezTo>
                    <a:pt x="460315" y="585299"/>
                    <a:pt x="586296" y="459532"/>
                    <a:pt x="586296" y="304742"/>
                  </a:cubicBezTo>
                  <a:cubicBezTo>
                    <a:pt x="586296" y="149953"/>
                    <a:pt x="460315" y="24186"/>
                    <a:pt x="305262" y="24186"/>
                  </a:cubicBezTo>
                  <a:close/>
                  <a:moveTo>
                    <a:pt x="305262" y="0"/>
                  </a:moveTo>
                  <a:cubicBezTo>
                    <a:pt x="473236" y="0"/>
                    <a:pt x="608908" y="135441"/>
                    <a:pt x="608908" y="304742"/>
                  </a:cubicBezTo>
                  <a:cubicBezTo>
                    <a:pt x="608908" y="472431"/>
                    <a:pt x="473236" y="607872"/>
                    <a:pt x="305262" y="607872"/>
                  </a:cubicBezTo>
                  <a:cubicBezTo>
                    <a:pt x="135672" y="607872"/>
                    <a:pt x="0" y="472431"/>
                    <a:pt x="0" y="304742"/>
                  </a:cubicBezTo>
                  <a:cubicBezTo>
                    <a:pt x="0" y="135441"/>
                    <a:pt x="135672" y="0"/>
                    <a:pt x="305262" y="0"/>
                  </a:cubicBezTo>
                  <a:close/>
                </a:path>
              </a:pathLst>
            </a:custGeom>
            <a:solidFill>
              <a:srgbClr val="012943"/>
            </a:solidFill>
            <a:ln>
              <a:noFill/>
            </a:ln>
          </p:spPr>
        </p:sp>
        <p:grpSp>
          <p:nvGrpSpPr>
            <p:cNvPr id="68" name="组合 67"/>
            <p:cNvGrpSpPr/>
            <p:nvPr/>
          </p:nvGrpSpPr>
          <p:grpSpPr>
            <a:xfrm>
              <a:off x="1324894" y="3605819"/>
              <a:ext cx="2759187" cy="989698"/>
              <a:chOff x="1328543" y="5129332"/>
              <a:chExt cx="2759187" cy="989698"/>
            </a:xfrm>
          </p:grpSpPr>
          <p:sp>
            <p:nvSpPr>
              <p:cNvPr id="69" name="文本框 68"/>
              <p:cNvSpPr txBox="1"/>
              <p:nvPr/>
            </p:nvSpPr>
            <p:spPr>
              <a:xfrm>
                <a:off x="1328543" y="5510017"/>
                <a:ext cx="2759187" cy="609013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1200" dirty="0" err="1" smtClean="0">
                    <a:solidFill>
                      <a:srgbClr val="2D2D2D"/>
                    </a:solidFill>
                    <a:latin typeface="Verdana" panose="020B0604030504040204" pitchFamily="34" charset="0"/>
                    <a:ea typeface="Verdana" panose="020B0604030504040204" pitchFamily="34" charset="0"/>
                    <a:cs typeface="Verdana" panose="020B0604030504040204" pitchFamily="34" charset="0"/>
                  </a:rPr>
                  <a:t>Nunc</a:t>
                </a:r>
                <a:r>
                  <a:rPr lang="en-US" altLang="zh-CN" sz="1200" dirty="0" smtClean="0">
                    <a:solidFill>
                      <a:srgbClr val="2D2D2D"/>
                    </a:solidFill>
                    <a:latin typeface="Verdana" panose="020B0604030504040204" pitchFamily="34" charset="0"/>
                    <a:ea typeface="Verdana" panose="020B0604030504040204" pitchFamily="34" charset="0"/>
                    <a:cs typeface="Verdana" panose="020B0604030504040204" pitchFamily="34" charset="0"/>
                  </a:rPr>
                  <a:t> viverra imperdiet enim. Fusce est. Vivamus a </a:t>
                </a:r>
                <a:r>
                  <a:rPr lang="en-US" altLang="zh-CN" sz="1200" dirty="0" err="1" smtClean="0">
                    <a:solidFill>
                      <a:srgbClr val="2D2D2D"/>
                    </a:solidFill>
                    <a:latin typeface="Verdana" panose="020B0604030504040204" pitchFamily="34" charset="0"/>
                    <a:ea typeface="Verdana" panose="020B0604030504040204" pitchFamily="34" charset="0"/>
                    <a:cs typeface="Verdana" panose="020B0604030504040204" pitchFamily="34" charset="0"/>
                  </a:rPr>
                  <a:t>tellus</a:t>
                </a:r>
                <a:r>
                  <a:rPr lang="en-US" altLang="zh-CN" sz="1200" dirty="0" smtClean="0">
                    <a:solidFill>
                      <a:srgbClr val="2D2D2D"/>
                    </a:solidFill>
                    <a:latin typeface="Verdana" panose="020B0604030504040204" pitchFamily="34" charset="0"/>
                    <a:ea typeface="Verdana" panose="020B0604030504040204" pitchFamily="34" charset="0"/>
                    <a:cs typeface="Verdana" panose="020B0604030504040204" pitchFamily="34" charset="0"/>
                  </a:rPr>
                  <a:t>.</a:t>
                </a:r>
              </a:p>
            </p:txBody>
          </p:sp>
          <p:sp>
            <p:nvSpPr>
              <p:cNvPr id="70" name="文本框 69"/>
              <p:cNvSpPr txBox="1"/>
              <p:nvPr/>
            </p:nvSpPr>
            <p:spPr>
              <a:xfrm>
                <a:off x="1328543" y="5129332"/>
                <a:ext cx="2484725" cy="380685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altLang="zh-CN" b="1" dirty="0">
                    <a:solidFill>
                      <a:srgbClr val="2D2D2D"/>
                    </a:solidFill>
                    <a:latin typeface="Verdana" panose="020B0604030504040204" pitchFamily="34" charset="0"/>
                    <a:ea typeface="Verdana" panose="020B0604030504040204" pitchFamily="34" charset="0"/>
                    <a:cs typeface="Verdana" panose="020B0604030504040204" pitchFamily="34" charset="0"/>
                  </a:rPr>
                  <a:t>Enter subtitle </a:t>
                </a:r>
                <a:endParaRPr lang="en-US" altLang="zh-CN" b="1" dirty="0" smtClean="0">
                  <a:solidFill>
                    <a:srgbClr val="2D2D2D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endParaRPr>
              </a:p>
            </p:txBody>
          </p:sp>
        </p:grpSp>
      </p:grpSp>
      <p:grpSp>
        <p:nvGrpSpPr>
          <p:cNvPr id="76" name="组合 75"/>
          <p:cNvGrpSpPr/>
          <p:nvPr/>
        </p:nvGrpSpPr>
        <p:grpSpPr>
          <a:xfrm>
            <a:off x="4299983" y="3796319"/>
            <a:ext cx="3297686" cy="989698"/>
            <a:chOff x="786395" y="3605819"/>
            <a:chExt cx="3297686" cy="989698"/>
          </a:xfrm>
        </p:grpSpPr>
        <p:sp>
          <p:nvSpPr>
            <p:cNvPr id="77" name="shutter-camera_2088"/>
            <p:cNvSpPr>
              <a:spLocks noChangeAspect="1"/>
            </p:cNvSpPr>
            <p:nvPr/>
          </p:nvSpPr>
          <p:spPr bwMode="auto">
            <a:xfrm>
              <a:off x="786395" y="3649758"/>
              <a:ext cx="476992" cy="476180"/>
            </a:xfrm>
            <a:custGeom>
              <a:avLst/>
              <a:gdLst>
                <a:gd name="connsiteX0" fmla="*/ 545944 w 608908"/>
                <a:gd name="connsiteY0" fmla="*/ 393329 h 607872"/>
                <a:gd name="connsiteX1" fmla="*/ 424802 w 608908"/>
                <a:gd name="connsiteY1" fmla="*/ 528844 h 607872"/>
                <a:gd name="connsiteX2" fmla="*/ 297199 w 608908"/>
                <a:gd name="connsiteY2" fmla="*/ 441727 h 607872"/>
                <a:gd name="connsiteX3" fmla="*/ 200292 w 608908"/>
                <a:gd name="connsiteY3" fmla="*/ 393329 h 607872"/>
                <a:gd name="connsiteX4" fmla="*/ 410171 w 608908"/>
                <a:gd name="connsiteY4" fmla="*/ 535250 h 607872"/>
                <a:gd name="connsiteX5" fmla="*/ 227738 w 608908"/>
                <a:gd name="connsiteY5" fmla="*/ 546539 h 607872"/>
                <a:gd name="connsiteX6" fmla="*/ 166374 w 608908"/>
                <a:gd name="connsiteY6" fmla="*/ 293572 h 607872"/>
                <a:gd name="connsiteX7" fmla="*/ 213248 w 608908"/>
                <a:gd name="connsiteY7" fmla="*/ 541799 h 607872"/>
                <a:gd name="connsiteX8" fmla="*/ 77474 w 608908"/>
                <a:gd name="connsiteY8" fmla="*/ 420909 h 607872"/>
                <a:gd name="connsiteX9" fmla="*/ 209879 w 608908"/>
                <a:gd name="connsiteY9" fmla="*/ 200033 h 607872"/>
                <a:gd name="connsiteX10" fmla="*/ 67715 w 608908"/>
                <a:gd name="connsiteY10" fmla="*/ 409653 h 607872"/>
                <a:gd name="connsiteX11" fmla="*/ 58022 w 608908"/>
                <a:gd name="connsiteY11" fmla="*/ 229057 h 607872"/>
                <a:gd name="connsiteX12" fmla="*/ 539332 w 608908"/>
                <a:gd name="connsiteY12" fmla="*/ 196664 h 607872"/>
                <a:gd name="connsiteX13" fmla="*/ 550637 w 608908"/>
                <a:gd name="connsiteY13" fmla="*/ 378823 h 607872"/>
                <a:gd name="connsiteX14" fmla="*/ 397215 w 608908"/>
                <a:gd name="connsiteY14" fmla="*/ 407839 h 607872"/>
                <a:gd name="connsiteX15" fmla="*/ 182551 w 608908"/>
                <a:gd name="connsiteY15" fmla="*/ 77474 h 607872"/>
                <a:gd name="connsiteX16" fmla="*/ 310154 w 608908"/>
                <a:gd name="connsiteY16" fmla="*/ 166034 h 607872"/>
                <a:gd name="connsiteX17" fmla="*/ 61409 w 608908"/>
                <a:gd name="connsiteY17" fmla="*/ 212729 h 607872"/>
                <a:gd name="connsiteX18" fmla="*/ 182551 w 608908"/>
                <a:gd name="connsiteY18" fmla="*/ 77474 h 607872"/>
                <a:gd name="connsiteX19" fmla="*/ 394106 w 608908"/>
                <a:gd name="connsiteY19" fmla="*/ 64518 h 607872"/>
                <a:gd name="connsiteX20" fmla="*/ 529880 w 608908"/>
                <a:gd name="connsiteY20" fmla="*/ 186992 h 607872"/>
                <a:gd name="connsiteX21" fmla="*/ 442597 w 608908"/>
                <a:gd name="connsiteY21" fmla="*/ 314300 h 607872"/>
                <a:gd name="connsiteX22" fmla="*/ 328827 w 608908"/>
                <a:gd name="connsiteY22" fmla="*/ 49843 h 607872"/>
                <a:gd name="connsiteX23" fmla="*/ 379528 w 608908"/>
                <a:gd name="connsiteY23" fmla="*/ 61333 h 607872"/>
                <a:gd name="connsiteX24" fmla="*/ 408616 w 608908"/>
                <a:gd name="connsiteY24" fmla="*/ 214543 h 607872"/>
                <a:gd name="connsiteX25" fmla="*/ 196923 w 608908"/>
                <a:gd name="connsiteY25" fmla="*/ 71010 h 607872"/>
                <a:gd name="connsiteX26" fmla="*/ 328827 w 608908"/>
                <a:gd name="connsiteY26" fmla="*/ 49843 h 607872"/>
                <a:gd name="connsiteX27" fmla="*/ 305262 w 608908"/>
                <a:gd name="connsiteY27" fmla="*/ 24186 h 607872"/>
                <a:gd name="connsiteX28" fmla="*/ 24227 w 608908"/>
                <a:gd name="connsiteY28" fmla="*/ 304742 h 607872"/>
                <a:gd name="connsiteX29" fmla="*/ 305262 w 608908"/>
                <a:gd name="connsiteY29" fmla="*/ 585299 h 607872"/>
                <a:gd name="connsiteX30" fmla="*/ 586296 w 608908"/>
                <a:gd name="connsiteY30" fmla="*/ 304742 h 607872"/>
                <a:gd name="connsiteX31" fmla="*/ 305262 w 608908"/>
                <a:gd name="connsiteY31" fmla="*/ 24186 h 607872"/>
                <a:gd name="connsiteX32" fmla="*/ 305262 w 608908"/>
                <a:gd name="connsiteY32" fmla="*/ 0 h 607872"/>
                <a:gd name="connsiteX33" fmla="*/ 608908 w 608908"/>
                <a:gd name="connsiteY33" fmla="*/ 304742 h 607872"/>
                <a:gd name="connsiteX34" fmla="*/ 305262 w 608908"/>
                <a:gd name="connsiteY34" fmla="*/ 607872 h 607872"/>
                <a:gd name="connsiteX35" fmla="*/ 0 w 608908"/>
                <a:gd name="connsiteY35" fmla="*/ 304742 h 607872"/>
                <a:gd name="connsiteX36" fmla="*/ 305262 w 608908"/>
                <a:gd name="connsiteY36" fmla="*/ 0 h 6078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08908" h="607872">
                  <a:moveTo>
                    <a:pt x="545944" y="393329"/>
                  </a:moveTo>
                  <a:cubicBezTo>
                    <a:pt x="500718" y="501418"/>
                    <a:pt x="424802" y="528844"/>
                    <a:pt x="424802" y="528844"/>
                  </a:cubicBezTo>
                  <a:lnTo>
                    <a:pt x="297199" y="441727"/>
                  </a:lnTo>
                  <a:close/>
                  <a:moveTo>
                    <a:pt x="200292" y="393329"/>
                  </a:moveTo>
                  <a:lnTo>
                    <a:pt x="410171" y="535250"/>
                  </a:lnTo>
                  <a:cubicBezTo>
                    <a:pt x="302003" y="580406"/>
                    <a:pt x="227738" y="546539"/>
                    <a:pt x="227738" y="546539"/>
                  </a:cubicBezTo>
                  <a:close/>
                  <a:moveTo>
                    <a:pt x="166374" y="293572"/>
                  </a:moveTo>
                  <a:lnTo>
                    <a:pt x="213248" y="541799"/>
                  </a:lnTo>
                  <a:cubicBezTo>
                    <a:pt x="104952" y="496667"/>
                    <a:pt x="77474" y="420909"/>
                    <a:pt x="77474" y="420909"/>
                  </a:cubicBezTo>
                  <a:close/>
                  <a:moveTo>
                    <a:pt x="209879" y="200033"/>
                  </a:moveTo>
                  <a:lnTo>
                    <a:pt x="67715" y="409653"/>
                  </a:lnTo>
                  <a:cubicBezTo>
                    <a:pt x="24097" y="303231"/>
                    <a:pt x="58022" y="229057"/>
                    <a:pt x="58022" y="229057"/>
                  </a:cubicBezTo>
                  <a:close/>
                  <a:moveTo>
                    <a:pt x="539332" y="196664"/>
                  </a:moveTo>
                  <a:cubicBezTo>
                    <a:pt x="584551" y="304670"/>
                    <a:pt x="550637" y="378823"/>
                    <a:pt x="550637" y="378823"/>
                  </a:cubicBezTo>
                  <a:lnTo>
                    <a:pt x="397215" y="407839"/>
                  </a:lnTo>
                  <a:close/>
                  <a:moveTo>
                    <a:pt x="182551" y="77474"/>
                  </a:moveTo>
                  <a:lnTo>
                    <a:pt x="310154" y="166034"/>
                  </a:lnTo>
                  <a:lnTo>
                    <a:pt x="61409" y="212729"/>
                  </a:lnTo>
                  <a:cubicBezTo>
                    <a:pt x="106635" y="106457"/>
                    <a:pt x="182551" y="77474"/>
                    <a:pt x="182551" y="77474"/>
                  </a:cubicBezTo>
                  <a:close/>
                  <a:moveTo>
                    <a:pt x="394106" y="64518"/>
                  </a:moveTo>
                  <a:cubicBezTo>
                    <a:pt x="502402" y="109640"/>
                    <a:pt x="529880" y="186992"/>
                    <a:pt x="529880" y="186992"/>
                  </a:cubicBezTo>
                  <a:lnTo>
                    <a:pt x="442597" y="314300"/>
                  </a:lnTo>
                  <a:close/>
                  <a:moveTo>
                    <a:pt x="328827" y="49843"/>
                  </a:moveTo>
                  <a:cubicBezTo>
                    <a:pt x="360944" y="52867"/>
                    <a:pt x="379528" y="61333"/>
                    <a:pt x="379528" y="61333"/>
                  </a:cubicBezTo>
                  <a:lnTo>
                    <a:pt x="408616" y="214543"/>
                  </a:lnTo>
                  <a:lnTo>
                    <a:pt x="196923" y="71010"/>
                  </a:lnTo>
                  <a:cubicBezTo>
                    <a:pt x="251058" y="49238"/>
                    <a:pt x="296709" y="46819"/>
                    <a:pt x="328827" y="49843"/>
                  </a:cubicBezTo>
                  <a:close/>
                  <a:moveTo>
                    <a:pt x="305262" y="24186"/>
                  </a:moveTo>
                  <a:cubicBezTo>
                    <a:pt x="150208" y="24186"/>
                    <a:pt x="24227" y="149953"/>
                    <a:pt x="24227" y="304742"/>
                  </a:cubicBezTo>
                  <a:cubicBezTo>
                    <a:pt x="24227" y="459532"/>
                    <a:pt x="150208" y="585299"/>
                    <a:pt x="305262" y="585299"/>
                  </a:cubicBezTo>
                  <a:cubicBezTo>
                    <a:pt x="460315" y="585299"/>
                    <a:pt x="586296" y="459532"/>
                    <a:pt x="586296" y="304742"/>
                  </a:cubicBezTo>
                  <a:cubicBezTo>
                    <a:pt x="586296" y="149953"/>
                    <a:pt x="460315" y="24186"/>
                    <a:pt x="305262" y="24186"/>
                  </a:cubicBezTo>
                  <a:close/>
                  <a:moveTo>
                    <a:pt x="305262" y="0"/>
                  </a:moveTo>
                  <a:cubicBezTo>
                    <a:pt x="473236" y="0"/>
                    <a:pt x="608908" y="135441"/>
                    <a:pt x="608908" y="304742"/>
                  </a:cubicBezTo>
                  <a:cubicBezTo>
                    <a:pt x="608908" y="472431"/>
                    <a:pt x="473236" y="607872"/>
                    <a:pt x="305262" y="607872"/>
                  </a:cubicBezTo>
                  <a:cubicBezTo>
                    <a:pt x="135672" y="607872"/>
                    <a:pt x="0" y="472431"/>
                    <a:pt x="0" y="304742"/>
                  </a:cubicBezTo>
                  <a:cubicBezTo>
                    <a:pt x="0" y="135441"/>
                    <a:pt x="135672" y="0"/>
                    <a:pt x="305262" y="0"/>
                  </a:cubicBezTo>
                  <a:close/>
                </a:path>
              </a:pathLst>
            </a:custGeom>
            <a:solidFill>
              <a:srgbClr val="012943"/>
            </a:solidFill>
            <a:ln>
              <a:noFill/>
            </a:ln>
          </p:spPr>
        </p:sp>
        <p:grpSp>
          <p:nvGrpSpPr>
            <p:cNvPr id="78" name="组合 77"/>
            <p:cNvGrpSpPr/>
            <p:nvPr/>
          </p:nvGrpSpPr>
          <p:grpSpPr>
            <a:xfrm>
              <a:off x="1324894" y="3605819"/>
              <a:ext cx="2759187" cy="989698"/>
              <a:chOff x="1328543" y="5129332"/>
              <a:chExt cx="2759187" cy="989698"/>
            </a:xfrm>
          </p:grpSpPr>
          <p:sp>
            <p:nvSpPr>
              <p:cNvPr id="79" name="文本框 78"/>
              <p:cNvSpPr txBox="1"/>
              <p:nvPr/>
            </p:nvSpPr>
            <p:spPr>
              <a:xfrm>
                <a:off x="1328543" y="5510017"/>
                <a:ext cx="2759187" cy="609013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1200" dirty="0" err="1" smtClean="0">
                    <a:solidFill>
                      <a:srgbClr val="2D2D2D"/>
                    </a:solidFill>
                    <a:latin typeface="Verdana" panose="020B0604030504040204" pitchFamily="34" charset="0"/>
                    <a:ea typeface="Verdana" panose="020B0604030504040204" pitchFamily="34" charset="0"/>
                    <a:cs typeface="Verdana" panose="020B0604030504040204" pitchFamily="34" charset="0"/>
                  </a:rPr>
                  <a:t>Nunc</a:t>
                </a:r>
                <a:r>
                  <a:rPr lang="en-US" altLang="zh-CN" sz="1200" dirty="0" smtClean="0">
                    <a:solidFill>
                      <a:srgbClr val="2D2D2D"/>
                    </a:solidFill>
                    <a:latin typeface="Verdana" panose="020B0604030504040204" pitchFamily="34" charset="0"/>
                    <a:ea typeface="Verdana" panose="020B0604030504040204" pitchFamily="34" charset="0"/>
                    <a:cs typeface="Verdana" panose="020B0604030504040204" pitchFamily="34" charset="0"/>
                  </a:rPr>
                  <a:t> viverra imperdiet enim. Fusce est. Vivamus a </a:t>
                </a:r>
                <a:r>
                  <a:rPr lang="en-US" altLang="zh-CN" sz="1200" dirty="0" err="1" smtClean="0">
                    <a:solidFill>
                      <a:srgbClr val="2D2D2D"/>
                    </a:solidFill>
                    <a:latin typeface="Verdana" panose="020B0604030504040204" pitchFamily="34" charset="0"/>
                    <a:ea typeface="Verdana" panose="020B0604030504040204" pitchFamily="34" charset="0"/>
                    <a:cs typeface="Verdana" panose="020B0604030504040204" pitchFamily="34" charset="0"/>
                  </a:rPr>
                  <a:t>tellus</a:t>
                </a:r>
                <a:r>
                  <a:rPr lang="en-US" altLang="zh-CN" sz="1200" dirty="0" smtClean="0">
                    <a:solidFill>
                      <a:srgbClr val="2D2D2D"/>
                    </a:solidFill>
                    <a:latin typeface="Verdana" panose="020B0604030504040204" pitchFamily="34" charset="0"/>
                    <a:ea typeface="Verdana" panose="020B0604030504040204" pitchFamily="34" charset="0"/>
                    <a:cs typeface="Verdana" panose="020B0604030504040204" pitchFamily="34" charset="0"/>
                  </a:rPr>
                  <a:t>.</a:t>
                </a:r>
              </a:p>
            </p:txBody>
          </p:sp>
          <p:sp>
            <p:nvSpPr>
              <p:cNvPr id="80" name="文本框 79"/>
              <p:cNvSpPr txBox="1"/>
              <p:nvPr/>
            </p:nvSpPr>
            <p:spPr>
              <a:xfrm>
                <a:off x="1328543" y="5129332"/>
                <a:ext cx="2484725" cy="380685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altLang="zh-CN" b="1" dirty="0">
                    <a:solidFill>
                      <a:srgbClr val="2D2D2D"/>
                    </a:solidFill>
                    <a:latin typeface="Verdana" panose="020B0604030504040204" pitchFamily="34" charset="0"/>
                    <a:ea typeface="Verdana" panose="020B0604030504040204" pitchFamily="34" charset="0"/>
                    <a:cs typeface="Verdana" panose="020B0604030504040204" pitchFamily="34" charset="0"/>
                  </a:rPr>
                  <a:t>Enter subtitle </a:t>
                </a:r>
                <a:endParaRPr lang="en-US" altLang="zh-CN" b="1" dirty="0" smtClean="0">
                  <a:solidFill>
                    <a:srgbClr val="2D2D2D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endParaRPr>
              </a:p>
            </p:txBody>
          </p:sp>
        </p:grpSp>
      </p:grpSp>
      <p:grpSp>
        <p:nvGrpSpPr>
          <p:cNvPr id="81" name="组合 80"/>
          <p:cNvGrpSpPr/>
          <p:nvPr/>
        </p:nvGrpSpPr>
        <p:grpSpPr>
          <a:xfrm>
            <a:off x="748295" y="5233762"/>
            <a:ext cx="3297686" cy="989698"/>
            <a:chOff x="786395" y="3605819"/>
            <a:chExt cx="3297686" cy="989698"/>
          </a:xfrm>
        </p:grpSpPr>
        <p:sp>
          <p:nvSpPr>
            <p:cNvPr id="82" name="shutter-camera_2088"/>
            <p:cNvSpPr>
              <a:spLocks noChangeAspect="1"/>
            </p:cNvSpPr>
            <p:nvPr/>
          </p:nvSpPr>
          <p:spPr bwMode="auto">
            <a:xfrm>
              <a:off x="786395" y="3649758"/>
              <a:ext cx="476992" cy="476180"/>
            </a:xfrm>
            <a:custGeom>
              <a:avLst/>
              <a:gdLst>
                <a:gd name="connsiteX0" fmla="*/ 545944 w 608908"/>
                <a:gd name="connsiteY0" fmla="*/ 393329 h 607872"/>
                <a:gd name="connsiteX1" fmla="*/ 424802 w 608908"/>
                <a:gd name="connsiteY1" fmla="*/ 528844 h 607872"/>
                <a:gd name="connsiteX2" fmla="*/ 297199 w 608908"/>
                <a:gd name="connsiteY2" fmla="*/ 441727 h 607872"/>
                <a:gd name="connsiteX3" fmla="*/ 200292 w 608908"/>
                <a:gd name="connsiteY3" fmla="*/ 393329 h 607872"/>
                <a:gd name="connsiteX4" fmla="*/ 410171 w 608908"/>
                <a:gd name="connsiteY4" fmla="*/ 535250 h 607872"/>
                <a:gd name="connsiteX5" fmla="*/ 227738 w 608908"/>
                <a:gd name="connsiteY5" fmla="*/ 546539 h 607872"/>
                <a:gd name="connsiteX6" fmla="*/ 166374 w 608908"/>
                <a:gd name="connsiteY6" fmla="*/ 293572 h 607872"/>
                <a:gd name="connsiteX7" fmla="*/ 213248 w 608908"/>
                <a:gd name="connsiteY7" fmla="*/ 541799 h 607872"/>
                <a:gd name="connsiteX8" fmla="*/ 77474 w 608908"/>
                <a:gd name="connsiteY8" fmla="*/ 420909 h 607872"/>
                <a:gd name="connsiteX9" fmla="*/ 209879 w 608908"/>
                <a:gd name="connsiteY9" fmla="*/ 200033 h 607872"/>
                <a:gd name="connsiteX10" fmla="*/ 67715 w 608908"/>
                <a:gd name="connsiteY10" fmla="*/ 409653 h 607872"/>
                <a:gd name="connsiteX11" fmla="*/ 58022 w 608908"/>
                <a:gd name="connsiteY11" fmla="*/ 229057 h 607872"/>
                <a:gd name="connsiteX12" fmla="*/ 539332 w 608908"/>
                <a:gd name="connsiteY12" fmla="*/ 196664 h 607872"/>
                <a:gd name="connsiteX13" fmla="*/ 550637 w 608908"/>
                <a:gd name="connsiteY13" fmla="*/ 378823 h 607872"/>
                <a:gd name="connsiteX14" fmla="*/ 397215 w 608908"/>
                <a:gd name="connsiteY14" fmla="*/ 407839 h 607872"/>
                <a:gd name="connsiteX15" fmla="*/ 182551 w 608908"/>
                <a:gd name="connsiteY15" fmla="*/ 77474 h 607872"/>
                <a:gd name="connsiteX16" fmla="*/ 310154 w 608908"/>
                <a:gd name="connsiteY16" fmla="*/ 166034 h 607872"/>
                <a:gd name="connsiteX17" fmla="*/ 61409 w 608908"/>
                <a:gd name="connsiteY17" fmla="*/ 212729 h 607872"/>
                <a:gd name="connsiteX18" fmla="*/ 182551 w 608908"/>
                <a:gd name="connsiteY18" fmla="*/ 77474 h 607872"/>
                <a:gd name="connsiteX19" fmla="*/ 394106 w 608908"/>
                <a:gd name="connsiteY19" fmla="*/ 64518 h 607872"/>
                <a:gd name="connsiteX20" fmla="*/ 529880 w 608908"/>
                <a:gd name="connsiteY20" fmla="*/ 186992 h 607872"/>
                <a:gd name="connsiteX21" fmla="*/ 442597 w 608908"/>
                <a:gd name="connsiteY21" fmla="*/ 314300 h 607872"/>
                <a:gd name="connsiteX22" fmla="*/ 328827 w 608908"/>
                <a:gd name="connsiteY22" fmla="*/ 49843 h 607872"/>
                <a:gd name="connsiteX23" fmla="*/ 379528 w 608908"/>
                <a:gd name="connsiteY23" fmla="*/ 61333 h 607872"/>
                <a:gd name="connsiteX24" fmla="*/ 408616 w 608908"/>
                <a:gd name="connsiteY24" fmla="*/ 214543 h 607872"/>
                <a:gd name="connsiteX25" fmla="*/ 196923 w 608908"/>
                <a:gd name="connsiteY25" fmla="*/ 71010 h 607872"/>
                <a:gd name="connsiteX26" fmla="*/ 328827 w 608908"/>
                <a:gd name="connsiteY26" fmla="*/ 49843 h 607872"/>
                <a:gd name="connsiteX27" fmla="*/ 305262 w 608908"/>
                <a:gd name="connsiteY27" fmla="*/ 24186 h 607872"/>
                <a:gd name="connsiteX28" fmla="*/ 24227 w 608908"/>
                <a:gd name="connsiteY28" fmla="*/ 304742 h 607872"/>
                <a:gd name="connsiteX29" fmla="*/ 305262 w 608908"/>
                <a:gd name="connsiteY29" fmla="*/ 585299 h 607872"/>
                <a:gd name="connsiteX30" fmla="*/ 586296 w 608908"/>
                <a:gd name="connsiteY30" fmla="*/ 304742 h 607872"/>
                <a:gd name="connsiteX31" fmla="*/ 305262 w 608908"/>
                <a:gd name="connsiteY31" fmla="*/ 24186 h 607872"/>
                <a:gd name="connsiteX32" fmla="*/ 305262 w 608908"/>
                <a:gd name="connsiteY32" fmla="*/ 0 h 607872"/>
                <a:gd name="connsiteX33" fmla="*/ 608908 w 608908"/>
                <a:gd name="connsiteY33" fmla="*/ 304742 h 607872"/>
                <a:gd name="connsiteX34" fmla="*/ 305262 w 608908"/>
                <a:gd name="connsiteY34" fmla="*/ 607872 h 607872"/>
                <a:gd name="connsiteX35" fmla="*/ 0 w 608908"/>
                <a:gd name="connsiteY35" fmla="*/ 304742 h 607872"/>
                <a:gd name="connsiteX36" fmla="*/ 305262 w 608908"/>
                <a:gd name="connsiteY36" fmla="*/ 0 h 6078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08908" h="607872">
                  <a:moveTo>
                    <a:pt x="545944" y="393329"/>
                  </a:moveTo>
                  <a:cubicBezTo>
                    <a:pt x="500718" y="501418"/>
                    <a:pt x="424802" y="528844"/>
                    <a:pt x="424802" y="528844"/>
                  </a:cubicBezTo>
                  <a:lnTo>
                    <a:pt x="297199" y="441727"/>
                  </a:lnTo>
                  <a:close/>
                  <a:moveTo>
                    <a:pt x="200292" y="393329"/>
                  </a:moveTo>
                  <a:lnTo>
                    <a:pt x="410171" y="535250"/>
                  </a:lnTo>
                  <a:cubicBezTo>
                    <a:pt x="302003" y="580406"/>
                    <a:pt x="227738" y="546539"/>
                    <a:pt x="227738" y="546539"/>
                  </a:cubicBezTo>
                  <a:close/>
                  <a:moveTo>
                    <a:pt x="166374" y="293572"/>
                  </a:moveTo>
                  <a:lnTo>
                    <a:pt x="213248" y="541799"/>
                  </a:lnTo>
                  <a:cubicBezTo>
                    <a:pt x="104952" y="496667"/>
                    <a:pt x="77474" y="420909"/>
                    <a:pt x="77474" y="420909"/>
                  </a:cubicBezTo>
                  <a:close/>
                  <a:moveTo>
                    <a:pt x="209879" y="200033"/>
                  </a:moveTo>
                  <a:lnTo>
                    <a:pt x="67715" y="409653"/>
                  </a:lnTo>
                  <a:cubicBezTo>
                    <a:pt x="24097" y="303231"/>
                    <a:pt x="58022" y="229057"/>
                    <a:pt x="58022" y="229057"/>
                  </a:cubicBezTo>
                  <a:close/>
                  <a:moveTo>
                    <a:pt x="539332" y="196664"/>
                  </a:moveTo>
                  <a:cubicBezTo>
                    <a:pt x="584551" y="304670"/>
                    <a:pt x="550637" y="378823"/>
                    <a:pt x="550637" y="378823"/>
                  </a:cubicBezTo>
                  <a:lnTo>
                    <a:pt x="397215" y="407839"/>
                  </a:lnTo>
                  <a:close/>
                  <a:moveTo>
                    <a:pt x="182551" y="77474"/>
                  </a:moveTo>
                  <a:lnTo>
                    <a:pt x="310154" y="166034"/>
                  </a:lnTo>
                  <a:lnTo>
                    <a:pt x="61409" y="212729"/>
                  </a:lnTo>
                  <a:cubicBezTo>
                    <a:pt x="106635" y="106457"/>
                    <a:pt x="182551" y="77474"/>
                    <a:pt x="182551" y="77474"/>
                  </a:cubicBezTo>
                  <a:close/>
                  <a:moveTo>
                    <a:pt x="394106" y="64518"/>
                  </a:moveTo>
                  <a:cubicBezTo>
                    <a:pt x="502402" y="109640"/>
                    <a:pt x="529880" y="186992"/>
                    <a:pt x="529880" y="186992"/>
                  </a:cubicBezTo>
                  <a:lnTo>
                    <a:pt x="442597" y="314300"/>
                  </a:lnTo>
                  <a:close/>
                  <a:moveTo>
                    <a:pt x="328827" y="49843"/>
                  </a:moveTo>
                  <a:cubicBezTo>
                    <a:pt x="360944" y="52867"/>
                    <a:pt x="379528" y="61333"/>
                    <a:pt x="379528" y="61333"/>
                  </a:cubicBezTo>
                  <a:lnTo>
                    <a:pt x="408616" y="214543"/>
                  </a:lnTo>
                  <a:lnTo>
                    <a:pt x="196923" y="71010"/>
                  </a:lnTo>
                  <a:cubicBezTo>
                    <a:pt x="251058" y="49238"/>
                    <a:pt x="296709" y="46819"/>
                    <a:pt x="328827" y="49843"/>
                  </a:cubicBezTo>
                  <a:close/>
                  <a:moveTo>
                    <a:pt x="305262" y="24186"/>
                  </a:moveTo>
                  <a:cubicBezTo>
                    <a:pt x="150208" y="24186"/>
                    <a:pt x="24227" y="149953"/>
                    <a:pt x="24227" y="304742"/>
                  </a:cubicBezTo>
                  <a:cubicBezTo>
                    <a:pt x="24227" y="459532"/>
                    <a:pt x="150208" y="585299"/>
                    <a:pt x="305262" y="585299"/>
                  </a:cubicBezTo>
                  <a:cubicBezTo>
                    <a:pt x="460315" y="585299"/>
                    <a:pt x="586296" y="459532"/>
                    <a:pt x="586296" y="304742"/>
                  </a:cubicBezTo>
                  <a:cubicBezTo>
                    <a:pt x="586296" y="149953"/>
                    <a:pt x="460315" y="24186"/>
                    <a:pt x="305262" y="24186"/>
                  </a:cubicBezTo>
                  <a:close/>
                  <a:moveTo>
                    <a:pt x="305262" y="0"/>
                  </a:moveTo>
                  <a:cubicBezTo>
                    <a:pt x="473236" y="0"/>
                    <a:pt x="608908" y="135441"/>
                    <a:pt x="608908" y="304742"/>
                  </a:cubicBezTo>
                  <a:cubicBezTo>
                    <a:pt x="608908" y="472431"/>
                    <a:pt x="473236" y="607872"/>
                    <a:pt x="305262" y="607872"/>
                  </a:cubicBezTo>
                  <a:cubicBezTo>
                    <a:pt x="135672" y="607872"/>
                    <a:pt x="0" y="472431"/>
                    <a:pt x="0" y="304742"/>
                  </a:cubicBezTo>
                  <a:cubicBezTo>
                    <a:pt x="0" y="135441"/>
                    <a:pt x="135672" y="0"/>
                    <a:pt x="305262" y="0"/>
                  </a:cubicBezTo>
                  <a:close/>
                </a:path>
              </a:pathLst>
            </a:custGeom>
            <a:solidFill>
              <a:srgbClr val="012943"/>
            </a:solidFill>
            <a:ln>
              <a:noFill/>
            </a:ln>
          </p:spPr>
        </p:sp>
        <p:grpSp>
          <p:nvGrpSpPr>
            <p:cNvPr id="83" name="组合 82"/>
            <p:cNvGrpSpPr/>
            <p:nvPr/>
          </p:nvGrpSpPr>
          <p:grpSpPr>
            <a:xfrm>
              <a:off x="1324894" y="3605819"/>
              <a:ext cx="2759187" cy="989698"/>
              <a:chOff x="1328543" y="5129332"/>
              <a:chExt cx="2759187" cy="989698"/>
            </a:xfrm>
          </p:grpSpPr>
          <p:sp>
            <p:nvSpPr>
              <p:cNvPr id="84" name="文本框 83"/>
              <p:cNvSpPr txBox="1"/>
              <p:nvPr/>
            </p:nvSpPr>
            <p:spPr>
              <a:xfrm>
                <a:off x="1328543" y="5510017"/>
                <a:ext cx="2759187" cy="609013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1200" dirty="0" err="1" smtClean="0">
                    <a:solidFill>
                      <a:srgbClr val="2D2D2D"/>
                    </a:solidFill>
                    <a:latin typeface="Verdana" panose="020B0604030504040204" pitchFamily="34" charset="0"/>
                    <a:ea typeface="Verdana" panose="020B0604030504040204" pitchFamily="34" charset="0"/>
                    <a:cs typeface="Verdana" panose="020B0604030504040204" pitchFamily="34" charset="0"/>
                  </a:rPr>
                  <a:t>Nunc</a:t>
                </a:r>
                <a:r>
                  <a:rPr lang="en-US" altLang="zh-CN" sz="1200" dirty="0" smtClean="0">
                    <a:solidFill>
                      <a:srgbClr val="2D2D2D"/>
                    </a:solidFill>
                    <a:latin typeface="Verdana" panose="020B0604030504040204" pitchFamily="34" charset="0"/>
                    <a:ea typeface="Verdana" panose="020B0604030504040204" pitchFamily="34" charset="0"/>
                    <a:cs typeface="Verdana" panose="020B0604030504040204" pitchFamily="34" charset="0"/>
                  </a:rPr>
                  <a:t> viverra imperdiet enim. Fusce est. Vivamus a </a:t>
                </a:r>
                <a:r>
                  <a:rPr lang="en-US" altLang="zh-CN" sz="1200" dirty="0" err="1" smtClean="0">
                    <a:solidFill>
                      <a:srgbClr val="2D2D2D"/>
                    </a:solidFill>
                    <a:latin typeface="Verdana" panose="020B0604030504040204" pitchFamily="34" charset="0"/>
                    <a:ea typeface="Verdana" panose="020B0604030504040204" pitchFamily="34" charset="0"/>
                    <a:cs typeface="Verdana" panose="020B0604030504040204" pitchFamily="34" charset="0"/>
                  </a:rPr>
                  <a:t>tellus</a:t>
                </a:r>
                <a:r>
                  <a:rPr lang="en-US" altLang="zh-CN" sz="1200" dirty="0" smtClean="0">
                    <a:solidFill>
                      <a:srgbClr val="2D2D2D"/>
                    </a:solidFill>
                    <a:latin typeface="Verdana" panose="020B0604030504040204" pitchFamily="34" charset="0"/>
                    <a:ea typeface="Verdana" panose="020B0604030504040204" pitchFamily="34" charset="0"/>
                    <a:cs typeface="Verdana" panose="020B0604030504040204" pitchFamily="34" charset="0"/>
                  </a:rPr>
                  <a:t>.</a:t>
                </a:r>
              </a:p>
            </p:txBody>
          </p:sp>
          <p:sp>
            <p:nvSpPr>
              <p:cNvPr id="85" name="文本框 84"/>
              <p:cNvSpPr txBox="1"/>
              <p:nvPr/>
            </p:nvSpPr>
            <p:spPr>
              <a:xfrm>
                <a:off x="1328543" y="5129332"/>
                <a:ext cx="2484725" cy="380685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altLang="zh-CN" b="1" dirty="0">
                    <a:solidFill>
                      <a:srgbClr val="2D2D2D"/>
                    </a:solidFill>
                    <a:latin typeface="Verdana" panose="020B0604030504040204" pitchFamily="34" charset="0"/>
                    <a:ea typeface="Verdana" panose="020B0604030504040204" pitchFamily="34" charset="0"/>
                    <a:cs typeface="Verdana" panose="020B0604030504040204" pitchFamily="34" charset="0"/>
                  </a:rPr>
                  <a:t>Enter subtitle </a:t>
                </a:r>
                <a:endParaRPr lang="en-US" altLang="zh-CN" b="1" dirty="0" smtClean="0">
                  <a:solidFill>
                    <a:srgbClr val="2D2D2D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endParaRPr>
              </a:p>
            </p:txBody>
          </p:sp>
        </p:grpSp>
      </p:grpSp>
      <p:grpSp>
        <p:nvGrpSpPr>
          <p:cNvPr id="86" name="组合 85"/>
          <p:cNvGrpSpPr/>
          <p:nvPr/>
        </p:nvGrpSpPr>
        <p:grpSpPr>
          <a:xfrm>
            <a:off x="4299983" y="5277701"/>
            <a:ext cx="3297686" cy="989698"/>
            <a:chOff x="786395" y="3605819"/>
            <a:chExt cx="3297686" cy="989698"/>
          </a:xfrm>
        </p:grpSpPr>
        <p:sp>
          <p:nvSpPr>
            <p:cNvPr id="87" name="shutter-camera_2088"/>
            <p:cNvSpPr>
              <a:spLocks noChangeAspect="1"/>
            </p:cNvSpPr>
            <p:nvPr/>
          </p:nvSpPr>
          <p:spPr bwMode="auto">
            <a:xfrm>
              <a:off x="786395" y="3649758"/>
              <a:ext cx="476992" cy="476180"/>
            </a:xfrm>
            <a:custGeom>
              <a:avLst/>
              <a:gdLst>
                <a:gd name="connsiteX0" fmla="*/ 545944 w 608908"/>
                <a:gd name="connsiteY0" fmla="*/ 393329 h 607872"/>
                <a:gd name="connsiteX1" fmla="*/ 424802 w 608908"/>
                <a:gd name="connsiteY1" fmla="*/ 528844 h 607872"/>
                <a:gd name="connsiteX2" fmla="*/ 297199 w 608908"/>
                <a:gd name="connsiteY2" fmla="*/ 441727 h 607872"/>
                <a:gd name="connsiteX3" fmla="*/ 200292 w 608908"/>
                <a:gd name="connsiteY3" fmla="*/ 393329 h 607872"/>
                <a:gd name="connsiteX4" fmla="*/ 410171 w 608908"/>
                <a:gd name="connsiteY4" fmla="*/ 535250 h 607872"/>
                <a:gd name="connsiteX5" fmla="*/ 227738 w 608908"/>
                <a:gd name="connsiteY5" fmla="*/ 546539 h 607872"/>
                <a:gd name="connsiteX6" fmla="*/ 166374 w 608908"/>
                <a:gd name="connsiteY6" fmla="*/ 293572 h 607872"/>
                <a:gd name="connsiteX7" fmla="*/ 213248 w 608908"/>
                <a:gd name="connsiteY7" fmla="*/ 541799 h 607872"/>
                <a:gd name="connsiteX8" fmla="*/ 77474 w 608908"/>
                <a:gd name="connsiteY8" fmla="*/ 420909 h 607872"/>
                <a:gd name="connsiteX9" fmla="*/ 209879 w 608908"/>
                <a:gd name="connsiteY9" fmla="*/ 200033 h 607872"/>
                <a:gd name="connsiteX10" fmla="*/ 67715 w 608908"/>
                <a:gd name="connsiteY10" fmla="*/ 409653 h 607872"/>
                <a:gd name="connsiteX11" fmla="*/ 58022 w 608908"/>
                <a:gd name="connsiteY11" fmla="*/ 229057 h 607872"/>
                <a:gd name="connsiteX12" fmla="*/ 539332 w 608908"/>
                <a:gd name="connsiteY12" fmla="*/ 196664 h 607872"/>
                <a:gd name="connsiteX13" fmla="*/ 550637 w 608908"/>
                <a:gd name="connsiteY13" fmla="*/ 378823 h 607872"/>
                <a:gd name="connsiteX14" fmla="*/ 397215 w 608908"/>
                <a:gd name="connsiteY14" fmla="*/ 407839 h 607872"/>
                <a:gd name="connsiteX15" fmla="*/ 182551 w 608908"/>
                <a:gd name="connsiteY15" fmla="*/ 77474 h 607872"/>
                <a:gd name="connsiteX16" fmla="*/ 310154 w 608908"/>
                <a:gd name="connsiteY16" fmla="*/ 166034 h 607872"/>
                <a:gd name="connsiteX17" fmla="*/ 61409 w 608908"/>
                <a:gd name="connsiteY17" fmla="*/ 212729 h 607872"/>
                <a:gd name="connsiteX18" fmla="*/ 182551 w 608908"/>
                <a:gd name="connsiteY18" fmla="*/ 77474 h 607872"/>
                <a:gd name="connsiteX19" fmla="*/ 394106 w 608908"/>
                <a:gd name="connsiteY19" fmla="*/ 64518 h 607872"/>
                <a:gd name="connsiteX20" fmla="*/ 529880 w 608908"/>
                <a:gd name="connsiteY20" fmla="*/ 186992 h 607872"/>
                <a:gd name="connsiteX21" fmla="*/ 442597 w 608908"/>
                <a:gd name="connsiteY21" fmla="*/ 314300 h 607872"/>
                <a:gd name="connsiteX22" fmla="*/ 328827 w 608908"/>
                <a:gd name="connsiteY22" fmla="*/ 49843 h 607872"/>
                <a:gd name="connsiteX23" fmla="*/ 379528 w 608908"/>
                <a:gd name="connsiteY23" fmla="*/ 61333 h 607872"/>
                <a:gd name="connsiteX24" fmla="*/ 408616 w 608908"/>
                <a:gd name="connsiteY24" fmla="*/ 214543 h 607872"/>
                <a:gd name="connsiteX25" fmla="*/ 196923 w 608908"/>
                <a:gd name="connsiteY25" fmla="*/ 71010 h 607872"/>
                <a:gd name="connsiteX26" fmla="*/ 328827 w 608908"/>
                <a:gd name="connsiteY26" fmla="*/ 49843 h 607872"/>
                <a:gd name="connsiteX27" fmla="*/ 305262 w 608908"/>
                <a:gd name="connsiteY27" fmla="*/ 24186 h 607872"/>
                <a:gd name="connsiteX28" fmla="*/ 24227 w 608908"/>
                <a:gd name="connsiteY28" fmla="*/ 304742 h 607872"/>
                <a:gd name="connsiteX29" fmla="*/ 305262 w 608908"/>
                <a:gd name="connsiteY29" fmla="*/ 585299 h 607872"/>
                <a:gd name="connsiteX30" fmla="*/ 586296 w 608908"/>
                <a:gd name="connsiteY30" fmla="*/ 304742 h 607872"/>
                <a:gd name="connsiteX31" fmla="*/ 305262 w 608908"/>
                <a:gd name="connsiteY31" fmla="*/ 24186 h 607872"/>
                <a:gd name="connsiteX32" fmla="*/ 305262 w 608908"/>
                <a:gd name="connsiteY32" fmla="*/ 0 h 607872"/>
                <a:gd name="connsiteX33" fmla="*/ 608908 w 608908"/>
                <a:gd name="connsiteY33" fmla="*/ 304742 h 607872"/>
                <a:gd name="connsiteX34" fmla="*/ 305262 w 608908"/>
                <a:gd name="connsiteY34" fmla="*/ 607872 h 607872"/>
                <a:gd name="connsiteX35" fmla="*/ 0 w 608908"/>
                <a:gd name="connsiteY35" fmla="*/ 304742 h 607872"/>
                <a:gd name="connsiteX36" fmla="*/ 305262 w 608908"/>
                <a:gd name="connsiteY36" fmla="*/ 0 h 6078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08908" h="607872">
                  <a:moveTo>
                    <a:pt x="545944" y="393329"/>
                  </a:moveTo>
                  <a:cubicBezTo>
                    <a:pt x="500718" y="501418"/>
                    <a:pt x="424802" y="528844"/>
                    <a:pt x="424802" y="528844"/>
                  </a:cubicBezTo>
                  <a:lnTo>
                    <a:pt x="297199" y="441727"/>
                  </a:lnTo>
                  <a:close/>
                  <a:moveTo>
                    <a:pt x="200292" y="393329"/>
                  </a:moveTo>
                  <a:lnTo>
                    <a:pt x="410171" y="535250"/>
                  </a:lnTo>
                  <a:cubicBezTo>
                    <a:pt x="302003" y="580406"/>
                    <a:pt x="227738" y="546539"/>
                    <a:pt x="227738" y="546539"/>
                  </a:cubicBezTo>
                  <a:close/>
                  <a:moveTo>
                    <a:pt x="166374" y="293572"/>
                  </a:moveTo>
                  <a:lnTo>
                    <a:pt x="213248" y="541799"/>
                  </a:lnTo>
                  <a:cubicBezTo>
                    <a:pt x="104952" y="496667"/>
                    <a:pt x="77474" y="420909"/>
                    <a:pt x="77474" y="420909"/>
                  </a:cubicBezTo>
                  <a:close/>
                  <a:moveTo>
                    <a:pt x="209879" y="200033"/>
                  </a:moveTo>
                  <a:lnTo>
                    <a:pt x="67715" y="409653"/>
                  </a:lnTo>
                  <a:cubicBezTo>
                    <a:pt x="24097" y="303231"/>
                    <a:pt x="58022" y="229057"/>
                    <a:pt x="58022" y="229057"/>
                  </a:cubicBezTo>
                  <a:close/>
                  <a:moveTo>
                    <a:pt x="539332" y="196664"/>
                  </a:moveTo>
                  <a:cubicBezTo>
                    <a:pt x="584551" y="304670"/>
                    <a:pt x="550637" y="378823"/>
                    <a:pt x="550637" y="378823"/>
                  </a:cubicBezTo>
                  <a:lnTo>
                    <a:pt x="397215" y="407839"/>
                  </a:lnTo>
                  <a:close/>
                  <a:moveTo>
                    <a:pt x="182551" y="77474"/>
                  </a:moveTo>
                  <a:lnTo>
                    <a:pt x="310154" y="166034"/>
                  </a:lnTo>
                  <a:lnTo>
                    <a:pt x="61409" y="212729"/>
                  </a:lnTo>
                  <a:cubicBezTo>
                    <a:pt x="106635" y="106457"/>
                    <a:pt x="182551" y="77474"/>
                    <a:pt x="182551" y="77474"/>
                  </a:cubicBezTo>
                  <a:close/>
                  <a:moveTo>
                    <a:pt x="394106" y="64518"/>
                  </a:moveTo>
                  <a:cubicBezTo>
                    <a:pt x="502402" y="109640"/>
                    <a:pt x="529880" y="186992"/>
                    <a:pt x="529880" y="186992"/>
                  </a:cubicBezTo>
                  <a:lnTo>
                    <a:pt x="442597" y="314300"/>
                  </a:lnTo>
                  <a:close/>
                  <a:moveTo>
                    <a:pt x="328827" y="49843"/>
                  </a:moveTo>
                  <a:cubicBezTo>
                    <a:pt x="360944" y="52867"/>
                    <a:pt x="379528" y="61333"/>
                    <a:pt x="379528" y="61333"/>
                  </a:cubicBezTo>
                  <a:lnTo>
                    <a:pt x="408616" y="214543"/>
                  </a:lnTo>
                  <a:lnTo>
                    <a:pt x="196923" y="71010"/>
                  </a:lnTo>
                  <a:cubicBezTo>
                    <a:pt x="251058" y="49238"/>
                    <a:pt x="296709" y="46819"/>
                    <a:pt x="328827" y="49843"/>
                  </a:cubicBezTo>
                  <a:close/>
                  <a:moveTo>
                    <a:pt x="305262" y="24186"/>
                  </a:moveTo>
                  <a:cubicBezTo>
                    <a:pt x="150208" y="24186"/>
                    <a:pt x="24227" y="149953"/>
                    <a:pt x="24227" y="304742"/>
                  </a:cubicBezTo>
                  <a:cubicBezTo>
                    <a:pt x="24227" y="459532"/>
                    <a:pt x="150208" y="585299"/>
                    <a:pt x="305262" y="585299"/>
                  </a:cubicBezTo>
                  <a:cubicBezTo>
                    <a:pt x="460315" y="585299"/>
                    <a:pt x="586296" y="459532"/>
                    <a:pt x="586296" y="304742"/>
                  </a:cubicBezTo>
                  <a:cubicBezTo>
                    <a:pt x="586296" y="149953"/>
                    <a:pt x="460315" y="24186"/>
                    <a:pt x="305262" y="24186"/>
                  </a:cubicBezTo>
                  <a:close/>
                  <a:moveTo>
                    <a:pt x="305262" y="0"/>
                  </a:moveTo>
                  <a:cubicBezTo>
                    <a:pt x="473236" y="0"/>
                    <a:pt x="608908" y="135441"/>
                    <a:pt x="608908" y="304742"/>
                  </a:cubicBezTo>
                  <a:cubicBezTo>
                    <a:pt x="608908" y="472431"/>
                    <a:pt x="473236" y="607872"/>
                    <a:pt x="305262" y="607872"/>
                  </a:cubicBezTo>
                  <a:cubicBezTo>
                    <a:pt x="135672" y="607872"/>
                    <a:pt x="0" y="472431"/>
                    <a:pt x="0" y="304742"/>
                  </a:cubicBezTo>
                  <a:cubicBezTo>
                    <a:pt x="0" y="135441"/>
                    <a:pt x="135672" y="0"/>
                    <a:pt x="305262" y="0"/>
                  </a:cubicBezTo>
                  <a:close/>
                </a:path>
              </a:pathLst>
            </a:custGeom>
            <a:solidFill>
              <a:srgbClr val="012943"/>
            </a:solidFill>
            <a:ln>
              <a:noFill/>
            </a:ln>
          </p:spPr>
        </p:sp>
        <p:grpSp>
          <p:nvGrpSpPr>
            <p:cNvPr id="88" name="组合 87"/>
            <p:cNvGrpSpPr/>
            <p:nvPr/>
          </p:nvGrpSpPr>
          <p:grpSpPr>
            <a:xfrm>
              <a:off x="1324894" y="3605819"/>
              <a:ext cx="2759187" cy="989698"/>
              <a:chOff x="1328543" y="5129332"/>
              <a:chExt cx="2759187" cy="989698"/>
            </a:xfrm>
          </p:grpSpPr>
          <p:sp>
            <p:nvSpPr>
              <p:cNvPr id="89" name="文本框 88"/>
              <p:cNvSpPr txBox="1"/>
              <p:nvPr/>
            </p:nvSpPr>
            <p:spPr>
              <a:xfrm>
                <a:off x="1328543" y="5510017"/>
                <a:ext cx="2759187" cy="609013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1200" dirty="0" err="1" smtClean="0">
                    <a:solidFill>
                      <a:srgbClr val="2D2D2D"/>
                    </a:solidFill>
                    <a:latin typeface="Verdana" panose="020B0604030504040204" pitchFamily="34" charset="0"/>
                    <a:ea typeface="Verdana" panose="020B0604030504040204" pitchFamily="34" charset="0"/>
                    <a:cs typeface="Verdana" panose="020B0604030504040204" pitchFamily="34" charset="0"/>
                  </a:rPr>
                  <a:t>Nunc</a:t>
                </a:r>
                <a:r>
                  <a:rPr lang="en-US" altLang="zh-CN" sz="1200" dirty="0" smtClean="0">
                    <a:solidFill>
                      <a:srgbClr val="2D2D2D"/>
                    </a:solidFill>
                    <a:latin typeface="Verdana" panose="020B0604030504040204" pitchFamily="34" charset="0"/>
                    <a:ea typeface="Verdana" panose="020B0604030504040204" pitchFamily="34" charset="0"/>
                    <a:cs typeface="Verdana" panose="020B0604030504040204" pitchFamily="34" charset="0"/>
                  </a:rPr>
                  <a:t> viverra imperdiet enim. Fusce est. Vivamus a </a:t>
                </a:r>
                <a:r>
                  <a:rPr lang="en-US" altLang="zh-CN" sz="1200" dirty="0" err="1" smtClean="0">
                    <a:solidFill>
                      <a:srgbClr val="2D2D2D"/>
                    </a:solidFill>
                    <a:latin typeface="Verdana" panose="020B0604030504040204" pitchFamily="34" charset="0"/>
                    <a:ea typeface="Verdana" panose="020B0604030504040204" pitchFamily="34" charset="0"/>
                    <a:cs typeface="Verdana" panose="020B0604030504040204" pitchFamily="34" charset="0"/>
                  </a:rPr>
                  <a:t>tellus</a:t>
                </a:r>
                <a:r>
                  <a:rPr lang="en-US" altLang="zh-CN" sz="1200" dirty="0" smtClean="0">
                    <a:solidFill>
                      <a:srgbClr val="2D2D2D"/>
                    </a:solidFill>
                    <a:latin typeface="Verdana" panose="020B0604030504040204" pitchFamily="34" charset="0"/>
                    <a:ea typeface="Verdana" panose="020B0604030504040204" pitchFamily="34" charset="0"/>
                    <a:cs typeface="Verdana" panose="020B0604030504040204" pitchFamily="34" charset="0"/>
                  </a:rPr>
                  <a:t>.</a:t>
                </a:r>
              </a:p>
            </p:txBody>
          </p:sp>
          <p:sp>
            <p:nvSpPr>
              <p:cNvPr id="90" name="文本框 89"/>
              <p:cNvSpPr txBox="1"/>
              <p:nvPr/>
            </p:nvSpPr>
            <p:spPr>
              <a:xfrm>
                <a:off x="1328543" y="5129332"/>
                <a:ext cx="2484725" cy="380685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altLang="zh-CN" b="1" dirty="0">
                    <a:solidFill>
                      <a:srgbClr val="2D2D2D"/>
                    </a:solidFill>
                    <a:latin typeface="Verdana" panose="020B0604030504040204" pitchFamily="34" charset="0"/>
                    <a:ea typeface="Verdana" panose="020B0604030504040204" pitchFamily="34" charset="0"/>
                    <a:cs typeface="Verdana" panose="020B0604030504040204" pitchFamily="34" charset="0"/>
                  </a:rPr>
                  <a:t>Enter subtitle </a:t>
                </a:r>
                <a:endParaRPr lang="en-US" altLang="zh-CN" b="1" dirty="0" smtClean="0">
                  <a:solidFill>
                    <a:srgbClr val="2D2D2D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endParaRPr>
              </a:p>
            </p:txBody>
          </p:sp>
        </p:grpSp>
      </p:grpSp>
      <p:sp>
        <p:nvSpPr>
          <p:cNvPr id="91" name="矩形 90"/>
          <p:cNvSpPr/>
          <p:nvPr/>
        </p:nvSpPr>
        <p:spPr>
          <a:xfrm>
            <a:off x="7672670" y="3470967"/>
            <a:ext cx="328330" cy="1550613"/>
          </a:xfrm>
          <a:prstGeom prst="rect">
            <a:avLst/>
          </a:prstGeom>
          <a:solidFill>
            <a:srgbClr val="012943"/>
          </a:solidFill>
          <a:ln>
            <a:solidFill>
              <a:srgbClr val="012943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" name="矩形 91"/>
          <p:cNvSpPr/>
          <p:nvPr/>
        </p:nvSpPr>
        <p:spPr>
          <a:xfrm>
            <a:off x="7672670" y="5067437"/>
            <a:ext cx="328330" cy="1541744"/>
          </a:xfrm>
          <a:prstGeom prst="rect">
            <a:avLst/>
          </a:prstGeom>
          <a:solidFill>
            <a:srgbClr val="012943"/>
          </a:solidFill>
          <a:ln>
            <a:solidFill>
              <a:srgbClr val="012943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5559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8" t="25658" r="9637" b="30932"/>
          <a:stretch>
            <a:fillRect/>
          </a:stretch>
        </p:blipFill>
        <p:spPr>
          <a:xfrm>
            <a:off x="0" y="1390650"/>
            <a:ext cx="12192000" cy="3946525"/>
          </a:xfrm>
          <a:custGeom>
            <a:avLst/>
            <a:gdLst>
              <a:gd name="connsiteX0" fmla="*/ 0 w 12192000"/>
              <a:gd name="connsiteY0" fmla="*/ 0 h 3946525"/>
              <a:gd name="connsiteX1" fmla="*/ 12192000 w 12192000"/>
              <a:gd name="connsiteY1" fmla="*/ 0 h 3946525"/>
              <a:gd name="connsiteX2" fmla="*/ 12192000 w 12192000"/>
              <a:gd name="connsiteY2" fmla="*/ 3946525 h 3946525"/>
              <a:gd name="connsiteX3" fmla="*/ 0 w 12192000"/>
              <a:gd name="connsiteY3" fmla="*/ 3946525 h 3946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3946525">
                <a:moveTo>
                  <a:pt x="0" y="0"/>
                </a:moveTo>
                <a:lnTo>
                  <a:pt x="12192000" y="0"/>
                </a:lnTo>
                <a:lnTo>
                  <a:pt x="12192000" y="3946525"/>
                </a:lnTo>
                <a:lnTo>
                  <a:pt x="0" y="3946525"/>
                </a:lnTo>
                <a:close/>
              </a:path>
            </a:pathLst>
          </a:custGeom>
        </p:spPr>
      </p:pic>
      <p:sp>
        <p:nvSpPr>
          <p:cNvPr id="10" name="矩形 9"/>
          <p:cNvSpPr/>
          <p:nvPr/>
        </p:nvSpPr>
        <p:spPr>
          <a:xfrm>
            <a:off x="0" y="1390650"/>
            <a:ext cx="12192000" cy="3946525"/>
          </a:xfrm>
          <a:prstGeom prst="rect">
            <a:avLst/>
          </a:prstGeom>
          <a:gradFill flip="none" rotWithShape="1">
            <a:gsLst>
              <a:gs pos="20000">
                <a:srgbClr val="012943">
                  <a:alpha val="10000"/>
                </a:srgbClr>
              </a:gs>
              <a:gs pos="70000">
                <a:srgbClr val="012943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695700" y="2856080"/>
            <a:ext cx="7239000" cy="1015663"/>
          </a:xfrm>
          <a:prstGeom prst="rect">
            <a:avLst/>
          </a:prstGeom>
          <a:noFill/>
          <a:effectLst/>
        </p:spPr>
        <p:txBody>
          <a:bodyPr wrap="square" rtlCol="0" anchor="ctr">
            <a:spAutoFit/>
          </a:bodyPr>
          <a:lstStyle/>
          <a:p>
            <a:r>
              <a:rPr lang="en-US" altLang="zh-CN" sz="6000" b="1" dirty="0" smtClean="0">
                <a:solidFill>
                  <a:schemeClr val="bg1"/>
                </a:solidFill>
                <a:latin typeface="Verdana" panose="020B0604030504040204" pitchFamily="34" charset="0"/>
                <a:ea typeface="微软雅黑" panose="020B0503020204020204" pitchFamily="34" charset="-122"/>
                <a:cs typeface="Verdana" panose="020B0604030504040204" pitchFamily="34" charset="0"/>
              </a:rPr>
              <a:t>Enter your title </a:t>
            </a:r>
            <a:endParaRPr lang="zh-CN" altLang="en-US" sz="6000" b="1" dirty="0">
              <a:solidFill>
                <a:schemeClr val="bg1"/>
              </a:solidFill>
              <a:latin typeface="Verdana" panose="020B0604030504040204" pitchFamily="34" charset="0"/>
              <a:ea typeface="微软雅黑" panose="020B0503020204020204" pitchFamily="34" charset="-122"/>
              <a:cs typeface="Verdana" panose="020B0604030504040204" pitchFamily="3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14386" y="2202328"/>
            <a:ext cx="2233614" cy="1938992"/>
          </a:xfrm>
          <a:prstGeom prst="rect">
            <a:avLst/>
          </a:prstGeom>
          <a:noFill/>
          <a:effectLst/>
        </p:spPr>
        <p:txBody>
          <a:bodyPr wrap="square" rtlCol="0" anchor="ctr">
            <a:spAutoFit/>
          </a:bodyPr>
          <a:lstStyle/>
          <a:p>
            <a:r>
              <a:rPr lang="en-US" altLang="zh-CN" sz="12000" b="1" dirty="0" smtClean="0">
                <a:gradFill flip="none" rotWithShape="1">
                  <a:gsLst>
                    <a:gs pos="6364">
                      <a:srgbClr val="FFC000"/>
                    </a:gs>
                    <a:gs pos="48000">
                      <a:srgbClr val="FFC000"/>
                    </a:gs>
                    <a:gs pos="71000">
                      <a:schemeClr val="bg1">
                        <a:alpha val="85000"/>
                      </a:schemeClr>
                    </a:gs>
                  </a:gsLst>
                  <a:path path="circle">
                    <a:fillToRect t="100000" r="100000"/>
                  </a:path>
                  <a:tileRect l="-100000" b="-10000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Kartika" panose="02020503030404060203" pitchFamily="18" charset="0"/>
              </a:rPr>
              <a:t>02</a:t>
            </a:r>
            <a:endParaRPr lang="zh-CN" altLang="en-US" sz="12000" b="1" dirty="0">
              <a:gradFill flip="none" rotWithShape="1">
                <a:gsLst>
                  <a:gs pos="6364">
                    <a:srgbClr val="FFC000"/>
                  </a:gs>
                  <a:gs pos="48000">
                    <a:srgbClr val="FFC000"/>
                  </a:gs>
                  <a:gs pos="71000">
                    <a:schemeClr val="bg1">
                      <a:alpha val="85000"/>
                    </a:schemeClr>
                  </a:gs>
                </a:gsLst>
                <a:path path="circle">
                  <a:fillToRect t="100000" r="100000"/>
                </a:path>
                <a:tileRect l="-100000" b="-100000"/>
              </a:gradFill>
              <a:latin typeface="微软雅黑" panose="020B0503020204020204" pitchFamily="34" charset="-122"/>
              <a:ea typeface="微软雅黑" panose="020B0503020204020204" pitchFamily="34" charset="-122"/>
              <a:cs typeface="Kartika" panose="02020503030404060203" pitchFamily="18" charset="0"/>
            </a:endParaRPr>
          </a:p>
        </p:txBody>
      </p:sp>
      <p:sp>
        <p:nvSpPr>
          <p:cNvPr id="8" name="任意多边形 7"/>
          <p:cNvSpPr/>
          <p:nvPr/>
        </p:nvSpPr>
        <p:spPr>
          <a:xfrm>
            <a:off x="9696450" y="5983911"/>
            <a:ext cx="2002500" cy="403019"/>
          </a:xfrm>
          <a:custGeom>
            <a:avLst/>
            <a:gdLst>
              <a:gd name="connsiteX0" fmla="*/ 1143000 w 1431000"/>
              <a:gd name="connsiteY0" fmla="*/ 0 h 288000"/>
              <a:gd name="connsiteX1" fmla="*/ 1431000 w 1431000"/>
              <a:gd name="connsiteY1" fmla="*/ 0 h 288000"/>
              <a:gd name="connsiteX2" fmla="*/ 1431000 w 1431000"/>
              <a:gd name="connsiteY2" fmla="*/ 288000 h 288000"/>
              <a:gd name="connsiteX3" fmla="*/ 1143000 w 1431000"/>
              <a:gd name="connsiteY3" fmla="*/ 288000 h 288000"/>
              <a:gd name="connsiteX4" fmla="*/ 762000 w 1431000"/>
              <a:gd name="connsiteY4" fmla="*/ 0 h 288000"/>
              <a:gd name="connsiteX5" fmla="*/ 1050000 w 1431000"/>
              <a:gd name="connsiteY5" fmla="*/ 0 h 288000"/>
              <a:gd name="connsiteX6" fmla="*/ 1050000 w 1431000"/>
              <a:gd name="connsiteY6" fmla="*/ 288000 h 288000"/>
              <a:gd name="connsiteX7" fmla="*/ 762000 w 1431000"/>
              <a:gd name="connsiteY7" fmla="*/ 288000 h 288000"/>
              <a:gd name="connsiteX8" fmla="*/ 381000 w 1431000"/>
              <a:gd name="connsiteY8" fmla="*/ 0 h 288000"/>
              <a:gd name="connsiteX9" fmla="*/ 669000 w 1431000"/>
              <a:gd name="connsiteY9" fmla="*/ 0 h 288000"/>
              <a:gd name="connsiteX10" fmla="*/ 669000 w 1431000"/>
              <a:gd name="connsiteY10" fmla="*/ 288000 h 288000"/>
              <a:gd name="connsiteX11" fmla="*/ 381000 w 1431000"/>
              <a:gd name="connsiteY11" fmla="*/ 288000 h 288000"/>
              <a:gd name="connsiteX12" fmla="*/ 0 w 1431000"/>
              <a:gd name="connsiteY12" fmla="*/ 0 h 288000"/>
              <a:gd name="connsiteX13" fmla="*/ 288000 w 1431000"/>
              <a:gd name="connsiteY13" fmla="*/ 0 h 288000"/>
              <a:gd name="connsiteX14" fmla="*/ 288000 w 1431000"/>
              <a:gd name="connsiteY14" fmla="*/ 288000 h 288000"/>
              <a:gd name="connsiteX15" fmla="*/ 0 w 1431000"/>
              <a:gd name="connsiteY15" fmla="*/ 288000 h 28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431000" h="288000">
                <a:moveTo>
                  <a:pt x="1143000" y="0"/>
                </a:moveTo>
                <a:lnTo>
                  <a:pt x="1431000" y="0"/>
                </a:lnTo>
                <a:lnTo>
                  <a:pt x="1431000" y="288000"/>
                </a:lnTo>
                <a:lnTo>
                  <a:pt x="1143000" y="288000"/>
                </a:lnTo>
                <a:close/>
                <a:moveTo>
                  <a:pt x="762000" y="0"/>
                </a:moveTo>
                <a:lnTo>
                  <a:pt x="1050000" y="0"/>
                </a:lnTo>
                <a:lnTo>
                  <a:pt x="1050000" y="288000"/>
                </a:lnTo>
                <a:lnTo>
                  <a:pt x="762000" y="288000"/>
                </a:lnTo>
                <a:close/>
                <a:moveTo>
                  <a:pt x="381000" y="0"/>
                </a:moveTo>
                <a:lnTo>
                  <a:pt x="669000" y="0"/>
                </a:lnTo>
                <a:lnTo>
                  <a:pt x="669000" y="288000"/>
                </a:lnTo>
                <a:lnTo>
                  <a:pt x="381000" y="288000"/>
                </a:lnTo>
                <a:close/>
                <a:moveTo>
                  <a:pt x="0" y="0"/>
                </a:moveTo>
                <a:lnTo>
                  <a:pt x="288000" y="0"/>
                </a:lnTo>
                <a:lnTo>
                  <a:pt x="288000" y="288000"/>
                </a:lnTo>
                <a:lnTo>
                  <a:pt x="0" y="288000"/>
                </a:lnTo>
                <a:close/>
              </a:path>
            </a:pathLst>
          </a:custGeom>
          <a:gradFill flip="none" rotWithShape="1">
            <a:gsLst>
              <a:gs pos="20000">
                <a:srgbClr val="012943">
                  <a:alpha val="10000"/>
                </a:srgbClr>
              </a:gs>
              <a:gs pos="70000">
                <a:srgbClr val="012943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7547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1"/>
            <a:ext cx="12192000" cy="1352550"/>
          </a:xfrm>
          <a:prstGeom prst="rect">
            <a:avLst/>
          </a:prstGeom>
          <a:gradFill flip="none" rotWithShape="1">
            <a:gsLst>
              <a:gs pos="20000">
                <a:srgbClr val="012943">
                  <a:alpha val="10000"/>
                </a:srgbClr>
              </a:gs>
              <a:gs pos="70000">
                <a:srgbClr val="012943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443887" y="300323"/>
            <a:ext cx="4632937" cy="646331"/>
          </a:xfrm>
          <a:prstGeom prst="rect">
            <a:avLst/>
          </a:prstGeom>
          <a:noFill/>
          <a:effectLst/>
        </p:spPr>
        <p:txBody>
          <a:bodyPr wrap="square" rtlCol="0" anchor="ctr">
            <a:spAutoFit/>
          </a:bodyPr>
          <a:lstStyle/>
          <a:p>
            <a:r>
              <a:rPr lang="en-US" altLang="zh-CN" sz="3600" b="1" dirty="0" smtClean="0">
                <a:solidFill>
                  <a:schemeClr val="bg1"/>
                </a:solidFill>
                <a:latin typeface="Verdana" panose="020B0604030504040204" pitchFamily="34" charset="0"/>
                <a:ea typeface="微软雅黑" panose="020B0503020204020204" pitchFamily="34" charset="-122"/>
                <a:cs typeface="Verdana" panose="020B0604030504040204" pitchFamily="34" charset="0"/>
              </a:rPr>
              <a:t>Enter your title </a:t>
            </a:r>
            <a:endParaRPr lang="zh-CN" altLang="en-US" sz="3600" b="1" dirty="0">
              <a:solidFill>
                <a:schemeClr val="bg1"/>
              </a:solidFill>
              <a:latin typeface="Verdana" panose="020B0604030504040204" pitchFamily="34" charset="0"/>
              <a:ea typeface="微软雅黑" panose="020B0503020204020204" pitchFamily="34" charset="-122"/>
              <a:cs typeface="Verdana" panose="020B060403050404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64538" y="1016128"/>
            <a:ext cx="4279900" cy="45719"/>
          </a:xfrm>
          <a:prstGeom prst="rect">
            <a:avLst/>
          </a:prstGeom>
          <a:gradFill>
            <a:gsLst>
              <a:gs pos="6364">
                <a:srgbClr val="FFC000"/>
              </a:gs>
              <a:gs pos="44000">
                <a:srgbClr val="FFC000"/>
              </a:gs>
              <a:gs pos="100000">
                <a:schemeClr val="bg1">
                  <a:alpha val="85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2145980"/>
            <a:ext cx="3734171" cy="2488884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733207" y="2145980"/>
            <a:ext cx="8458793" cy="2487600"/>
          </a:xfrm>
          <a:prstGeom prst="rect">
            <a:avLst/>
          </a:prstGeom>
          <a:solidFill>
            <a:srgbClr val="012943"/>
          </a:solidFill>
          <a:ln>
            <a:solidFill>
              <a:srgbClr val="012943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4253887" y="3175334"/>
            <a:ext cx="7023121" cy="101829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solidFill>
                  <a:schemeClr val="bg1">
                    <a:lumMod val="8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sz="1400" dirty="0" err="1" smtClean="0">
                <a:solidFill>
                  <a:schemeClr val="bg1">
                    <a:lumMod val="8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urna</a:t>
            </a:r>
            <a:r>
              <a:rPr lang="en-US" altLang="zh-CN" sz="1400" dirty="0" smtClean="0">
                <a:solidFill>
                  <a:schemeClr val="bg1">
                    <a:lumMod val="8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4253887" y="2477063"/>
            <a:ext cx="3112113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zh-CN" sz="2800" b="1" dirty="0">
                <a:solidFill>
                  <a:schemeClr val="bg1">
                    <a:lumMod val="8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Enter subtitle 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728375" y="5129332"/>
            <a:ext cx="3422855" cy="989698"/>
            <a:chOff x="664875" y="5129332"/>
            <a:chExt cx="3422855" cy="989698"/>
          </a:xfrm>
        </p:grpSpPr>
        <p:sp>
          <p:nvSpPr>
            <p:cNvPr id="11" name="文本框 10"/>
            <p:cNvSpPr txBox="1"/>
            <p:nvPr/>
          </p:nvSpPr>
          <p:spPr>
            <a:xfrm>
              <a:off x="1328543" y="5510017"/>
              <a:ext cx="2759187" cy="609013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200" dirty="0" err="1" smtClean="0">
                  <a:solidFill>
                    <a:srgbClr val="2D2D2D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Nunc</a:t>
              </a:r>
              <a:r>
                <a:rPr lang="en-US" altLang="zh-CN" sz="1200" dirty="0" smtClean="0">
                  <a:solidFill>
                    <a:srgbClr val="2D2D2D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viverra imperdiet enim. Fusce est. Vivamus a </a:t>
              </a:r>
              <a:r>
                <a:rPr lang="en-US" altLang="zh-CN" sz="1200" dirty="0" err="1" smtClean="0">
                  <a:solidFill>
                    <a:srgbClr val="2D2D2D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tellus</a:t>
              </a:r>
              <a:r>
                <a:rPr lang="en-US" altLang="zh-CN" sz="1200" dirty="0" smtClean="0">
                  <a:solidFill>
                    <a:srgbClr val="2D2D2D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.</a:t>
              </a: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1328543" y="5129332"/>
              <a:ext cx="2484725" cy="38068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altLang="zh-CN" b="1" dirty="0">
                  <a:solidFill>
                    <a:srgbClr val="2D2D2D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Enter subtitle </a:t>
              </a:r>
              <a:endParaRPr lang="en-US" altLang="zh-CN" b="1" dirty="0" smtClean="0">
                <a:solidFill>
                  <a:srgbClr val="2D2D2D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13" name="hexagonal-diaphragm-shape-interface-symbol_39039"/>
            <p:cNvSpPr>
              <a:spLocks noChangeAspect="1"/>
            </p:cNvSpPr>
            <p:nvPr/>
          </p:nvSpPr>
          <p:spPr bwMode="auto">
            <a:xfrm>
              <a:off x="664875" y="5205174"/>
              <a:ext cx="535158" cy="609685"/>
            </a:xfrm>
            <a:custGeom>
              <a:avLst/>
              <a:gdLst>
                <a:gd name="connsiteX0" fmla="*/ 223869 w 504644"/>
                <a:gd name="connsiteY0" fmla="*/ 343876 h 574921"/>
                <a:gd name="connsiteX1" fmla="*/ 242155 w 504644"/>
                <a:gd name="connsiteY1" fmla="*/ 343876 h 574921"/>
                <a:gd name="connsiteX2" fmla="*/ 372307 w 504644"/>
                <a:gd name="connsiteY2" fmla="*/ 419085 h 574921"/>
                <a:gd name="connsiteX3" fmla="*/ 251836 w 504644"/>
                <a:gd name="connsiteY3" fmla="*/ 487848 h 574921"/>
                <a:gd name="connsiteX4" fmla="*/ 215264 w 504644"/>
                <a:gd name="connsiteY4" fmla="*/ 466360 h 574921"/>
                <a:gd name="connsiteX5" fmla="*/ 215264 w 504644"/>
                <a:gd name="connsiteY5" fmla="*/ 358918 h 574921"/>
                <a:gd name="connsiteX6" fmla="*/ 223869 w 504644"/>
                <a:gd name="connsiteY6" fmla="*/ 343876 h 574921"/>
                <a:gd name="connsiteX7" fmla="*/ 171062 w 504644"/>
                <a:gd name="connsiteY7" fmla="*/ 290148 h 574921"/>
                <a:gd name="connsiteX8" fmla="*/ 189372 w 504644"/>
                <a:gd name="connsiteY8" fmla="*/ 290148 h 574921"/>
                <a:gd name="connsiteX9" fmla="*/ 197988 w 504644"/>
                <a:gd name="connsiteY9" fmla="*/ 305196 h 574921"/>
                <a:gd name="connsiteX10" fmla="*/ 197988 w 504644"/>
                <a:gd name="connsiteY10" fmla="*/ 456750 h 574921"/>
                <a:gd name="connsiteX11" fmla="*/ 78435 w 504644"/>
                <a:gd name="connsiteY11" fmla="*/ 387959 h 574921"/>
                <a:gd name="connsiteX12" fmla="*/ 78435 w 504644"/>
                <a:gd name="connsiteY12" fmla="*/ 342815 h 574921"/>
                <a:gd name="connsiteX13" fmla="*/ 426209 w 504644"/>
                <a:gd name="connsiteY13" fmla="*/ 248224 h 574921"/>
                <a:gd name="connsiteX14" fmla="*/ 426209 w 504644"/>
                <a:gd name="connsiteY14" fmla="*/ 387921 h 574921"/>
                <a:gd name="connsiteX15" fmla="*/ 388533 w 504644"/>
                <a:gd name="connsiteY15" fmla="*/ 409413 h 574921"/>
                <a:gd name="connsiteX16" fmla="*/ 294882 w 504644"/>
                <a:gd name="connsiteY16" fmla="*/ 355683 h 574921"/>
                <a:gd name="connsiteX17" fmla="*/ 286270 w 504644"/>
                <a:gd name="connsiteY17" fmla="*/ 340639 h 574921"/>
                <a:gd name="connsiteX18" fmla="*/ 294882 w 504644"/>
                <a:gd name="connsiteY18" fmla="*/ 324520 h 574921"/>
                <a:gd name="connsiteX19" fmla="*/ 313182 w 504644"/>
                <a:gd name="connsiteY19" fmla="*/ 314849 h 574921"/>
                <a:gd name="connsiteX20" fmla="*/ 315335 w 504644"/>
                <a:gd name="connsiteY20" fmla="*/ 312700 h 574921"/>
                <a:gd name="connsiteX21" fmla="*/ 115045 w 504644"/>
                <a:gd name="connsiteY21" fmla="*/ 165470 h 574921"/>
                <a:gd name="connsiteX22" fmla="*/ 208723 w 504644"/>
                <a:gd name="connsiteY22" fmla="*/ 219225 h 574921"/>
                <a:gd name="connsiteX23" fmla="*/ 217337 w 504644"/>
                <a:gd name="connsiteY23" fmla="*/ 234277 h 574921"/>
                <a:gd name="connsiteX24" fmla="*/ 208723 w 504644"/>
                <a:gd name="connsiteY24" fmla="*/ 250404 h 574921"/>
                <a:gd name="connsiteX25" fmla="*/ 78435 w 504644"/>
                <a:gd name="connsiteY25" fmla="*/ 324586 h 574921"/>
                <a:gd name="connsiteX26" fmla="*/ 78435 w 504644"/>
                <a:gd name="connsiteY26" fmla="*/ 186972 h 574921"/>
                <a:gd name="connsiteX27" fmla="*/ 306656 w 504644"/>
                <a:gd name="connsiteY27" fmla="*/ 118132 h 574921"/>
                <a:gd name="connsiteX28" fmla="*/ 426209 w 504644"/>
                <a:gd name="connsiteY28" fmla="*/ 186954 h 574921"/>
                <a:gd name="connsiteX29" fmla="*/ 426209 w 504644"/>
                <a:gd name="connsiteY29" fmla="*/ 229968 h 574921"/>
                <a:gd name="connsiteX30" fmla="*/ 333583 w 504644"/>
                <a:gd name="connsiteY30" fmla="*/ 283735 h 574921"/>
                <a:gd name="connsiteX31" fmla="*/ 323889 w 504644"/>
                <a:gd name="connsiteY31" fmla="*/ 285886 h 574921"/>
                <a:gd name="connsiteX32" fmla="*/ 315273 w 504644"/>
                <a:gd name="connsiteY32" fmla="*/ 283735 h 574921"/>
                <a:gd name="connsiteX33" fmla="*/ 306656 w 504644"/>
                <a:gd name="connsiteY33" fmla="*/ 268681 h 574921"/>
                <a:gd name="connsiteX34" fmla="*/ 251742 w 504644"/>
                <a:gd name="connsiteY34" fmla="*/ 87035 h 574921"/>
                <a:gd name="connsiteX35" fmla="*/ 289380 w 504644"/>
                <a:gd name="connsiteY35" fmla="*/ 108523 h 574921"/>
                <a:gd name="connsiteX36" fmla="*/ 289380 w 504644"/>
                <a:gd name="connsiteY36" fmla="*/ 215965 h 574921"/>
                <a:gd name="connsiteX37" fmla="*/ 280777 w 504644"/>
                <a:gd name="connsiteY37" fmla="*/ 231007 h 574921"/>
                <a:gd name="connsiteX38" fmla="*/ 272174 w 504644"/>
                <a:gd name="connsiteY38" fmla="*/ 234230 h 574921"/>
                <a:gd name="connsiteX39" fmla="*/ 262496 w 504644"/>
                <a:gd name="connsiteY39" fmla="*/ 231007 h 574921"/>
                <a:gd name="connsiteX40" fmla="*/ 244215 w 504644"/>
                <a:gd name="connsiteY40" fmla="*/ 220263 h 574921"/>
                <a:gd name="connsiteX41" fmla="*/ 242064 w 504644"/>
                <a:gd name="connsiteY41" fmla="*/ 219188 h 574921"/>
                <a:gd name="connsiteX42" fmla="*/ 131301 w 504644"/>
                <a:gd name="connsiteY42" fmla="*/ 155798 h 574921"/>
                <a:gd name="connsiteX43" fmla="*/ 251784 w 504644"/>
                <a:gd name="connsiteY43" fmla="*/ 46208 h 574921"/>
                <a:gd name="connsiteX44" fmla="*/ 43040 w 504644"/>
                <a:gd name="connsiteY44" fmla="*/ 166566 h 574921"/>
                <a:gd name="connsiteX45" fmla="*/ 43040 w 504644"/>
                <a:gd name="connsiteY45" fmla="*/ 408355 h 574921"/>
                <a:gd name="connsiteX46" fmla="*/ 251784 w 504644"/>
                <a:gd name="connsiteY46" fmla="*/ 528712 h 574921"/>
                <a:gd name="connsiteX47" fmla="*/ 461604 w 504644"/>
                <a:gd name="connsiteY47" fmla="*/ 408355 h 574921"/>
                <a:gd name="connsiteX48" fmla="*/ 461604 w 504644"/>
                <a:gd name="connsiteY48" fmla="*/ 166566 h 574921"/>
                <a:gd name="connsiteX49" fmla="*/ 241024 w 504644"/>
                <a:gd name="connsiteY49" fmla="*/ 3223 h 574921"/>
                <a:gd name="connsiteX50" fmla="*/ 262544 w 504644"/>
                <a:gd name="connsiteY50" fmla="*/ 3223 h 574921"/>
                <a:gd name="connsiteX51" fmla="*/ 493884 w 504644"/>
                <a:gd name="connsiteY51" fmla="*/ 135402 h 574921"/>
                <a:gd name="connsiteX52" fmla="*/ 504644 w 504644"/>
                <a:gd name="connsiteY52" fmla="*/ 154745 h 574921"/>
                <a:gd name="connsiteX53" fmla="*/ 504644 w 504644"/>
                <a:gd name="connsiteY53" fmla="*/ 420176 h 574921"/>
                <a:gd name="connsiteX54" fmla="*/ 493884 w 504644"/>
                <a:gd name="connsiteY54" fmla="*/ 438444 h 574921"/>
                <a:gd name="connsiteX55" fmla="*/ 262544 w 504644"/>
                <a:gd name="connsiteY55" fmla="*/ 571697 h 574921"/>
                <a:gd name="connsiteX56" fmla="*/ 251784 w 504644"/>
                <a:gd name="connsiteY56" fmla="*/ 574921 h 574921"/>
                <a:gd name="connsiteX57" fmla="*/ 241024 w 504644"/>
                <a:gd name="connsiteY57" fmla="*/ 571697 h 574921"/>
                <a:gd name="connsiteX58" fmla="*/ 10760 w 504644"/>
                <a:gd name="connsiteY58" fmla="*/ 438444 h 574921"/>
                <a:gd name="connsiteX59" fmla="*/ 0 w 504644"/>
                <a:gd name="connsiteY59" fmla="*/ 420176 h 574921"/>
                <a:gd name="connsiteX60" fmla="*/ 0 w 504644"/>
                <a:gd name="connsiteY60" fmla="*/ 154745 h 574921"/>
                <a:gd name="connsiteX61" fmla="*/ 10760 w 504644"/>
                <a:gd name="connsiteY61" fmla="*/ 135402 h 574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504644" h="574921">
                  <a:moveTo>
                    <a:pt x="223869" y="343876"/>
                  </a:moveTo>
                  <a:cubicBezTo>
                    <a:pt x="229248" y="340653"/>
                    <a:pt x="235701" y="340653"/>
                    <a:pt x="242155" y="343876"/>
                  </a:cubicBezTo>
                  <a:lnTo>
                    <a:pt x="372307" y="419085"/>
                  </a:lnTo>
                  <a:lnTo>
                    <a:pt x="251836" y="487848"/>
                  </a:lnTo>
                  <a:lnTo>
                    <a:pt x="215264" y="466360"/>
                  </a:lnTo>
                  <a:lnTo>
                    <a:pt x="215264" y="358918"/>
                  </a:lnTo>
                  <a:cubicBezTo>
                    <a:pt x="215264" y="352472"/>
                    <a:pt x="218491" y="347100"/>
                    <a:pt x="223869" y="343876"/>
                  </a:cubicBezTo>
                  <a:close/>
                  <a:moveTo>
                    <a:pt x="171062" y="290148"/>
                  </a:moveTo>
                  <a:cubicBezTo>
                    <a:pt x="177524" y="286923"/>
                    <a:pt x="183987" y="286923"/>
                    <a:pt x="189372" y="290148"/>
                  </a:cubicBezTo>
                  <a:cubicBezTo>
                    <a:pt x="194757" y="293372"/>
                    <a:pt x="197988" y="298746"/>
                    <a:pt x="197988" y="305196"/>
                  </a:cubicBezTo>
                  <a:lnTo>
                    <a:pt x="197988" y="456750"/>
                  </a:lnTo>
                  <a:lnTo>
                    <a:pt x="78435" y="387959"/>
                  </a:lnTo>
                  <a:lnTo>
                    <a:pt x="78435" y="342815"/>
                  </a:lnTo>
                  <a:close/>
                  <a:moveTo>
                    <a:pt x="426209" y="248224"/>
                  </a:moveTo>
                  <a:lnTo>
                    <a:pt x="426209" y="387921"/>
                  </a:lnTo>
                  <a:lnTo>
                    <a:pt x="388533" y="409413"/>
                  </a:lnTo>
                  <a:lnTo>
                    <a:pt x="294882" y="355683"/>
                  </a:lnTo>
                  <a:cubicBezTo>
                    <a:pt x="289500" y="352460"/>
                    <a:pt x="286270" y="347087"/>
                    <a:pt x="286270" y="340639"/>
                  </a:cubicBezTo>
                  <a:cubicBezTo>
                    <a:pt x="286270" y="334192"/>
                    <a:pt x="289500" y="327744"/>
                    <a:pt x="294882" y="324520"/>
                  </a:cubicBezTo>
                  <a:lnTo>
                    <a:pt x="313182" y="314849"/>
                  </a:lnTo>
                  <a:cubicBezTo>
                    <a:pt x="314258" y="313774"/>
                    <a:pt x="314258" y="313774"/>
                    <a:pt x="315335" y="312700"/>
                  </a:cubicBezTo>
                  <a:close/>
                  <a:moveTo>
                    <a:pt x="115045" y="165470"/>
                  </a:moveTo>
                  <a:lnTo>
                    <a:pt x="208723" y="219225"/>
                  </a:lnTo>
                  <a:cubicBezTo>
                    <a:pt x="214107" y="222451"/>
                    <a:pt x="217337" y="227826"/>
                    <a:pt x="217337" y="234277"/>
                  </a:cubicBezTo>
                  <a:cubicBezTo>
                    <a:pt x="217337" y="240728"/>
                    <a:pt x="214107" y="247178"/>
                    <a:pt x="208723" y="250404"/>
                  </a:cubicBezTo>
                  <a:lnTo>
                    <a:pt x="78435" y="324586"/>
                  </a:lnTo>
                  <a:lnTo>
                    <a:pt x="78435" y="186972"/>
                  </a:lnTo>
                  <a:close/>
                  <a:moveTo>
                    <a:pt x="306656" y="118132"/>
                  </a:moveTo>
                  <a:lnTo>
                    <a:pt x="426209" y="186954"/>
                  </a:lnTo>
                  <a:lnTo>
                    <a:pt x="426209" y="229968"/>
                  </a:lnTo>
                  <a:lnTo>
                    <a:pt x="333583" y="283735"/>
                  </a:lnTo>
                  <a:cubicBezTo>
                    <a:pt x="330351" y="285886"/>
                    <a:pt x="327120" y="285886"/>
                    <a:pt x="323889" y="285886"/>
                  </a:cubicBezTo>
                  <a:cubicBezTo>
                    <a:pt x="320658" y="285886"/>
                    <a:pt x="317427" y="285886"/>
                    <a:pt x="315273" y="283735"/>
                  </a:cubicBezTo>
                  <a:cubicBezTo>
                    <a:pt x="309887" y="280509"/>
                    <a:pt x="306656" y="275133"/>
                    <a:pt x="306656" y="268681"/>
                  </a:cubicBezTo>
                  <a:close/>
                  <a:moveTo>
                    <a:pt x="251742" y="87035"/>
                  </a:moveTo>
                  <a:lnTo>
                    <a:pt x="289380" y="108523"/>
                  </a:lnTo>
                  <a:lnTo>
                    <a:pt x="289380" y="215965"/>
                  </a:lnTo>
                  <a:cubicBezTo>
                    <a:pt x="289380" y="222411"/>
                    <a:pt x="286154" y="227784"/>
                    <a:pt x="280777" y="231007"/>
                  </a:cubicBezTo>
                  <a:cubicBezTo>
                    <a:pt x="277551" y="233156"/>
                    <a:pt x="275400" y="234230"/>
                    <a:pt x="272174" y="234230"/>
                  </a:cubicBezTo>
                  <a:cubicBezTo>
                    <a:pt x="268948" y="234230"/>
                    <a:pt x="265722" y="233156"/>
                    <a:pt x="262496" y="231007"/>
                  </a:cubicBezTo>
                  <a:lnTo>
                    <a:pt x="244215" y="220263"/>
                  </a:lnTo>
                  <a:cubicBezTo>
                    <a:pt x="243139" y="220263"/>
                    <a:pt x="243139" y="220263"/>
                    <a:pt x="242064" y="219188"/>
                  </a:cubicBezTo>
                  <a:lnTo>
                    <a:pt x="131301" y="155798"/>
                  </a:lnTo>
                  <a:close/>
                  <a:moveTo>
                    <a:pt x="251784" y="46208"/>
                  </a:moveTo>
                  <a:lnTo>
                    <a:pt x="43040" y="166566"/>
                  </a:lnTo>
                  <a:lnTo>
                    <a:pt x="43040" y="408355"/>
                  </a:lnTo>
                  <a:lnTo>
                    <a:pt x="251784" y="528712"/>
                  </a:lnTo>
                  <a:lnTo>
                    <a:pt x="461604" y="408355"/>
                  </a:lnTo>
                  <a:lnTo>
                    <a:pt x="461604" y="166566"/>
                  </a:lnTo>
                  <a:close/>
                  <a:moveTo>
                    <a:pt x="241024" y="3223"/>
                  </a:moveTo>
                  <a:cubicBezTo>
                    <a:pt x="248556" y="-1075"/>
                    <a:pt x="256088" y="-1075"/>
                    <a:pt x="262544" y="3223"/>
                  </a:cubicBezTo>
                  <a:lnTo>
                    <a:pt x="493884" y="135402"/>
                  </a:lnTo>
                  <a:cubicBezTo>
                    <a:pt x="500340" y="139700"/>
                    <a:pt x="504644" y="147222"/>
                    <a:pt x="504644" y="154745"/>
                  </a:cubicBezTo>
                  <a:lnTo>
                    <a:pt x="504644" y="420176"/>
                  </a:lnTo>
                  <a:cubicBezTo>
                    <a:pt x="504644" y="427698"/>
                    <a:pt x="500340" y="435221"/>
                    <a:pt x="493884" y="438444"/>
                  </a:cubicBezTo>
                  <a:lnTo>
                    <a:pt x="262544" y="571697"/>
                  </a:lnTo>
                  <a:cubicBezTo>
                    <a:pt x="259316" y="573846"/>
                    <a:pt x="256088" y="574921"/>
                    <a:pt x="251784" y="574921"/>
                  </a:cubicBezTo>
                  <a:cubicBezTo>
                    <a:pt x="248556" y="574921"/>
                    <a:pt x="245328" y="573846"/>
                    <a:pt x="241024" y="571697"/>
                  </a:cubicBezTo>
                  <a:lnTo>
                    <a:pt x="10760" y="438444"/>
                  </a:lnTo>
                  <a:cubicBezTo>
                    <a:pt x="4304" y="435221"/>
                    <a:pt x="0" y="427698"/>
                    <a:pt x="0" y="420176"/>
                  </a:cubicBezTo>
                  <a:lnTo>
                    <a:pt x="0" y="154745"/>
                  </a:lnTo>
                  <a:cubicBezTo>
                    <a:pt x="0" y="147222"/>
                    <a:pt x="4304" y="139700"/>
                    <a:pt x="10760" y="135402"/>
                  </a:cubicBezTo>
                  <a:close/>
                </a:path>
              </a:pathLst>
            </a:custGeom>
            <a:solidFill>
              <a:srgbClr val="012943"/>
            </a:solidFill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</p:sp>
      </p:grpSp>
      <p:grpSp>
        <p:nvGrpSpPr>
          <p:cNvPr id="14" name="组合 13"/>
          <p:cNvGrpSpPr/>
          <p:nvPr/>
        </p:nvGrpSpPr>
        <p:grpSpPr>
          <a:xfrm>
            <a:off x="4368505" y="5129332"/>
            <a:ext cx="3422855" cy="989698"/>
            <a:chOff x="664875" y="5129332"/>
            <a:chExt cx="3422855" cy="989698"/>
          </a:xfrm>
        </p:grpSpPr>
        <p:sp>
          <p:nvSpPr>
            <p:cNvPr id="15" name="文本框 14"/>
            <p:cNvSpPr txBox="1"/>
            <p:nvPr/>
          </p:nvSpPr>
          <p:spPr>
            <a:xfrm>
              <a:off x="1328543" y="5510017"/>
              <a:ext cx="2759187" cy="609013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200" dirty="0" err="1" smtClean="0">
                  <a:solidFill>
                    <a:srgbClr val="2D2D2D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Nunc</a:t>
              </a:r>
              <a:r>
                <a:rPr lang="en-US" altLang="zh-CN" sz="1200" dirty="0" smtClean="0">
                  <a:solidFill>
                    <a:srgbClr val="2D2D2D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viverra imperdiet enim. Fusce est. Vivamus a </a:t>
              </a:r>
              <a:r>
                <a:rPr lang="en-US" altLang="zh-CN" sz="1200" dirty="0" err="1" smtClean="0">
                  <a:solidFill>
                    <a:srgbClr val="2D2D2D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tellus</a:t>
              </a:r>
              <a:r>
                <a:rPr lang="en-US" altLang="zh-CN" sz="1200" dirty="0" smtClean="0">
                  <a:solidFill>
                    <a:srgbClr val="2D2D2D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.</a:t>
              </a: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1328543" y="5129332"/>
              <a:ext cx="2484725" cy="38068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altLang="zh-CN" b="1" dirty="0">
                  <a:solidFill>
                    <a:srgbClr val="2D2D2D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Enter subtitle </a:t>
              </a:r>
              <a:endParaRPr lang="en-US" altLang="zh-CN" b="1" dirty="0" smtClean="0">
                <a:solidFill>
                  <a:srgbClr val="2D2D2D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17" name="hexagonal-diaphragm-shape-interface-symbol_39039"/>
            <p:cNvSpPr>
              <a:spLocks noChangeAspect="1"/>
            </p:cNvSpPr>
            <p:nvPr/>
          </p:nvSpPr>
          <p:spPr bwMode="auto">
            <a:xfrm>
              <a:off x="664875" y="5205174"/>
              <a:ext cx="535158" cy="609685"/>
            </a:xfrm>
            <a:custGeom>
              <a:avLst/>
              <a:gdLst>
                <a:gd name="connsiteX0" fmla="*/ 223869 w 504644"/>
                <a:gd name="connsiteY0" fmla="*/ 343876 h 574921"/>
                <a:gd name="connsiteX1" fmla="*/ 242155 w 504644"/>
                <a:gd name="connsiteY1" fmla="*/ 343876 h 574921"/>
                <a:gd name="connsiteX2" fmla="*/ 372307 w 504644"/>
                <a:gd name="connsiteY2" fmla="*/ 419085 h 574921"/>
                <a:gd name="connsiteX3" fmla="*/ 251836 w 504644"/>
                <a:gd name="connsiteY3" fmla="*/ 487848 h 574921"/>
                <a:gd name="connsiteX4" fmla="*/ 215264 w 504644"/>
                <a:gd name="connsiteY4" fmla="*/ 466360 h 574921"/>
                <a:gd name="connsiteX5" fmla="*/ 215264 w 504644"/>
                <a:gd name="connsiteY5" fmla="*/ 358918 h 574921"/>
                <a:gd name="connsiteX6" fmla="*/ 223869 w 504644"/>
                <a:gd name="connsiteY6" fmla="*/ 343876 h 574921"/>
                <a:gd name="connsiteX7" fmla="*/ 171062 w 504644"/>
                <a:gd name="connsiteY7" fmla="*/ 290148 h 574921"/>
                <a:gd name="connsiteX8" fmla="*/ 189372 w 504644"/>
                <a:gd name="connsiteY8" fmla="*/ 290148 h 574921"/>
                <a:gd name="connsiteX9" fmla="*/ 197988 w 504644"/>
                <a:gd name="connsiteY9" fmla="*/ 305196 h 574921"/>
                <a:gd name="connsiteX10" fmla="*/ 197988 w 504644"/>
                <a:gd name="connsiteY10" fmla="*/ 456750 h 574921"/>
                <a:gd name="connsiteX11" fmla="*/ 78435 w 504644"/>
                <a:gd name="connsiteY11" fmla="*/ 387959 h 574921"/>
                <a:gd name="connsiteX12" fmla="*/ 78435 w 504644"/>
                <a:gd name="connsiteY12" fmla="*/ 342815 h 574921"/>
                <a:gd name="connsiteX13" fmla="*/ 426209 w 504644"/>
                <a:gd name="connsiteY13" fmla="*/ 248224 h 574921"/>
                <a:gd name="connsiteX14" fmla="*/ 426209 w 504644"/>
                <a:gd name="connsiteY14" fmla="*/ 387921 h 574921"/>
                <a:gd name="connsiteX15" fmla="*/ 388533 w 504644"/>
                <a:gd name="connsiteY15" fmla="*/ 409413 h 574921"/>
                <a:gd name="connsiteX16" fmla="*/ 294882 w 504644"/>
                <a:gd name="connsiteY16" fmla="*/ 355683 h 574921"/>
                <a:gd name="connsiteX17" fmla="*/ 286270 w 504644"/>
                <a:gd name="connsiteY17" fmla="*/ 340639 h 574921"/>
                <a:gd name="connsiteX18" fmla="*/ 294882 w 504644"/>
                <a:gd name="connsiteY18" fmla="*/ 324520 h 574921"/>
                <a:gd name="connsiteX19" fmla="*/ 313182 w 504644"/>
                <a:gd name="connsiteY19" fmla="*/ 314849 h 574921"/>
                <a:gd name="connsiteX20" fmla="*/ 315335 w 504644"/>
                <a:gd name="connsiteY20" fmla="*/ 312700 h 574921"/>
                <a:gd name="connsiteX21" fmla="*/ 115045 w 504644"/>
                <a:gd name="connsiteY21" fmla="*/ 165470 h 574921"/>
                <a:gd name="connsiteX22" fmla="*/ 208723 w 504644"/>
                <a:gd name="connsiteY22" fmla="*/ 219225 h 574921"/>
                <a:gd name="connsiteX23" fmla="*/ 217337 w 504644"/>
                <a:gd name="connsiteY23" fmla="*/ 234277 h 574921"/>
                <a:gd name="connsiteX24" fmla="*/ 208723 w 504644"/>
                <a:gd name="connsiteY24" fmla="*/ 250404 h 574921"/>
                <a:gd name="connsiteX25" fmla="*/ 78435 w 504644"/>
                <a:gd name="connsiteY25" fmla="*/ 324586 h 574921"/>
                <a:gd name="connsiteX26" fmla="*/ 78435 w 504644"/>
                <a:gd name="connsiteY26" fmla="*/ 186972 h 574921"/>
                <a:gd name="connsiteX27" fmla="*/ 306656 w 504644"/>
                <a:gd name="connsiteY27" fmla="*/ 118132 h 574921"/>
                <a:gd name="connsiteX28" fmla="*/ 426209 w 504644"/>
                <a:gd name="connsiteY28" fmla="*/ 186954 h 574921"/>
                <a:gd name="connsiteX29" fmla="*/ 426209 w 504644"/>
                <a:gd name="connsiteY29" fmla="*/ 229968 h 574921"/>
                <a:gd name="connsiteX30" fmla="*/ 333583 w 504644"/>
                <a:gd name="connsiteY30" fmla="*/ 283735 h 574921"/>
                <a:gd name="connsiteX31" fmla="*/ 323889 w 504644"/>
                <a:gd name="connsiteY31" fmla="*/ 285886 h 574921"/>
                <a:gd name="connsiteX32" fmla="*/ 315273 w 504644"/>
                <a:gd name="connsiteY32" fmla="*/ 283735 h 574921"/>
                <a:gd name="connsiteX33" fmla="*/ 306656 w 504644"/>
                <a:gd name="connsiteY33" fmla="*/ 268681 h 574921"/>
                <a:gd name="connsiteX34" fmla="*/ 251742 w 504644"/>
                <a:gd name="connsiteY34" fmla="*/ 87035 h 574921"/>
                <a:gd name="connsiteX35" fmla="*/ 289380 w 504644"/>
                <a:gd name="connsiteY35" fmla="*/ 108523 h 574921"/>
                <a:gd name="connsiteX36" fmla="*/ 289380 w 504644"/>
                <a:gd name="connsiteY36" fmla="*/ 215965 h 574921"/>
                <a:gd name="connsiteX37" fmla="*/ 280777 w 504644"/>
                <a:gd name="connsiteY37" fmla="*/ 231007 h 574921"/>
                <a:gd name="connsiteX38" fmla="*/ 272174 w 504644"/>
                <a:gd name="connsiteY38" fmla="*/ 234230 h 574921"/>
                <a:gd name="connsiteX39" fmla="*/ 262496 w 504644"/>
                <a:gd name="connsiteY39" fmla="*/ 231007 h 574921"/>
                <a:gd name="connsiteX40" fmla="*/ 244215 w 504644"/>
                <a:gd name="connsiteY40" fmla="*/ 220263 h 574921"/>
                <a:gd name="connsiteX41" fmla="*/ 242064 w 504644"/>
                <a:gd name="connsiteY41" fmla="*/ 219188 h 574921"/>
                <a:gd name="connsiteX42" fmla="*/ 131301 w 504644"/>
                <a:gd name="connsiteY42" fmla="*/ 155798 h 574921"/>
                <a:gd name="connsiteX43" fmla="*/ 251784 w 504644"/>
                <a:gd name="connsiteY43" fmla="*/ 46208 h 574921"/>
                <a:gd name="connsiteX44" fmla="*/ 43040 w 504644"/>
                <a:gd name="connsiteY44" fmla="*/ 166566 h 574921"/>
                <a:gd name="connsiteX45" fmla="*/ 43040 w 504644"/>
                <a:gd name="connsiteY45" fmla="*/ 408355 h 574921"/>
                <a:gd name="connsiteX46" fmla="*/ 251784 w 504644"/>
                <a:gd name="connsiteY46" fmla="*/ 528712 h 574921"/>
                <a:gd name="connsiteX47" fmla="*/ 461604 w 504644"/>
                <a:gd name="connsiteY47" fmla="*/ 408355 h 574921"/>
                <a:gd name="connsiteX48" fmla="*/ 461604 w 504644"/>
                <a:gd name="connsiteY48" fmla="*/ 166566 h 574921"/>
                <a:gd name="connsiteX49" fmla="*/ 241024 w 504644"/>
                <a:gd name="connsiteY49" fmla="*/ 3223 h 574921"/>
                <a:gd name="connsiteX50" fmla="*/ 262544 w 504644"/>
                <a:gd name="connsiteY50" fmla="*/ 3223 h 574921"/>
                <a:gd name="connsiteX51" fmla="*/ 493884 w 504644"/>
                <a:gd name="connsiteY51" fmla="*/ 135402 h 574921"/>
                <a:gd name="connsiteX52" fmla="*/ 504644 w 504644"/>
                <a:gd name="connsiteY52" fmla="*/ 154745 h 574921"/>
                <a:gd name="connsiteX53" fmla="*/ 504644 w 504644"/>
                <a:gd name="connsiteY53" fmla="*/ 420176 h 574921"/>
                <a:gd name="connsiteX54" fmla="*/ 493884 w 504644"/>
                <a:gd name="connsiteY54" fmla="*/ 438444 h 574921"/>
                <a:gd name="connsiteX55" fmla="*/ 262544 w 504644"/>
                <a:gd name="connsiteY55" fmla="*/ 571697 h 574921"/>
                <a:gd name="connsiteX56" fmla="*/ 251784 w 504644"/>
                <a:gd name="connsiteY56" fmla="*/ 574921 h 574921"/>
                <a:gd name="connsiteX57" fmla="*/ 241024 w 504644"/>
                <a:gd name="connsiteY57" fmla="*/ 571697 h 574921"/>
                <a:gd name="connsiteX58" fmla="*/ 10760 w 504644"/>
                <a:gd name="connsiteY58" fmla="*/ 438444 h 574921"/>
                <a:gd name="connsiteX59" fmla="*/ 0 w 504644"/>
                <a:gd name="connsiteY59" fmla="*/ 420176 h 574921"/>
                <a:gd name="connsiteX60" fmla="*/ 0 w 504644"/>
                <a:gd name="connsiteY60" fmla="*/ 154745 h 574921"/>
                <a:gd name="connsiteX61" fmla="*/ 10760 w 504644"/>
                <a:gd name="connsiteY61" fmla="*/ 135402 h 574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504644" h="574921">
                  <a:moveTo>
                    <a:pt x="223869" y="343876"/>
                  </a:moveTo>
                  <a:cubicBezTo>
                    <a:pt x="229248" y="340653"/>
                    <a:pt x="235701" y="340653"/>
                    <a:pt x="242155" y="343876"/>
                  </a:cubicBezTo>
                  <a:lnTo>
                    <a:pt x="372307" y="419085"/>
                  </a:lnTo>
                  <a:lnTo>
                    <a:pt x="251836" y="487848"/>
                  </a:lnTo>
                  <a:lnTo>
                    <a:pt x="215264" y="466360"/>
                  </a:lnTo>
                  <a:lnTo>
                    <a:pt x="215264" y="358918"/>
                  </a:lnTo>
                  <a:cubicBezTo>
                    <a:pt x="215264" y="352472"/>
                    <a:pt x="218491" y="347100"/>
                    <a:pt x="223869" y="343876"/>
                  </a:cubicBezTo>
                  <a:close/>
                  <a:moveTo>
                    <a:pt x="171062" y="290148"/>
                  </a:moveTo>
                  <a:cubicBezTo>
                    <a:pt x="177524" y="286923"/>
                    <a:pt x="183987" y="286923"/>
                    <a:pt x="189372" y="290148"/>
                  </a:cubicBezTo>
                  <a:cubicBezTo>
                    <a:pt x="194757" y="293372"/>
                    <a:pt x="197988" y="298746"/>
                    <a:pt x="197988" y="305196"/>
                  </a:cubicBezTo>
                  <a:lnTo>
                    <a:pt x="197988" y="456750"/>
                  </a:lnTo>
                  <a:lnTo>
                    <a:pt x="78435" y="387959"/>
                  </a:lnTo>
                  <a:lnTo>
                    <a:pt x="78435" y="342815"/>
                  </a:lnTo>
                  <a:close/>
                  <a:moveTo>
                    <a:pt x="426209" y="248224"/>
                  </a:moveTo>
                  <a:lnTo>
                    <a:pt x="426209" y="387921"/>
                  </a:lnTo>
                  <a:lnTo>
                    <a:pt x="388533" y="409413"/>
                  </a:lnTo>
                  <a:lnTo>
                    <a:pt x="294882" y="355683"/>
                  </a:lnTo>
                  <a:cubicBezTo>
                    <a:pt x="289500" y="352460"/>
                    <a:pt x="286270" y="347087"/>
                    <a:pt x="286270" y="340639"/>
                  </a:cubicBezTo>
                  <a:cubicBezTo>
                    <a:pt x="286270" y="334192"/>
                    <a:pt x="289500" y="327744"/>
                    <a:pt x="294882" y="324520"/>
                  </a:cubicBezTo>
                  <a:lnTo>
                    <a:pt x="313182" y="314849"/>
                  </a:lnTo>
                  <a:cubicBezTo>
                    <a:pt x="314258" y="313774"/>
                    <a:pt x="314258" y="313774"/>
                    <a:pt x="315335" y="312700"/>
                  </a:cubicBezTo>
                  <a:close/>
                  <a:moveTo>
                    <a:pt x="115045" y="165470"/>
                  </a:moveTo>
                  <a:lnTo>
                    <a:pt x="208723" y="219225"/>
                  </a:lnTo>
                  <a:cubicBezTo>
                    <a:pt x="214107" y="222451"/>
                    <a:pt x="217337" y="227826"/>
                    <a:pt x="217337" y="234277"/>
                  </a:cubicBezTo>
                  <a:cubicBezTo>
                    <a:pt x="217337" y="240728"/>
                    <a:pt x="214107" y="247178"/>
                    <a:pt x="208723" y="250404"/>
                  </a:cubicBezTo>
                  <a:lnTo>
                    <a:pt x="78435" y="324586"/>
                  </a:lnTo>
                  <a:lnTo>
                    <a:pt x="78435" y="186972"/>
                  </a:lnTo>
                  <a:close/>
                  <a:moveTo>
                    <a:pt x="306656" y="118132"/>
                  </a:moveTo>
                  <a:lnTo>
                    <a:pt x="426209" y="186954"/>
                  </a:lnTo>
                  <a:lnTo>
                    <a:pt x="426209" y="229968"/>
                  </a:lnTo>
                  <a:lnTo>
                    <a:pt x="333583" y="283735"/>
                  </a:lnTo>
                  <a:cubicBezTo>
                    <a:pt x="330351" y="285886"/>
                    <a:pt x="327120" y="285886"/>
                    <a:pt x="323889" y="285886"/>
                  </a:cubicBezTo>
                  <a:cubicBezTo>
                    <a:pt x="320658" y="285886"/>
                    <a:pt x="317427" y="285886"/>
                    <a:pt x="315273" y="283735"/>
                  </a:cubicBezTo>
                  <a:cubicBezTo>
                    <a:pt x="309887" y="280509"/>
                    <a:pt x="306656" y="275133"/>
                    <a:pt x="306656" y="268681"/>
                  </a:cubicBezTo>
                  <a:close/>
                  <a:moveTo>
                    <a:pt x="251742" y="87035"/>
                  </a:moveTo>
                  <a:lnTo>
                    <a:pt x="289380" y="108523"/>
                  </a:lnTo>
                  <a:lnTo>
                    <a:pt x="289380" y="215965"/>
                  </a:lnTo>
                  <a:cubicBezTo>
                    <a:pt x="289380" y="222411"/>
                    <a:pt x="286154" y="227784"/>
                    <a:pt x="280777" y="231007"/>
                  </a:cubicBezTo>
                  <a:cubicBezTo>
                    <a:pt x="277551" y="233156"/>
                    <a:pt x="275400" y="234230"/>
                    <a:pt x="272174" y="234230"/>
                  </a:cubicBezTo>
                  <a:cubicBezTo>
                    <a:pt x="268948" y="234230"/>
                    <a:pt x="265722" y="233156"/>
                    <a:pt x="262496" y="231007"/>
                  </a:cubicBezTo>
                  <a:lnTo>
                    <a:pt x="244215" y="220263"/>
                  </a:lnTo>
                  <a:cubicBezTo>
                    <a:pt x="243139" y="220263"/>
                    <a:pt x="243139" y="220263"/>
                    <a:pt x="242064" y="219188"/>
                  </a:cubicBezTo>
                  <a:lnTo>
                    <a:pt x="131301" y="155798"/>
                  </a:lnTo>
                  <a:close/>
                  <a:moveTo>
                    <a:pt x="251784" y="46208"/>
                  </a:moveTo>
                  <a:lnTo>
                    <a:pt x="43040" y="166566"/>
                  </a:lnTo>
                  <a:lnTo>
                    <a:pt x="43040" y="408355"/>
                  </a:lnTo>
                  <a:lnTo>
                    <a:pt x="251784" y="528712"/>
                  </a:lnTo>
                  <a:lnTo>
                    <a:pt x="461604" y="408355"/>
                  </a:lnTo>
                  <a:lnTo>
                    <a:pt x="461604" y="166566"/>
                  </a:lnTo>
                  <a:close/>
                  <a:moveTo>
                    <a:pt x="241024" y="3223"/>
                  </a:moveTo>
                  <a:cubicBezTo>
                    <a:pt x="248556" y="-1075"/>
                    <a:pt x="256088" y="-1075"/>
                    <a:pt x="262544" y="3223"/>
                  </a:cubicBezTo>
                  <a:lnTo>
                    <a:pt x="493884" y="135402"/>
                  </a:lnTo>
                  <a:cubicBezTo>
                    <a:pt x="500340" y="139700"/>
                    <a:pt x="504644" y="147222"/>
                    <a:pt x="504644" y="154745"/>
                  </a:cubicBezTo>
                  <a:lnTo>
                    <a:pt x="504644" y="420176"/>
                  </a:lnTo>
                  <a:cubicBezTo>
                    <a:pt x="504644" y="427698"/>
                    <a:pt x="500340" y="435221"/>
                    <a:pt x="493884" y="438444"/>
                  </a:cubicBezTo>
                  <a:lnTo>
                    <a:pt x="262544" y="571697"/>
                  </a:lnTo>
                  <a:cubicBezTo>
                    <a:pt x="259316" y="573846"/>
                    <a:pt x="256088" y="574921"/>
                    <a:pt x="251784" y="574921"/>
                  </a:cubicBezTo>
                  <a:cubicBezTo>
                    <a:pt x="248556" y="574921"/>
                    <a:pt x="245328" y="573846"/>
                    <a:pt x="241024" y="571697"/>
                  </a:cubicBezTo>
                  <a:lnTo>
                    <a:pt x="10760" y="438444"/>
                  </a:lnTo>
                  <a:cubicBezTo>
                    <a:pt x="4304" y="435221"/>
                    <a:pt x="0" y="427698"/>
                    <a:pt x="0" y="420176"/>
                  </a:cubicBezTo>
                  <a:lnTo>
                    <a:pt x="0" y="154745"/>
                  </a:lnTo>
                  <a:cubicBezTo>
                    <a:pt x="0" y="147222"/>
                    <a:pt x="4304" y="139700"/>
                    <a:pt x="10760" y="135402"/>
                  </a:cubicBezTo>
                  <a:close/>
                </a:path>
              </a:pathLst>
            </a:custGeom>
            <a:solidFill>
              <a:srgbClr val="012943"/>
            </a:solidFill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</p:sp>
      </p:grpSp>
      <p:grpSp>
        <p:nvGrpSpPr>
          <p:cNvPr id="18" name="组合 17"/>
          <p:cNvGrpSpPr/>
          <p:nvPr/>
        </p:nvGrpSpPr>
        <p:grpSpPr>
          <a:xfrm>
            <a:off x="8013405" y="5129332"/>
            <a:ext cx="3422855" cy="989698"/>
            <a:chOff x="664875" y="5129332"/>
            <a:chExt cx="3422855" cy="989698"/>
          </a:xfrm>
        </p:grpSpPr>
        <p:sp>
          <p:nvSpPr>
            <p:cNvPr id="19" name="文本框 18"/>
            <p:cNvSpPr txBox="1"/>
            <p:nvPr/>
          </p:nvSpPr>
          <p:spPr>
            <a:xfrm>
              <a:off x="1328543" y="5510017"/>
              <a:ext cx="2759187" cy="609013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200" dirty="0" err="1" smtClean="0">
                  <a:solidFill>
                    <a:srgbClr val="2D2D2D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Nunc</a:t>
              </a:r>
              <a:r>
                <a:rPr lang="en-US" altLang="zh-CN" sz="1200" dirty="0" smtClean="0">
                  <a:solidFill>
                    <a:srgbClr val="2D2D2D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viverra imperdiet enim. Fusce est. Vivamus a </a:t>
              </a:r>
              <a:r>
                <a:rPr lang="en-US" altLang="zh-CN" sz="1200" dirty="0" err="1" smtClean="0">
                  <a:solidFill>
                    <a:srgbClr val="2D2D2D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tellus</a:t>
              </a:r>
              <a:r>
                <a:rPr lang="en-US" altLang="zh-CN" sz="1200" dirty="0" smtClean="0">
                  <a:solidFill>
                    <a:srgbClr val="2D2D2D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.</a:t>
              </a: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1328543" y="5129332"/>
              <a:ext cx="2484725" cy="38068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altLang="zh-CN" b="1" dirty="0">
                  <a:solidFill>
                    <a:srgbClr val="2D2D2D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Enter subtitle </a:t>
              </a:r>
              <a:endParaRPr lang="en-US" altLang="zh-CN" b="1" dirty="0" smtClean="0">
                <a:solidFill>
                  <a:srgbClr val="2D2D2D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21" name="hexagonal-diaphragm-shape-interface-symbol_39039"/>
            <p:cNvSpPr>
              <a:spLocks noChangeAspect="1"/>
            </p:cNvSpPr>
            <p:nvPr/>
          </p:nvSpPr>
          <p:spPr bwMode="auto">
            <a:xfrm>
              <a:off x="664875" y="5205174"/>
              <a:ext cx="535158" cy="609685"/>
            </a:xfrm>
            <a:custGeom>
              <a:avLst/>
              <a:gdLst>
                <a:gd name="connsiteX0" fmla="*/ 223869 w 504644"/>
                <a:gd name="connsiteY0" fmla="*/ 343876 h 574921"/>
                <a:gd name="connsiteX1" fmla="*/ 242155 w 504644"/>
                <a:gd name="connsiteY1" fmla="*/ 343876 h 574921"/>
                <a:gd name="connsiteX2" fmla="*/ 372307 w 504644"/>
                <a:gd name="connsiteY2" fmla="*/ 419085 h 574921"/>
                <a:gd name="connsiteX3" fmla="*/ 251836 w 504644"/>
                <a:gd name="connsiteY3" fmla="*/ 487848 h 574921"/>
                <a:gd name="connsiteX4" fmla="*/ 215264 w 504644"/>
                <a:gd name="connsiteY4" fmla="*/ 466360 h 574921"/>
                <a:gd name="connsiteX5" fmla="*/ 215264 w 504644"/>
                <a:gd name="connsiteY5" fmla="*/ 358918 h 574921"/>
                <a:gd name="connsiteX6" fmla="*/ 223869 w 504644"/>
                <a:gd name="connsiteY6" fmla="*/ 343876 h 574921"/>
                <a:gd name="connsiteX7" fmla="*/ 171062 w 504644"/>
                <a:gd name="connsiteY7" fmla="*/ 290148 h 574921"/>
                <a:gd name="connsiteX8" fmla="*/ 189372 w 504644"/>
                <a:gd name="connsiteY8" fmla="*/ 290148 h 574921"/>
                <a:gd name="connsiteX9" fmla="*/ 197988 w 504644"/>
                <a:gd name="connsiteY9" fmla="*/ 305196 h 574921"/>
                <a:gd name="connsiteX10" fmla="*/ 197988 w 504644"/>
                <a:gd name="connsiteY10" fmla="*/ 456750 h 574921"/>
                <a:gd name="connsiteX11" fmla="*/ 78435 w 504644"/>
                <a:gd name="connsiteY11" fmla="*/ 387959 h 574921"/>
                <a:gd name="connsiteX12" fmla="*/ 78435 w 504644"/>
                <a:gd name="connsiteY12" fmla="*/ 342815 h 574921"/>
                <a:gd name="connsiteX13" fmla="*/ 426209 w 504644"/>
                <a:gd name="connsiteY13" fmla="*/ 248224 h 574921"/>
                <a:gd name="connsiteX14" fmla="*/ 426209 w 504644"/>
                <a:gd name="connsiteY14" fmla="*/ 387921 h 574921"/>
                <a:gd name="connsiteX15" fmla="*/ 388533 w 504644"/>
                <a:gd name="connsiteY15" fmla="*/ 409413 h 574921"/>
                <a:gd name="connsiteX16" fmla="*/ 294882 w 504644"/>
                <a:gd name="connsiteY16" fmla="*/ 355683 h 574921"/>
                <a:gd name="connsiteX17" fmla="*/ 286270 w 504644"/>
                <a:gd name="connsiteY17" fmla="*/ 340639 h 574921"/>
                <a:gd name="connsiteX18" fmla="*/ 294882 w 504644"/>
                <a:gd name="connsiteY18" fmla="*/ 324520 h 574921"/>
                <a:gd name="connsiteX19" fmla="*/ 313182 w 504644"/>
                <a:gd name="connsiteY19" fmla="*/ 314849 h 574921"/>
                <a:gd name="connsiteX20" fmla="*/ 315335 w 504644"/>
                <a:gd name="connsiteY20" fmla="*/ 312700 h 574921"/>
                <a:gd name="connsiteX21" fmla="*/ 115045 w 504644"/>
                <a:gd name="connsiteY21" fmla="*/ 165470 h 574921"/>
                <a:gd name="connsiteX22" fmla="*/ 208723 w 504644"/>
                <a:gd name="connsiteY22" fmla="*/ 219225 h 574921"/>
                <a:gd name="connsiteX23" fmla="*/ 217337 w 504644"/>
                <a:gd name="connsiteY23" fmla="*/ 234277 h 574921"/>
                <a:gd name="connsiteX24" fmla="*/ 208723 w 504644"/>
                <a:gd name="connsiteY24" fmla="*/ 250404 h 574921"/>
                <a:gd name="connsiteX25" fmla="*/ 78435 w 504644"/>
                <a:gd name="connsiteY25" fmla="*/ 324586 h 574921"/>
                <a:gd name="connsiteX26" fmla="*/ 78435 w 504644"/>
                <a:gd name="connsiteY26" fmla="*/ 186972 h 574921"/>
                <a:gd name="connsiteX27" fmla="*/ 306656 w 504644"/>
                <a:gd name="connsiteY27" fmla="*/ 118132 h 574921"/>
                <a:gd name="connsiteX28" fmla="*/ 426209 w 504644"/>
                <a:gd name="connsiteY28" fmla="*/ 186954 h 574921"/>
                <a:gd name="connsiteX29" fmla="*/ 426209 w 504644"/>
                <a:gd name="connsiteY29" fmla="*/ 229968 h 574921"/>
                <a:gd name="connsiteX30" fmla="*/ 333583 w 504644"/>
                <a:gd name="connsiteY30" fmla="*/ 283735 h 574921"/>
                <a:gd name="connsiteX31" fmla="*/ 323889 w 504644"/>
                <a:gd name="connsiteY31" fmla="*/ 285886 h 574921"/>
                <a:gd name="connsiteX32" fmla="*/ 315273 w 504644"/>
                <a:gd name="connsiteY32" fmla="*/ 283735 h 574921"/>
                <a:gd name="connsiteX33" fmla="*/ 306656 w 504644"/>
                <a:gd name="connsiteY33" fmla="*/ 268681 h 574921"/>
                <a:gd name="connsiteX34" fmla="*/ 251742 w 504644"/>
                <a:gd name="connsiteY34" fmla="*/ 87035 h 574921"/>
                <a:gd name="connsiteX35" fmla="*/ 289380 w 504644"/>
                <a:gd name="connsiteY35" fmla="*/ 108523 h 574921"/>
                <a:gd name="connsiteX36" fmla="*/ 289380 w 504644"/>
                <a:gd name="connsiteY36" fmla="*/ 215965 h 574921"/>
                <a:gd name="connsiteX37" fmla="*/ 280777 w 504644"/>
                <a:gd name="connsiteY37" fmla="*/ 231007 h 574921"/>
                <a:gd name="connsiteX38" fmla="*/ 272174 w 504644"/>
                <a:gd name="connsiteY38" fmla="*/ 234230 h 574921"/>
                <a:gd name="connsiteX39" fmla="*/ 262496 w 504644"/>
                <a:gd name="connsiteY39" fmla="*/ 231007 h 574921"/>
                <a:gd name="connsiteX40" fmla="*/ 244215 w 504644"/>
                <a:gd name="connsiteY40" fmla="*/ 220263 h 574921"/>
                <a:gd name="connsiteX41" fmla="*/ 242064 w 504644"/>
                <a:gd name="connsiteY41" fmla="*/ 219188 h 574921"/>
                <a:gd name="connsiteX42" fmla="*/ 131301 w 504644"/>
                <a:gd name="connsiteY42" fmla="*/ 155798 h 574921"/>
                <a:gd name="connsiteX43" fmla="*/ 251784 w 504644"/>
                <a:gd name="connsiteY43" fmla="*/ 46208 h 574921"/>
                <a:gd name="connsiteX44" fmla="*/ 43040 w 504644"/>
                <a:gd name="connsiteY44" fmla="*/ 166566 h 574921"/>
                <a:gd name="connsiteX45" fmla="*/ 43040 w 504644"/>
                <a:gd name="connsiteY45" fmla="*/ 408355 h 574921"/>
                <a:gd name="connsiteX46" fmla="*/ 251784 w 504644"/>
                <a:gd name="connsiteY46" fmla="*/ 528712 h 574921"/>
                <a:gd name="connsiteX47" fmla="*/ 461604 w 504644"/>
                <a:gd name="connsiteY47" fmla="*/ 408355 h 574921"/>
                <a:gd name="connsiteX48" fmla="*/ 461604 w 504644"/>
                <a:gd name="connsiteY48" fmla="*/ 166566 h 574921"/>
                <a:gd name="connsiteX49" fmla="*/ 241024 w 504644"/>
                <a:gd name="connsiteY49" fmla="*/ 3223 h 574921"/>
                <a:gd name="connsiteX50" fmla="*/ 262544 w 504644"/>
                <a:gd name="connsiteY50" fmla="*/ 3223 h 574921"/>
                <a:gd name="connsiteX51" fmla="*/ 493884 w 504644"/>
                <a:gd name="connsiteY51" fmla="*/ 135402 h 574921"/>
                <a:gd name="connsiteX52" fmla="*/ 504644 w 504644"/>
                <a:gd name="connsiteY52" fmla="*/ 154745 h 574921"/>
                <a:gd name="connsiteX53" fmla="*/ 504644 w 504644"/>
                <a:gd name="connsiteY53" fmla="*/ 420176 h 574921"/>
                <a:gd name="connsiteX54" fmla="*/ 493884 w 504644"/>
                <a:gd name="connsiteY54" fmla="*/ 438444 h 574921"/>
                <a:gd name="connsiteX55" fmla="*/ 262544 w 504644"/>
                <a:gd name="connsiteY55" fmla="*/ 571697 h 574921"/>
                <a:gd name="connsiteX56" fmla="*/ 251784 w 504644"/>
                <a:gd name="connsiteY56" fmla="*/ 574921 h 574921"/>
                <a:gd name="connsiteX57" fmla="*/ 241024 w 504644"/>
                <a:gd name="connsiteY57" fmla="*/ 571697 h 574921"/>
                <a:gd name="connsiteX58" fmla="*/ 10760 w 504644"/>
                <a:gd name="connsiteY58" fmla="*/ 438444 h 574921"/>
                <a:gd name="connsiteX59" fmla="*/ 0 w 504644"/>
                <a:gd name="connsiteY59" fmla="*/ 420176 h 574921"/>
                <a:gd name="connsiteX60" fmla="*/ 0 w 504644"/>
                <a:gd name="connsiteY60" fmla="*/ 154745 h 574921"/>
                <a:gd name="connsiteX61" fmla="*/ 10760 w 504644"/>
                <a:gd name="connsiteY61" fmla="*/ 135402 h 574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504644" h="574921">
                  <a:moveTo>
                    <a:pt x="223869" y="343876"/>
                  </a:moveTo>
                  <a:cubicBezTo>
                    <a:pt x="229248" y="340653"/>
                    <a:pt x="235701" y="340653"/>
                    <a:pt x="242155" y="343876"/>
                  </a:cubicBezTo>
                  <a:lnTo>
                    <a:pt x="372307" y="419085"/>
                  </a:lnTo>
                  <a:lnTo>
                    <a:pt x="251836" y="487848"/>
                  </a:lnTo>
                  <a:lnTo>
                    <a:pt x="215264" y="466360"/>
                  </a:lnTo>
                  <a:lnTo>
                    <a:pt x="215264" y="358918"/>
                  </a:lnTo>
                  <a:cubicBezTo>
                    <a:pt x="215264" y="352472"/>
                    <a:pt x="218491" y="347100"/>
                    <a:pt x="223869" y="343876"/>
                  </a:cubicBezTo>
                  <a:close/>
                  <a:moveTo>
                    <a:pt x="171062" y="290148"/>
                  </a:moveTo>
                  <a:cubicBezTo>
                    <a:pt x="177524" y="286923"/>
                    <a:pt x="183987" y="286923"/>
                    <a:pt x="189372" y="290148"/>
                  </a:cubicBezTo>
                  <a:cubicBezTo>
                    <a:pt x="194757" y="293372"/>
                    <a:pt x="197988" y="298746"/>
                    <a:pt x="197988" y="305196"/>
                  </a:cubicBezTo>
                  <a:lnTo>
                    <a:pt x="197988" y="456750"/>
                  </a:lnTo>
                  <a:lnTo>
                    <a:pt x="78435" y="387959"/>
                  </a:lnTo>
                  <a:lnTo>
                    <a:pt x="78435" y="342815"/>
                  </a:lnTo>
                  <a:close/>
                  <a:moveTo>
                    <a:pt x="426209" y="248224"/>
                  </a:moveTo>
                  <a:lnTo>
                    <a:pt x="426209" y="387921"/>
                  </a:lnTo>
                  <a:lnTo>
                    <a:pt x="388533" y="409413"/>
                  </a:lnTo>
                  <a:lnTo>
                    <a:pt x="294882" y="355683"/>
                  </a:lnTo>
                  <a:cubicBezTo>
                    <a:pt x="289500" y="352460"/>
                    <a:pt x="286270" y="347087"/>
                    <a:pt x="286270" y="340639"/>
                  </a:cubicBezTo>
                  <a:cubicBezTo>
                    <a:pt x="286270" y="334192"/>
                    <a:pt x="289500" y="327744"/>
                    <a:pt x="294882" y="324520"/>
                  </a:cubicBezTo>
                  <a:lnTo>
                    <a:pt x="313182" y="314849"/>
                  </a:lnTo>
                  <a:cubicBezTo>
                    <a:pt x="314258" y="313774"/>
                    <a:pt x="314258" y="313774"/>
                    <a:pt x="315335" y="312700"/>
                  </a:cubicBezTo>
                  <a:close/>
                  <a:moveTo>
                    <a:pt x="115045" y="165470"/>
                  </a:moveTo>
                  <a:lnTo>
                    <a:pt x="208723" y="219225"/>
                  </a:lnTo>
                  <a:cubicBezTo>
                    <a:pt x="214107" y="222451"/>
                    <a:pt x="217337" y="227826"/>
                    <a:pt x="217337" y="234277"/>
                  </a:cubicBezTo>
                  <a:cubicBezTo>
                    <a:pt x="217337" y="240728"/>
                    <a:pt x="214107" y="247178"/>
                    <a:pt x="208723" y="250404"/>
                  </a:cubicBezTo>
                  <a:lnTo>
                    <a:pt x="78435" y="324586"/>
                  </a:lnTo>
                  <a:lnTo>
                    <a:pt x="78435" y="186972"/>
                  </a:lnTo>
                  <a:close/>
                  <a:moveTo>
                    <a:pt x="306656" y="118132"/>
                  </a:moveTo>
                  <a:lnTo>
                    <a:pt x="426209" y="186954"/>
                  </a:lnTo>
                  <a:lnTo>
                    <a:pt x="426209" y="229968"/>
                  </a:lnTo>
                  <a:lnTo>
                    <a:pt x="333583" y="283735"/>
                  </a:lnTo>
                  <a:cubicBezTo>
                    <a:pt x="330351" y="285886"/>
                    <a:pt x="327120" y="285886"/>
                    <a:pt x="323889" y="285886"/>
                  </a:cubicBezTo>
                  <a:cubicBezTo>
                    <a:pt x="320658" y="285886"/>
                    <a:pt x="317427" y="285886"/>
                    <a:pt x="315273" y="283735"/>
                  </a:cubicBezTo>
                  <a:cubicBezTo>
                    <a:pt x="309887" y="280509"/>
                    <a:pt x="306656" y="275133"/>
                    <a:pt x="306656" y="268681"/>
                  </a:cubicBezTo>
                  <a:close/>
                  <a:moveTo>
                    <a:pt x="251742" y="87035"/>
                  </a:moveTo>
                  <a:lnTo>
                    <a:pt x="289380" y="108523"/>
                  </a:lnTo>
                  <a:lnTo>
                    <a:pt x="289380" y="215965"/>
                  </a:lnTo>
                  <a:cubicBezTo>
                    <a:pt x="289380" y="222411"/>
                    <a:pt x="286154" y="227784"/>
                    <a:pt x="280777" y="231007"/>
                  </a:cubicBezTo>
                  <a:cubicBezTo>
                    <a:pt x="277551" y="233156"/>
                    <a:pt x="275400" y="234230"/>
                    <a:pt x="272174" y="234230"/>
                  </a:cubicBezTo>
                  <a:cubicBezTo>
                    <a:pt x="268948" y="234230"/>
                    <a:pt x="265722" y="233156"/>
                    <a:pt x="262496" y="231007"/>
                  </a:cubicBezTo>
                  <a:lnTo>
                    <a:pt x="244215" y="220263"/>
                  </a:lnTo>
                  <a:cubicBezTo>
                    <a:pt x="243139" y="220263"/>
                    <a:pt x="243139" y="220263"/>
                    <a:pt x="242064" y="219188"/>
                  </a:cubicBezTo>
                  <a:lnTo>
                    <a:pt x="131301" y="155798"/>
                  </a:lnTo>
                  <a:close/>
                  <a:moveTo>
                    <a:pt x="251784" y="46208"/>
                  </a:moveTo>
                  <a:lnTo>
                    <a:pt x="43040" y="166566"/>
                  </a:lnTo>
                  <a:lnTo>
                    <a:pt x="43040" y="408355"/>
                  </a:lnTo>
                  <a:lnTo>
                    <a:pt x="251784" y="528712"/>
                  </a:lnTo>
                  <a:lnTo>
                    <a:pt x="461604" y="408355"/>
                  </a:lnTo>
                  <a:lnTo>
                    <a:pt x="461604" y="166566"/>
                  </a:lnTo>
                  <a:close/>
                  <a:moveTo>
                    <a:pt x="241024" y="3223"/>
                  </a:moveTo>
                  <a:cubicBezTo>
                    <a:pt x="248556" y="-1075"/>
                    <a:pt x="256088" y="-1075"/>
                    <a:pt x="262544" y="3223"/>
                  </a:cubicBezTo>
                  <a:lnTo>
                    <a:pt x="493884" y="135402"/>
                  </a:lnTo>
                  <a:cubicBezTo>
                    <a:pt x="500340" y="139700"/>
                    <a:pt x="504644" y="147222"/>
                    <a:pt x="504644" y="154745"/>
                  </a:cubicBezTo>
                  <a:lnTo>
                    <a:pt x="504644" y="420176"/>
                  </a:lnTo>
                  <a:cubicBezTo>
                    <a:pt x="504644" y="427698"/>
                    <a:pt x="500340" y="435221"/>
                    <a:pt x="493884" y="438444"/>
                  </a:cubicBezTo>
                  <a:lnTo>
                    <a:pt x="262544" y="571697"/>
                  </a:lnTo>
                  <a:cubicBezTo>
                    <a:pt x="259316" y="573846"/>
                    <a:pt x="256088" y="574921"/>
                    <a:pt x="251784" y="574921"/>
                  </a:cubicBezTo>
                  <a:cubicBezTo>
                    <a:pt x="248556" y="574921"/>
                    <a:pt x="245328" y="573846"/>
                    <a:pt x="241024" y="571697"/>
                  </a:cubicBezTo>
                  <a:lnTo>
                    <a:pt x="10760" y="438444"/>
                  </a:lnTo>
                  <a:cubicBezTo>
                    <a:pt x="4304" y="435221"/>
                    <a:pt x="0" y="427698"/>
                    <a:pt x="0" y="420176"/>
                  </a:cubicBezTo>
                  <a:lnTo>
                    <a:pt x="0" y="154745"/>
                  </a:lnTo>
                  <a:cubicBezTo>
                    <a:pt x="0" y="147222"/>
                    <a:pt x="4304" y="139700"/>
                    <a:pt x="10760" y="135402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</p:sp>
      </p:grpSp>
    </p:spTree>
    <p:extLst>
      <p:ext uri="{BB962C8B-B14F-4D97-AF65-F5344CB8AC3E}">
        <p14:creationId xmlns:p14="http://schemas.microsoft.com/office/powerpoint/2010/main" val="2269639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3544239"/>
            <a:ext cx="3848100" cy="2297761"/>
          </a:xfrm>
          <a:custGeom>
            <a:avLst/>
            <a:gdLst>
              <a:gd name="connsiteX0" fmla="*/ 0 w 3848100"/>
              <a:gd name="connsiteY0" fmla="*/ 0 h 2297761"/>
              <a:gd name="connsiteX1" fmla="*/ 3848100 w 3848100"/>
              <a:gd name="connsiteY1" fmla="*/ 0 h 2297761"/>
              <a:gd name="connsiteX2" fmla="*/ 3848100 w 3848100"/>
              <a:gd name="connsiteY2" fmla="*/ 2297761 h 2297761"/>
              <a:gd name="connsiteX3" fmla="*/ 0 w 3848100"/>
              <a:gd name="connsiteY3" fmla="*/ 2297761 h 22977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48100" h="2297761">
                <a:moveTo>
                  <a:pt x="0" y="0"/>
                </a:moveTo>
                <a:lnTo>
                  <a:pt x="3848100" y="0"/>
                </a:lnTo>
                <a:lnTo>
                  <a:pt x="3848100" y="2297761"/>
                </a:lnTo>
                <a:lnTo>
                  <a:pt x="0" y="2297761"/>
                </a:lnTo>
                <a:close/>
              </a:path>
            </a:pathLst>
          </a:cu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565162" y="2232071"/>
            <a:ext cx="3746500" cy="1790700"/>
          </a:xfrm>
          <a:custGeom>
            <a:avLst/>
            <a:gdLst>
              <a:gd name="connsiteX0" fmla="*/ 0 w 3746500"/>
              <a:gd name="connsiteY0" fmla="*/ 0 h 1790700"/>
              <a:gd name="connsiteX1" fmla="*/ 3746500 w 3746500"/>
              <a:gd name="connsiteY1" fmla="*/ 0 h 1790700"/>
              <a:gd name="connsiteX2" fmla="*/ 3746500 w 3746500"/>
              <a:gd name="connsiteY2" fmla="*/ 1790700 h 1790700"/>
              <a:gd name="connsiteX3" fmla="*/ 0 w 3746500"/>
              <a:gd name="connsiteY3" fmla="*/ 1790700 h 1790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46500" h="1790700">
                <a:moveTo>
                  <a:pt x="0" y="0"/>
                </a:moveTo>
                <a:lnTo>
                  <a:pt x="3746500" y="0"/>
                </a:lnTo>
                <a:lnTo>
                  <a:pt x="3746500" y="1790700"/>
                </a:lnTo>
                <a:lnTo>
                  <a:pt x="0" y="1790700"/>
                </a:lnTo>
                <a:close/>
              </a:path>
            </a:pathLst>
          </a:custGeom>
        </p:spPr>
      </p:pic>
      <p:sp>
        <p:nvSpPr>
          <p:cNvPr id="6" name="矩形 5"/>
          <p:cNvSpPr/>
          <p:nvPr/>
        </p:nvSpPr>
        <p:spPr>
          <a:xfrm>
            <a:off x="0" y="1"/>
            <a:ext cx="12192000" cy="1352550"/>
          </a:xfrm>
          <a:prstGeom prst="rect">
            <a:avLst/>
          </a:prstGeom>
          <a:gradFill flip="none" rotWithShape="1">
            <a:gsLst>
              <a:gs pos="20000">
                <a:srgbClr val="012943">
                  <a:alpha val="10000"/>
                </a:srgbClr>
              </a:gs>
              <a:gs pos="70000">
                <a:srgbClr val="012943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443887" y="300323"/>
            <a:ext cx="4632937" cy="646331"/>
          </a:xfrm>
          <a:prstGeom prst="rect">
            <a:avLst/>
          </a:prstGeom>
          <a:noFill/>
          <a:effectLst/>
        </p:spPr>
        <p:txBody>
          <a:bodyPr wrap="square" rtlCol="0" anchor="ctr">
            <a:spAutoFit/>
          </a:bodyPr>
          <a:lstStyle/>
          <a:p>
            <a:r>
              <a:rPr lang="en-US" altLang="zh-CN" sz="3600" b="1" dirty="0" smtClean="0">
                <a:solidFill>
                  <a:schemeClr val="bg1">
                    <a:lumMod val="85000"/>
                  </a:schemeClr>
                </a:solidFill>
                <a:latin typeface="Verdana" panose="020B0604030504040204" pitchFamily="34" charset="0"/>
                <a:ea typeface="微软雅黑" panose="020B0503020204020204" pitchFamily="34" charset="-122"/>
                <a:cs typeface="Verdana" panose="020B0604030504040204" pitchFamily="34" charset="0"/>
              </a:rPr>
              <a:t>Enter your title </a:t>
            </a:r>
            <a:endParaRPr lang="zh-CN" altLang="en-US" sz="3600" b="1" dirty="0">
              <a:solidFill>
                <a:schemeClr val="bg1">
                  <a:lumMod val="85000"/>
                </a:schemeClr>
              </a:solidFill>
              <a:latin typeface="Verdana" panose="020B0604030504040204" pitchFamily="34" charset="0"/>
              <a:ea typeface="微软雅黑" panose="020B0503020204020204" pitchFamily="34" charset="-122"/>
              <a:cs typeface="Verdana" panose="020B060403050404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64538" y="1016128"/>
            <a:ext cx="4279900" cy="45719"/>
          </a:xfrm>
          <a:prstGeom prst="rect">
            <a:avLst/>
          </a:prstGeom>
          <a:gradFill>
            <a:gsLst>
              <a:gs pos="6364">
                <a:srgbClr val="FFC000"/>
              </a:gs>
              <a:gs pos="44000">
                <a:srgbClr val="FFC000"/>
              </a:gs>
              <a:gs pos="100000">
                <a:schemeClr val="bg1">
                  <a:alpha val="85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438900" y="4959512"/>
            <a:ext cx="2870200" cy="876300"/>
          </a:xfrm>
          <a:prstGeom prst="rect">
            <a:avLst/>
          </a:prstGeom>
          <a:solidFill>
            <a:srgbClr val="0129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438900" y="4052991"/>
            <a:ext cx="2870200" cy="876300"/>
          </a:xfrm>
          <a:prstGeom prst="rect">
            <a:avLst/>
          </a:prstGeom>
          <a:solidFill>
            <a:srgbClr val="0129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848100" y="2240864"/>
            <a:ext cx="1717062" cy="1790700"/>
          </a:xfrm>
          <a:prstGeom prst="rect">
            <a:avLst/>
          </a:prstGeom>
          <a:solidFill>
            <a:srgbClr val="0129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" name="组合 17"/>
          <p:cNvGrpSpPr/>
          <p:nvPr/>
        </p:nvGrpSpPr>
        <p:grpSpPr>
          <a:xfrm>
            <a:off x="417875" y="2222500"/>
            <a:ext cx="3297686" cy="1025250"/>
            <a:chOff x="786395" y="3570267"/>
            <a:chExt cx="3297686" cy="1025250"/>
          </a:xfrm>
        </p:grpSpPr>
        <p:sp>
          <p:nvSpPr>
            <p:cNvPr id="19" name="shutter-camera_2088"/>
            <p:cNvSpPr>
              <a:spLocks noChangeAspect="1"/>
            </p:cNvSpPr>
            <p:nvPr/>
          </p:nvSpPr>
          <p:spPr bwMode="auto">
            <a:xfrm>
              <a:off x="786395" y="3649758"/>
              <a:ext cx="476992" cy="476180"/>
            </a:xfrm>
            <a:custGeom>
              <a:avLst/>
              <a:gdLst>
                <a:gd name="connsiteX0" fmla="*/ 545944 w 608908"/>
                <a:gd name="connsiteY0" fmla="*/ 393329 h 607872"/>
                <a:gd name="connsiteX1" fmla="*/ 424802 w 608908"/>
                <a:gd name="connsiteY1" fmla="*/ 528844 h 607872"/>
                <a:gd name="connsiteX2" fmla="*/ 297199 w 608908"/>
                <a:gd name="connsiteY2" fmla="*/ 441727 h 607872"/>
                <a:gd name="connsiteX3" fmla="*/ 200292 w 608908"/>
                <a:gd name="connsiteY3" fmla="*/ 393329 h 607872"/>
                <a:gd name="connsiteX4" fmla="*/ 410171 w 608908"/>
                <a:gd name="connsiteY4" fmla="*/ 535250 h 607872"/>
                <a:gd name="connsiteX5" fmla="*/ 227738 w 608908"/>
                <a:gd name="connsiteY5" fmla="*/ 546539 h 607872"/>
                <a:gd name="connsiteX6" fmla="*/ 166374 w 608908"/>
                <a:gd name="connsiteY6" fmla="*/ 293572 h 607872"/>
                <a:gd name="connsiteX7" fmla="*/ 213248 w 608908"/>
                <a:gd name="connsiteY7" fmla="*/ 541799 h 607872"/>
                <a:gd name="connsiteX8" fmla="*/ 77474 w 608908"/>
                <a:gd name="connsiteY8" fmla="*/ 420909 h 607872"/>
                <a:gd name="connsiteX9" fmla="*/ 209879 w 608908"/>
                <a:gd name="connsiteY9" fmla="*/ 200033 h 607872"/>
                <a:gd name="connsiteX10" fmla="*/ 67715 w 608908"/>
                <a:gd name="connsiteY10" fmla="*/ 409653 h 607872"/>
                <a:gd name="connsiteX11" fmla="*/ 58022 w 608908"/>
                <a:gd name="connsiteY11" fmla="*/ 229057 h 607872"/>
                <a:gd name="connsiteX12" fmla="*/ 539332 w 608908"/>
                <a:gd name="connsiteY12" fmla="*/ 196664 h 607872"/>
                <a:gd name="connsiteX13" fmla="*/ 550637 w 608908"/>
                <a:gd name="connsiteY13" fmla="*/ 378823 h 607872"/>
                <a:gd name="connsiteX14" fmla="*/ 397215 w 608908"/>
                <a:gd name="connsiteY14" fmla="*/ 407839 h 607872"/>
                <a:gd name="connsiteX15" fmla="*/ 182551 w 608908"/>
                <a:gd name="connsiteY15" fmla="*/ 77474 h 607872"/>
                <a:gd name="connsiteX16" fmla="*/ 310154 w 608908"/>
                <a:gd name="connsiteY16" fmla="*/ 166034 h 607872"/>
                <a:gd name="connsiteX17" fmla="*/ 61409 w 608908"/>
                <a:gd name="connsiteY17" fmla="*/ 212729 h 607872"/>
                <a:gd name="connsiteX18" fmla="*/ 182551 w 608908"/>
                <a:gd name="connsiteY18" fmla="*/ 77474 h 607872"/>
                <a:gd name="connsiteX19" fmla="*/ 394106 w 608908"/>
                <a:gd name="connsiteY19" fmla="*/ 64518 h 607872"/>
                <a:gd name="connsiteX20" fmla="*/ 529880 w 608908"/>
                <a:gd name="connsiteY20" fmla="*/ 186992 h 607872"/>
                <a:gd name="connsiteX21" fmla="*/ 442597 w 608908"/>
                <a:gd name="connsiteY21" fmla="*/ 314300 h 607872"/>
                <a:gd name="connsiteX22" fmla="*/ 328827 w 608908"/>
                <a:gd name="connsiteY22" fmla="*/ 49843 h 607872"/>
                <a:gd name="connsiteX23" fmla="*/ 379528 w 608908"/>
                <a:gd name="connsiteY23" fmla="*/ 61333 h 607872"/>
                <a:gd name="connsiteX24" fmla="*/ 408616 w 608908"/>
                <a:gd name="connsiteY24" fmla="*/ 214543 h 607872"/>
                <a:gd name="connsiteX25" fmla="*/ 196923 w 608908"/>
                <a:gd name="connsiteY25" fmla="*/ 71010 h 607872"/>
                <a:gd name="connsiteX26" fmla="*/ 328827 w 608908"/>
                <a:gd name="connsiteY26" fmla="*/ 49843 h 607872"/>
                <a:gd name="connsiteX27" fmla="*/ 305262 w 608908"/>
                <a:gd name="connsiteY27" fmla="*/ 24186 h 607872"/>
                <a:gd name="connsiteX28" fmla="*/ 24227 w 608908"/>
                <a:gd name="connsiteY28" fmla="*/ 304742 h 607872"/>
                <a:gd name="connsiteX29" fmla="*/ 305262 w 608908"/>
                <a:gd name="connsiteY29" fmla="*/ 585299 h 607872"/>
                <a:gd name="connsiteX30" fmla="*/ 586296 w 608908"/>
                <a:gd name="connsiteY30" fmla="*/ 304742 h 607872"/>
                <a:gd name="connsiteX31" fmla="*/ 305262 w 608908"/>
                <a:gd name="connsiteY31" fmla="*/ 24186 h 607872"/>
                <a:gd name="connsiteX32" fmla="*/ 305262 w 608908"/>
                <a:gd name="connsiteY32" fmla="*/ 0 h 607872"/>
                <a:gd name="connsiteX33" fmla="*/ 608908 w 608908"/>
                <a:gd name="connsiteY33" fmla="*/ 304742 h 607872"/>
                <a:gd name="connsiteX34" fmla="*/ 305262 w 608908"/>
                <a:gd name="connsiteY34" fmla="*/ 607872 h 607872"/>
                <a:gd name="connsiteX35" fmla="*/ 0 w 608908"/>
                <a:gd name="connsiteY35" fmla="*/ 304742 h 607872"/>
                <a:gd name="connsiteX36" fmla="*/ 305262 w 608908"/>
                <a:gd name="connsiteY36" fmla="*/ 0 h 6078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08908" h="607872">
                  <a:moveTo>
                    <a:pt x="545944" y="393329"/>
                  </a:moveTo>
                  <a:cubicBezTo>
                    <a:pt x="500718" y="501418"/>
                    <a:pt x="424802" y="528844"/>
                    <a:pt x="424802" y="528844"/>
                  </a:cubicBezTo>
                  <a:lnTo>
                    <a:pt x="297199" y="441727"/>
                  </a:lnTo>
                  <a:close/>
                  <a:moveTo>
                    <a:pt x="200292" y="393329"/>
                  </a:moveTo>
                  <a:lnTo>
                    <a:pt x="410171" y="535250"/>
                  </a:lnTo>
                  <a:cubicBezTo>
                    <a:pt x="302003" y="580406"/>
                    <a:pt x="227738" y="546539"/>
                    <a:pt x="227738" y="546539"/>
                  </a:cubicBezTo>
                  <a:close/>
                  <a:moveTo>
                    <a:pt x="166374" y="293572"/>
                  </a:moveTo>
                  <a:lnTo>
                    <a:pt x="213248" y="541799"/>
                  </a:lnTo>
                  <a:cubicBezTo>
                    <a:pt x="104952" y="496667"/>
                    <a:pt x="77474" y="420909"/>
                    <a:pt x="77474" y="420909"/>
                  </a:cubicBezTo>
                  <a:close/>
                  <a:moveTo>
                    <a:pt x="209879" y="200033"/>
                  </a:moveTo>
                  <a:lnTo>
                    <a:pt x="67715" y="409653"/>
                  </a:lnTo>
                  <a:cubicBezTo>
                    <a:pt x="24097" y="303231"/>
                    <a:pt x="58022" y="229057"/>
                    <a:pt x="58022" y="229057"/>
                  </a:cubicBezTo>
                  <a:close/>
                  <a:moveTo>
                    <a:pt x="539332" y="196664"/>
                  </a:moveTo>
                  <a:cubicBezTo>
                    <a:pt x="584551" y="304670"/>
                    <a:pt x="550637" y="378823"/>
                    <a:pt x="550637" y="378823"/>
                  </a:cubicBezTo>
                  <a:lnTo>
                    <a:pt x="397215" y="407839"/>
                  </a:lnTo>
                  <a:close/>
                  <a:moveTo>
                    <a:pt x="182551" y="77474"/>
                  </a:moveTo>
                  <a:lnTo>
                    <a:pt x="310154" y="166034"/>
                  </a:lnTo>
                  <a:lnTo>
                    <a:pt x="61409" y="212729"/>
                  </a:lnTo>
                  <a:cubicBezTo>
                    <a:pt x="106635" y="106457"/>
                    <a:pt x="182551" y="77474"/>
                    <a:pt x="182551" y="77474"/>
                  </a:cubicBezTo>
                  <a:close/>
                  <a:moveTo>
                    <a:pt x="394106" y="64518"/>
                  </a:moveTo>
                  <a:cubicBezTo>
                    <a:pt x="502402" y="109640"/>
                    <a:pt x="529880" y="186992"/>
                    <a:pt x="529880" y="186992"/>
                  </a:cubicBezTo>
                  <a:lnTo>
                    <a:pt x="442597" y="314300"/>
                  </a:lnTo>
                  <a:close/>
                  <a:moveTo>
                    <a:pt x="328827" y="49843"/>
                  </a:moveTo>
                  <a:cubicBezTo>
                    <a:pt x="360944" y="52867"/>
                    <a:pt x="379528" y="61333"/>
                    <a:pt x="379528" y="61333"/>
                  </a:cubicBezTo>
                  <a:lnTo>
                    <a:pt x="408616" y="214543"/>
                  </a:lnTo>
                  <a:lnTo>
                    <a:pt x="196923" y="71010"/>
                  </a:lnTo>
                  <a:cubicBezTo>
                    <a:pt x="251058" y="49238"/>
                    <a:pt x="296709" y="46819"/>
                    <a:pt x="328827" y="49843"/>
                  </a:cubicBezTo>
                  <a:close/>
                  <a:moveTo>
                    <a:pt x="305262" y="24186"/>
                  </a:moveTo>
                  <a:cubicBezTo>
                    <a:pt x="150208" y="24186"/>
                    <a:pt x="24227" y="149953"/>
                    <a:pt x="24227" y="304742"/>
                  </a:cubicBezTo>
                  <a:cubicBezTo>
                    <a:pt x="24227" y="459532"/>
                    <a:pt x="150208" y="585299"/>
                    <a:pt x="305262" y="585299"/>
                  </a:cubicBezTo>
                  <a:cubicBezTo>
                    <a:pt x="460315" y="585299"/>
                    <a:pt x="586296" y="459532"/>
                    <a:pt x="586296" y="304742"/>
                  </a:cubicBezTo>
                  <a:cubicBezTo>
                    <a:pt x="586296" y="149953"/>
                    <a:pt x="460315" y="24186"/>
                    <a:pt x="305262" y="24186"/>
                  </a:cubicBezTo>
                  <a:close/>
                  <a:moveTo>
                    <a:pt x="305262" y="0"/>
                  </a:moveTo>
                  <a:cubicBezTo>
                    <a:pt x="473236" y="0"/>
                    <a:pt x="608908" y="135441"/>
                    <a:pt x="608908" y="304742"/>
                  </a:cubicBezTo>
                  <a:cubicBezTo>
                    <a:pt x="608908" y="472431"/>
                    <a:pt x="473236" y="607872"/>
                    <a:pt x="305262" y="607872"/>
                  </a:cubicBezTo>
                  <a:cubicBezTo>
                    <a:pt x="135672" y="607872"/>
                    <a:pt x="0" y="472431"/>
                    <a:pt x="0" y="304742"/>
                  </a:cubicBezTo>
                  <a:cubicBezTo>
                    <a:pt x="0" y="135441"/>
                    <a:pt x="135672" y="0"/>
                    <a:pt x="305262" y="0"/>
                  </a:cubicBezTo>
                  <a:close/>
                </a:path>
              </a:pathLst>
            </a:custGeom>
            <a:solidFill>
              <a:srgbClr val="012943"/>
            </a:solidFill>
            <a:ln>
              <a:noFill/>
            </a:ln>
          </p:spPr>
        </p:sp>
        <p:grpSp>
          <p:nvGrpSpPr>
            <p:cNvPr id="20" name="组合 19"/>
            <p:cNvGrpSpPr/>
            <p:nvPr/>
          </p:nvGrpSpPr>
          <p:grpSpPr>
            <a:xfrm>
              <a:off x="1324894" y="3570267"/>
              <a:ext cx="2759187" cy="1025250"/>
              <a:chOff x="1328543" y="5093780"/>
              <a:chExt cx="2759187" cy="1025250"/>
            </a:xfrm>
          </p:grpSpPr>
          <p:sp>
            <p:nvSpPr>
              <p:cNvPr id="21" name="文本框 20"/>
              <p:cNvSpPr txBox="1"/>
              <p:nvPr/>
            </p:nvSpPr>
            <p:spPr>
              <a:xfrm>
                <a:off x="1328543" y="5510017"/>
                <a:ext cx="2759187" cy="609013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1200" dirty="0" err="1" smtClean="0">
                    <a:solidFill>
                      <a:srgbClr val="2D2D2D"/>
                    </a:solidFill>
                    <a:latin typeface="Verdana" panose="020B0604030504040204" pitchFamily="34" charset="0"/>
                    <a:ea typeface="Verdana" panose="020B0604030504040204" pitchFamily="34" charset="0"/>
                    <a:cs typeface="Verdana" panose="020B0604030504040204" pitchFamily="34" charset="0"/>
                  </a:rPr>
                  <a:t>Nunc</a:t>
                </a:r>
                <a:r>
                  <a:rPr lang="en-US" altLang="zh-CN" sz="1200" dirty="0" smtClean="0">
                    <a:solidFill>
                      <a:srgbClr val="2D2D2D"/>
                    </a:solidFill>
                    <a:latin typeface="Verdana" panose="020B0604030504040204" pitchFamily="34" charset="0"/>
                    <a:ea typeface="Verdana" panose="020B0604030504040204" pitchFamily="34" charset="0"/>
                    <a:cs typeface="Verdana" panose="020B0604030504040204" pitchFamily="34" charset="0"/>
                  </a:rPr>
                  <a:t> viverra imperdiet enim. Fusce est. Vivamus a </a:t>
                </a:r>
                <a:r>
                  <a:rPr lang="en-US" altLang="zh-CN" sz="1200" dirty="0" err="1" smtClean="0">
                    <a:solidFill>
                      <a:srgbClr val="2D2D2D"/>
                    </a:solidFill>
                    <a:latin typeface="Verdana" panose="020B0604030504040204" pitchFamily="34" charset="0"/>
                    <a:ea typeface="Verdana" panose="020B0604030504040204" pitchFamily="34" charset="0"/>
                    <a:cs typeface="Verdana" panose="020B0604030504040204" pitchFamily="34" charset="0"/>
                  </a:rPr>
                  <a:t>tellus</a:t>
                </a:r>
                <a:r>
                  <a:rPr lang="en-US" altLang="zh-CN" sz="1200" dirty="0" smtClean="0">
                    <a:solidFill>
                      <a:srgbClr val="2D2D2D"/>
                    </a:solidFill>
                    <a:latin typeface="Verdana" panose="020B0604030504040204" pitchFamily="34" charset="0"/>
                    <a:ea typeface="Verdana" panose="020B0604030504040204" pitchFamily="34" charset="0"/>
                    <a:cs typeface="Verdana" panose="020B0604030504040204" pitchFamily="34" charset="0"/>
                  </a:rPr>
                  <a:t>.</a:t>
                </a:r>
              </a:p>
            </p:txBody>
          </p:sp>
          <p:sp>
            <p:nvSpPr>
              <p:cNvPr id="22" name="文本框 21"/>
              <p:cNvSpPr txBox="1"/>
              <p:nvPr/>
            </p:nvSpPr>
            <p:spPr>
              <a:xfrm>
                <a:off x="1328543" y="5093780"/>
                <a:ext cx="2484725" cy="45179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altLang="zh-CN" b="1" dirty="0">
                    <a:solidFill>
                      <a:srgbClr val="2D2D2D"/>
                    </a:solidFill>
                    <a:latin typeface="Verdana" panose="020B0604030504040204" pitchFamily="34" charset="0"/>
                    <a:ea typeface="Verdana" panose="020B0604030504040204" pitchFamily="34" charset="0"/>
                    <a:cs typeface="Verdana" panose="020B0604030504040204" pitchFamily="34" charset="0"/>
                  </a:rPr>
                  <a:t>Enter subtitle </a:t>
                </a:r>
                <a:endParaRPr lang="en-US" altLang="zh-CN" b="1" dirty="0" smtClean="0">
                  <a:solidFill>
                    <a:srgbClr val="2D2D2D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endParaRPr>
              </a:p>
            </p:txBody>
          </p:sp>
        </p:grpSp>
      </p:grpSp>
      <p:sp>
        <p:nvSpPr>
          <p:cNvPr id="26" name="文本框 25"/>
          <p:cNvSpPr txBox="1"/>
          <p:nvPr/>
        </p:nvSpPr>
        <p:spPr>
          <a:xfrm>
            <a:off x="9437524" y="3393844"/>
            <a:ext cx="2447650" cy="230832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200" dirty="0" smtClean="0">
                <a:solidFill>
                  <a:srgbClr val="2D2D2D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sz="1200" dirty="0" err="1" smtClean="0">
                <a:solidFill>
                  <a:srgbClr val="2D2D2D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urna</a:t>
            </a:r>
            <a:r>
              <a:rPr lang="en-US" altLang="zh-CN" sz="1200" dirty="0" smtClean="0">
                <a:solidFill>
                  <a:srgbClr val="2D2D2D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9418987" y="2240864"/>
            <a:ext cx="2484725" cy="95410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zh-CN" sz="2800" b="1" dirty="0">
                <a:solidFill>
                  <a:srgbClr val="2D2D2D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Enter subtitle </a:t>
            </a:r>
            <a:endParaRPr lang="en-US" altLang="zh-CN" sz="2800" b="1" dirty="0" smtClean="0">
              <a:solidFill>
                <a:srgbClr val="2D2D2D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3966101" y="4186242"/>
            <a:ext cx="2759187" cy="60901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 err="1" smtClean="0">
                <a:solidFill>
                  <a:srgbClr val="2D2D2D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Nunc</a:t>
            </a:r>
            <a:r>
              <a:rPr lang="en-US" altLang="zh-CN" sz="1200" dirty="0" smtClean="0">
                <a:solidFill>
                  <a:srgbClr val="2D2D2D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viverra imperdiet enim. Fusce est. Vivamus a </a:t>
            </a:r>
            <a:r>
              <a:rPr lang="en-US" altLang="zh-CN" sz="1200" dirty="0" err="1" smtClean="0">
                <a:solidFill>
                  <a:srgbClr val="2D2D2D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tellus</a:t>
            </a:r>
            <a:r>
              <a:rPr lang="en-US" altLang="zh-CN" sz="1200" dirty="0" smtClean="0">
                <a:solidFill>
                  <a:srgbClr val="2D2D2D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</p:txBody>
      </p:sp>
      <p:sp>
        <p:nvSpPr>
          <p:cNvPr id="42" name="文本框 41"/>
          <p:cNvSpPr txBox="1"/>
          <p:nvPr/>
        </p:nvSpPr>
        <p:spPr>
          <a:xfrm>
            <a:off x="3966101" y="5093155"/>
            <a:ext cx="2759187" cy="60901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 err="1" smtClean="0">
                <a:solidFill>
                  <a:srgbClr val="2D2D2D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Nunc</a:t>
            </a:r>
            <a:r>
              <a:rPr lang="en-US" altLang="zh-CN" sz="1200" dirty="0" smtClean="0">
                <a:solidFill>
                  <a:srgbClr val="2D2D2D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viverra imperdiet enim. Fusce est. Vivamus a </a:t>
            </a:r>
            <a:r>
              <a:rPr lang="en-US" altLang="zh-CN" sz="1200" dirty="0" err="1" smtClean="0">
                <a:solidFill>
                  <a:srgbClr val="2D2D2D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tellus</a:t>
            </a:r>
            <a:r>
              <a:rPr lang="en-US" altLang="zh-CN" sz="1200" dirty="0" smtClean="0">
                <a:solidFill>
                  <a:srgbClr val="2D2D2D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</p:txBody>
      </p:sp>
      <p:sp>
        <p:nvSpPr>
          <p:cNvPr id="44" name="文本框 43"/>
          <p:cNvSpPr txBox="1"/>
          <p:nvPr/>
        </p:nvSpPr>
        <p:spPr>
          <a:xfrm>
            <a:off x="6824375" y="4241329"/>
            <a:ext cx="2484725" cy="45179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b="1" dirty="0">
                <a:solidFill>
                  <a:schemeClr val="bg1">
                    <a:lumMod val="8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Enter subtitle </a:t>
            </a:r>
            <a:endParaRPr lang="en-US" altLang="zh-CN" b="1" dirty="0" smtClean="0">
              <a:solidFill>
                <a:schemeClr val="bg1">
                  <a:lumMod val="8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6831363" y="5171766"/>
            <a:ext cx="2484725" cy="45179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b="1" dirty="0">
                <a:solidFill>
                  <a:schemeClr val="bg1">
                    <a:lumMod val="8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Enter subtitle </a:t>
            </a:r>
            <a:endParaRPr lang="en-US" altLang="zh-CN" b="1" dirty="0" smtClean="0">
              <a:solidFill>
                <a:schemeClr val="bg1">
                  <a:lumMod val="8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46" name="upload-tray-and-arrow_13932"/>
          <p:cNvSpPr>
            <a:spLocks noChangeAspect="1"/>
          </p:cNvSpPr>
          <p:nvPr/>
        </p:nvSpPr>
        <p:spPr bwMode="auto">
          <a:xfrm>
            <a:off x="4408994" y="2778171"/>
            <a:ext cx="700747" cy="541352"/>
          </a:xfrm>
          <a:custGeom>
            <a:avLst/>
            <a:gdLst>
              <a:gd name="connsiteX0" fmla="*/ 32872 w 558831"/>
              <a:gd name="connsiteY0" fmla="*/ 395071 h 575509"/>
              <a:gd name="connsiteX1" fmla="*/ 65745 w 558831"/>
              <a:gd name="connsiteY1" fmla="*/ 395071 h 575509"/>
              <a:gd name="connsiteX2" fmla="*/ 65745 w 558831"/>
              <a:gd name="connsiteY2" fmla="*/ 511067 h 575509"/>
              <a:gd name="connsiteX3" fmla="*/ 494260 w 558831"/>
              <a:gd name="connsiteY3" fmla="*/ 511067 h 575509"/>
              <a:gd name="connsiteX4" fmla="*/ 494260 w 558831"/>
              <a:gd name="connsiteY4" fmla="*/ 395071 h 575509"/>
              <a:gd name="connsiteX5" fmla="*/ 527133 w 558831"/>
              <a:gd name="connsiteY5" fmla="*/ 395071 h 575509"/>
              <a:gd name="connsiteX6" fmla="*/ 558831 w 558831"/>
              <a:gd name="connsiteY6" fmla="*/ 426706 h 575509"/>
              <a:gd name="connsiteX7" fmla="*/ 558831 w 558831"/>
              <a:gd name="connsiteY7" fmla="*/ 560277 h 575509"/>
              <a:gd name="connsiteX8" fmla="*/ 543569 w 558831"/>
              <a:gd name="connsiteY8" fmla="*/ 575509 h 575509"/>
              <a:gd name="connsiteX9" fmla="*/ 16436 w 558831"/>
              <a:gd name="connsiteY9" fmla="*/ 575509 h 575509"/>
              <a:gd name="connsiteX10" fmla="*/ 0 w 558831"/>
              <a:gd name="connsiteY10" fmla="*/ 560277 h 575509"/>
              <a:gd name="connsiteX11" fmla="*/ 0 w 558831"/>
              <a:gd name="connsiteY11" fmla="*/ 426706 h 575509"/>
              <a:gd name="connsiteX12" fmla="*/ 32872 w 558831"/>
              <a:gd name="connsiteY12" fmla="*/ 395071 h 575509"/>
              <a:gd name="connsiteX13" fmla="*/ 278807 w 558831"/>
              <a:gd name="connsiteY13" fmla="*/ 0 h 575509"/>
              <a:gd name="connsiteX14" fmla="*/ 292312 w 558831"/>
              <a:gd name="connsiteY14" fmla="*/ 7033 h 575509"/>
              <a:gd name="connsiteX15" fmla="*/ 459073 w 558831"/>
              <a:gd name="connsiteY15" fmla="*/ 221552 h 575509"/>
              <a:gd name="connsiteX16" fmla="*/ 450853 w 558831"/>
              <a:gd name="connsiteY16" fmla="*/ 239136 h 575509"/>
              <a:gd name="connsiteX17" fmla="*/ 388611 w 558831"/>
              <a:gd name="connsiteY17" fmla="*/ 239136 h 575509"/>
              <a:gd name="connsiteX18" fmla="*/ 388611 w 558831"/>
              <a:gd name="connsiteY18" fmla="*/ 377460 h 575509"/>
              <a:gd name="connsiteX19" fmla="*/ 343985 w 558831"/>
              <a:gd name="connsiteY19" fmla="*/ 422005 h 575509"/>
              <a:gd name="connsiteX20" fmla="*/ 177223 w 558831"/>
              <a:gd name="connsiteY20" fmla="*/ 422005 h 575509"/>
              <a:gd name="connsiteX21" fmla="*/ 177223 w 558831"/>
              <a:gd name="connsiteY21" fmla="*/ 239136 h 575509"/>
              <a:gd name="connsiteX22" fmla="*/ 109109 w 558831"/>
              <a:gd name="connsiteY22" fmla="*/ 239136 h 575509"/>
              <a:gd name="connsiteX23" fmla="*/ 99714 w 558831"/>
              <a:gd name="connsiteY23" fmla="*/ 221552 h 575509"/>
              <a:gd name="connsiteX24" fmla="*/ 265301 w 558831"/>
              <a:gd name="connsiteY24" fmla="*/ 7033 h 575509"/>
              <a:gd name="connsiteX25" fmla="*/ 278807 w 558831"/>
              <a:gd name="connsiteY25" fmla="*/ 0 h 5755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558831" h="575509">
                <a:moveTo>
                  <a:pt x="32872" y="395071"/>
                </a:moveTo>
                <a:lnTo>
                  <a:pt x="65745" y="395071"/>
                </a:lnTo>
                <a:lnTo>
                  <a:pt x="65745" y="511067"/>
                </a:lnTo>
                <a:lnTo>
                  <a:pt x="494260" y="511067"/>
                </a:lnTo>
                <a:lnTo>
                  <a:pt x="494260" y="395071"/>
                </a:lnTo>
                <a:lnTo>
                  <a:pt x="527133" y="395071"/>
                </a:lnTo>
                <a:cubicBezTo>
                  <a:pt x="544743" y="395071"/>
                  <a:pt x="558831" y="409131"/>
                  <a:pt x="558831" y="426706"/>
                </a:cubicBezTo>
                <a:lnTo>
                  <a:pt x="558831" y="560277"/>
                </a:lnTo>
                <a:cubicBezTo>
                  <a:pt x="558831" y="568479"/>
                  <a:pt x="551787" y="575509"/>
                  <a:pt x="543569" y="575509"/>
                </a:cubicBezTo>
                <a:lnTo>
                  <a:pt x="16436" y="575509"/>
                </a:lnTo>
                <a:cubicBezTo>
                  <a:pt x="7044" y="575509"/>
                  <a:pt x="0" y="568479"/>
                  <a:pt x="0" y="560277"/>
                </a:cubicBezTo>
                <a:lnTo>
                  <a:pt x="0" y="426706"/>
                </a:lnTo>
                <a:cubicBezTo>
                  <a:pt x="0" y="409131"/>
                  <a:pt x="15262" y="395071"/>
                  <a:pt x="32872" y="395071"/>
                </a:cubicBezTo>
                <a:close/>
                <a:moveTo>
                  <a:pt x="278807" y="0"/>
                </a:moveTo>
                <a:cubicBezTo>
                  <a:pt x="283798" y="0"/>
                  <a:pt x="288789" y="2344"/>
                  <a:pt x="292312" y="7033"/>
                </a:cubicBezTo>
                <a:lnTo>
                  <a:pt x="459073" y="221552"/>
                </a:lnTo>
                <a:cubicBezTo>
                  <a:pt x="467294" y="230930"/>
                  <a:pt x="463771" y="239136"/>
                  <a:pt x="450853" y="239136"/>
                </a:cubicBezTo>
                <a:lnTo>
                  <a:pt x="388611" y="239136"/>
                </a:lnTo>
                <a:lnTo>
                  <a:pt x="388611" y="377460"/>
                </a:lnTo>
                <a:cubicBezTo>
                  <a:pt x="388611" y="402077"/>
                  <a:pt x="368646" y="422005"/>
                  <a:pt x="343985" y="422005"/>
                </a:cubicBezTo>
                <a:lnTo>
                  <a:pt x="177223" y="422005"/>
                </a:lnTo>
                <a:lnTo>
                  <a:pt x="177223" y="239136"/>
                </a:lnTo>
                <a:lnTo>
                  <a:pt x="109109" y="239136"/>
                </a:lnTo>
                <a:cubicBezTo>
                  <a:pt x="96191" y="239136"/>
                  <a:pt x="92668" y="230930"/>
                  <a:pt x="99714" y="221552"/>
                </a:cubicBezTo>
                <a:lnTo>
                  <a:pt x="265301" y="7033"/>
                </a:lnTo>
                <a:cubicBezTo>
                  <a:pt x="268825" y="2344"/>
                  <a:pt x="273816" y="0"/>
                  <a:pt x="278807" y="0"/>
                </a:cubicBezTo>
                <a:close/>
              </a:path>
            </a:pathLst>
          </a:custGeom>
          <a:gradFill>
            <a:gsLst>
              <a:gs pos="6364">
                <a:srgbClr val="FFC000"/>
              </a:gs>
              <a:gs pos="44000">
                <a:srgbClr val="FFC000"/>
              </a:gs>
              <a:gs pos="100000">
                <a:schemeClr val="bg1">
                  <a:alpha val="85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4124232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2175</TotalTime>
  <Words>943</Words>
  <Application>Microsoft Office PowerPoint</Application>
  <PresentationFormat>宽屏</PresentationFormat>
  <Paragraphs>135</Paragraphs>
  <Slides>20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9" baseType="lpstr">
      <vt:lpstr>Kartika</vt:lpstr>
      <vt:lpstr>Vrinda</vt:lpstr>
      <vt:lpstr>宋体</vt:lpstr>
      <vt:lpstr>微软雅黑</vt:lpstr>
      <vt:lpstr>Arial</vt:lpstr>
      <vt:lpstr>Calibri</vt:lpstr>
      <vt:lpstr>Calibri Light</vt:lpstr>
      <vt:lpstr>Verdana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www.51pptmoban.com</dc:title>
  <dc:creator>colarider</dc:creator>
  <cp:keywords>51PPT模板网</cp:keywords>
  <cp:lastModifiedBy>阳光 男孩</cp:lastModifiedBy>
  <cp:revision>229</cp:revision>
  <dcterms:created xsi:type="dcterms:W3CDTF">2020-02-28T00:48:23Z</dcterms:created>
  <dcterms:modified xsi:type="dcterms:W3CDTF">2020-04-02T11:54:06Z</dcterms:modified>
</cp:coreProperties>
</file>