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76" r:id="rId4"/>
    <p:sldId id="260" r:id="rId5"/>
    <p:sldId id="261" r:id="rId6"/>
    <p:sldId id="262" r:id="rId7"/>
    <p:sldId id="545" r:id="rId8"/>
    <p:sldId id="263" r:id="rId9"/>
    <p:sldId id="264" r:id="rId10"/>
    <p:sldId id="265" r:id="rId11"/>
    <p:sldId id="546" r:id="rId12"/>
    <p:sldId id="258" r:id="rId13"/>
    <p:sldId id="266" r:id="rId14"/>
    <p:sldId id="267" r:id="rId15"/>
    <p:sldId id="268" r:id="rId16"/>
    <p:sldId id="547" r:id="rId17"/>
    <p:sldId id="269" r:id="rId18"/>
    <p:sldId id="270" r:id="rId19"/>
    <p:sldId id="272" r:id="rId20"/>
    <p:sldId id="548" r:id="rId21"/>
    <p:sldId id="54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210D"/>
    <a:srgbClr val="D90A10"/>
    <a:srgbClr val="E63E0B"/>
    <a:srgbClr val="DF330D"/>
    <a:srgbClr val="E0260F"/>
    <a:srgbClr val="D90710"/>
    <a:srgbClr val="DC250F"/>
    <a:srgbClr val="DA0B10"/>
    <a:srgbClr val="DA0D10"/>
    <a:srgbClr val="DB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27" autoAdjust="0"/>
    <p:restoredTop sz="91050" autoAdjust="0"/>
  </p:normalViewPr>
  <p:slideViewPr>
    <p:cSldViewPr snapToGrid="0">
      <p:cViewPr varScale="1">
        <p:scale>
          <a:sx n="104" d="100"/>
          <a:sy n="104" d="100"/>
        </p:scale>
        <p:origin x="9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zh-CN"/>
              <a:t>点击此处添加文本</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A7C-4AE7-AB22-4A210EDE3AB3}"/>
            </c:ext>
          </c:extLst>
        </c:ser>
        <c:ser>
          <c:idx val="1"/>
          <c:order val="1"/>
          <c:tx>
            <c:strRef>
              <c:f>Sheet1!$C$1</c:f>
              <c:strCache>
                <c:ptCount val="1"/>
                <c:pt idx="0">
                  <c:v>系列 2</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A7C-4AE7-AB22-4A210EDE3AB3}"/>
            </c:ext>
          </c:extLst>
        </c:ser>
        <c:ser>
          <c:idx val="2"/>
          <c:order val="2"/>
          <c:tx>
            <c:strRef>
              <c:f>Sheet1!$D$1</c:f>
              <c:strCache>
                <c:ptCount val="1"/>
                <c:pt idx="0">
                  <c:v>系列 3</c:v>
                </c:pt>
              </c:strCache>
            </c:strRef>
          </c:tx>
          <c:spPr>
            <a:solidFill>
              <a:srgbClr val="D9071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A7C-4AE7-AB22-4A210EDE3AB3}"/>
            </c:ext>
          </c:extLst>
        </c:ser>
        <c:dLbls>
          <c:showLegendKey val="0"/>
          <c:showVal val="0"/>
          <c:showCatName val="0"/>
          <c:showSerName val="0"/>
          <c:showPercent val="0"/>
          <c:showBubbleSize val="0"/>
        </c:dLbls>
        <c:gapWidth val="182"/>
        <c:axId val="1984838464"/>
        <c:axId val="1984837920"/>
      </c:barChart>
      <c:catAx>
        <c:axId val="19848384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1984837920"/>
        <c:crosses val="autoZero"/>
        <c:auto val="1"/>
        <c:lblAlgn val="ctr"/>
        <c:lblOffset val="100"/>
        <c:noMultiLvlLbl val="0"/>
      </c:catAx>
      <c:valAx>
        <c:axId val="19848379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19848384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tx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A9A77-0CE4-4E25-84E3-55E75407559E}" type="datetimeFigureOut">
              <a:rPr lang="zh-CN" altLang="en-US" smtClean="0"/>
              <a:t>2020/4/2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1A85F-987C-4966-9EA5-739D5AF1443F}" type="slidenum">
              <a:rPr lang="zh-CN" altLang="en-US" smtClean="0"/>
              <a:t>‹#›</a:t>
            </a:fld>
            <a:endParaRPr lang="zh-CN" altLang="en-US"/>
          </a:p>
        </p:txBody>
      </p:sp>
    </p:spTree>
    <p:extLst>
      <p:ext uri="{BB962C8B-B14F-4D97-AF65-F5344CB8AC3E}">
        <p14:creationId xmlns:p14="http://schemas.microsoft.com/office/powerpoint/2010/main" val="225599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t>14</a:t>
            </a:fld>
            <a:endParaRPr lang="zh-CN" altLang="en-US"/>
          </a:p>
        </p:txBody>
      </p:sp>
    </p:spTree>
    <p:extLst>
      <p:ext uri="{BB962C8B-B14F-4D97-AF65-F5344CB8AC3E}">
        <p14:creationId xmlns:p14="http://schemas.microsoft.com/office/powerpoint/2010/main" val="371622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013865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879446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6054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170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23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683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348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307398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325542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610567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2020/4/2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005785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A5677-1990-4DEF-94A6-269AB3DAB6C5}" type="datetimeFigureOut">
              <a:rPr lang="zh-CN" altLang="en-US" smtClean="0"/>
              <a:t>2020/4/2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6C3AE-BC06-43B9-998E-CC8415D264DE}" type="slidenum">
              <a:rPr lang="zh-CN" altLang="en-US" smtClean="0"/>
              <a:t>‹#›</a:t>
            </a:fld>
            <a:endParaRPr lang="zh-CN" altLang="en-US"/>
          </a:p>
        </p:txBody>
      </p:sp>
      <p:pic>
        <p:nvPicPr>
          <p:cNvPr id="10" name="图片 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630335" y="0"/>
            <a:ext cx="2561665" cy="1955800"/>
          </a:xfrm>
          <a:prstGeom prst="rect">
            <a:avLst/>
          </a:prstGeom>
        </p:spPr>
      </p:pic>
      <p:pic>
        <p:nvPicPr>
          <p:cNvPr id="11" name="图片 10"/>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flipH="1">
            <a:off x="0" y="6017264"/>
            <a:ext cx="12192000" cy="869462"/>
          </a:xfrm>
          <a:prstGeom prst="rect">
            <a:avLst/>
          </a:prstGeom>
        </p:spPr>
      </p:pic>
      <p:pic>
        <p:nvPicPr>
          <p:cNvPr id="13" name="图片 12"/>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95301" y="5882327"/>
            <a:ext cx="889000" cy="793425"/>
          </a:xfrm>
          <a:prstGeom prst="rect">
            <a:avLst/>
          </a:prstGeom>
        </p:spPr>
      </p:pic>
    </p:spTree>
    <p:extLst>
      <p:ext uri="{BB962C8B-B14F-4D97-AF65-F5344CB8AC3E}">
        <p14:creationId xmlns:p14="http://schemas.microsoft.com/office/powerpoint/2010/main" val="703563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任意多边形 2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6801" y="0"/>
            <a:ext cx="4775200" cy="3645807"/>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550332"/>
            <a:ext cx="4635501" cy="259131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909817"/>
            <a:ext cx="12192000" cy="1948183"/>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15334" y="819149"/>
            <a:ext cx="1121369" cy="1000812"/>
          </a:xfrm>
          <a:prstGeom prst="rect">
            <a:avLst/>
          </a:prstGeom>
        </p:spPr>
      </p:pic>
      <p:sp>
        <p:nvSpPr>
          <p:cNvPr id="18" name="文本框 17"/>
          <p:cNvSpPr txBox="1"/>
          <p:nvPr/>
        </p:nvSpPr>
        <p:spPr>
          <a:xfrm>
            <a:off x="2361293" y="2437216"/>
            <a:ext cx="7029450" cy="923330"/>
          </a:xfrm>
          <a:prstGeom prst="rect">
            <a:avLst/>
          </a:prstGeom>
          <a:noFill/>
        </p:spPr>
        <p:txBody>
          <a:bodyPr wrap="square" rtlCol="0">
            <a:spAutoFit/>
          </a:bodyPr>
          <a:lstStyle/>
          <a:p>
            <a:pPr algn="ctr"/>
            <a:r>
              <a:rPr lang="zh-CN" altLang="en-US" sz="5400"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党建工作汇报</a:t>
            </a:r>
            <a:r>
              <a:rPr lang="en-US" altLang="zh-CN" sz="5400"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PPT</a:t>
            </a:r>
            <a:r>
              <a:rPr lang="zh-CN" altLang="en-US" sz="5400"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模板</a:t>
            </a:r>
            <a:endParaRPr lang="zh-CN" altLang="en-US" sz="5400"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2" name="任意多边形 31"/>
          <p:cNvSpPr/>
          <p:nvPr/>
        </p:nvSpPr>
        <p:spPr>
          <a:xfrm>
            <a:off x="6643426" y="2007128"/>
            <a:ext cx="478931" cy="430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flip="none" rotWithShape="1">
            <a:gsLst>
              <a:gs pos="0">
                <a:schemeClr val="bg1">
                  <a:lumMod val="95000"/>
                </a:schemeClr>
              </a:gs>
              <a:gs pos="100000">
                <a:srgbClr val="C00000"/>
              </a:gs>
            </a:gsLst>
            <a:lin ang="13500000" scaled="1"/>
            <a:tileRect/>
          </a:gradFill>
          <a:ln w="25400">
            <a:no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390273" y="3367726"/>
            <a:ext cx="5621221" cy="369332"/>
          </a:xfrm>
          <a:prstGeom prst="rect">
            <a:avLst/>
          </a:prstGeom>
        </p:spPr>
        <p:txBody>
          <a:bodyPr wrap="square">
            <a:spAutoFit/>
          </a:bodyPr>
          <a:lstStyle/>
          <a:p>
            <a:pPr algn="dist"/>
            <a:r>
              <a:rPr lang="zh-CN" altLang="en-US" i="1" dirty="0" smtClean="0"/>
              <a:t> PPT TEMPLATE OF PARTY CONSTRUCTION REPORT </a:t>
            </a:r>
            <a:endParaRPr lang="zh-CN" altLang="en-US" i="1" dirty="0"/>
          </a:p>
        </p:txBody>
      </p:sp>
      <p:sp>
        <p:nvSpPr>
          <p:cNvPr id="22" name="剪去对角的矩形 21"/>
          <p:cNvSpPr/>
          <p:nvPr/>
        </p:nvSpPr>
        <p:spPr>
          <a:xfrm>
            <a:off x="4690448" y="3947301"/>
            <a:ext cx="2371140" cy="522515"/>
          </a:xfrm>
          <a:prstGeom prst="snip2DiagRect">
            <a:avLst>
              <a:gd name="adj1" fmla="val 50000"/>
              <a:gd name="adj2" fmla="val 50000"/>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51PPT</a:t>
            </a:r>
            <a:r>
              <a:rPr lang="zh-CN" altLang="en-US" dirty="0" smtClean="0">
                <a:latin typeface="微软雅黑" panose="020B0503020204020204" pitchFamily="34" charset="-122"/>
                <a:ea typeface="微软雅黑" panose="020B0503020204020204" pitchFamily="34" charset="-122"/>
              </a:rPr>
              <a:t>模板网</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67964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5400000">
            <a:off x="2413262"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等腰三角形 19"/>
          <p:cNvSpPr/>
          <p:nvPr/>
        </p:nvSpPr>
        <p:spPr>
          <a:xfrm rot="5400000">
            <a:off x="7984505"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20"/>
          <p:cNvSpPr/>
          <p:nvPr/>
        </p:nvSpPr>
        <p:spPr>
          <a:xfrm rot="16200000" flipH="1">
            <a:off x="4034673"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等腰三角形 21"/>
          <p:cNvSpPr/>
          <p:nvPr/>
        </p:nvSpPr>
        <p:spPr>
          <a:xfrm rot="16200000" flipH="1">
            <a:off x="9605916"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862055" y="2204571"/>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24" name="矩形 23"/>
          <p:cNvSpPr/>
          <p:nvPr/>
        </p:nvSpPr>
        <p:spPr>
          <a:xfrm>
            <a:off x="2862055" y="2544818"/>
            <a:ext cx="313771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25" name="矩形 24"/>
          <p:cNvSpPr/>
          <p:nvPr/>
        </p:nvSpPr>
        <p:spPr>
          <a:xfrm>
            <a:off x="8533387" y="2163026"/>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26" name="矩形 25"/>
          <p:cNvSpPr/>
          <p:nvPr/>
        </p:nvSpPr>
        <p:spPr>
          <a:xfrm>
            <a:off x="8533387" y="2503273"/>
            <a:ext cx="313771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27" name="矩形 26"/>
          <p:cNvSpPr/>
          <p:nvPr/>
        </p:nvSpPr>
        <p:spPr>
          <a:xfrm>
            <a:off x="1827233" y="4071018"/>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809871" y="4411265"/>
            <a:ext cx="313771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29" name="矩形 28"/>
          <p:cNvSpPr/>
          <p:nvPr/>
        </p:nvSpPr>
        <p:spPr>
          <a:xfrm>
            <a:off x="7305831" y="4071018"/>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6321127" y="4411265"/>
            <a:ext cx="313771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grpSp>
        <p:nvGrpSpPr>
          <p:cNvPr id="32" name="组合 31"/>
          <p:cNvGrpSpPr/>
          <p:nvPr/>
        </p:nvGrpSpPr>
        <p:grpSpPr>
          <a:xfrm>
            <a:off x="1098029" y="2163026"/>
            <a:ext cx="1118780" cy="1245834"/>
            <a:chOff x="1098029" y="2163026"/>
            <a:chExt cx="1118780" cy="1245834"/>
          </a:xfrm>
        </p:grpSpPr>
        <p:sp>
          <p:nvSpPr>
            <p:cNvPr id="15" name="任意多边形 14"/>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Freeform 803"/>
            <p:cNvSpPr>
              <a:spLocks/>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6645014" y="2186917"/>
            <a:ext cx="1118780" cy="1245834"/>
            <a:chOff x="6645014" y="2186917"/>
            <a:chExt cx="1118780" cy="1245834"/>
          </a:xfrm>
        </p:grpSpPr>
        <p:sp>
          <p:nvSpPr>
            <p:cNvPr id="16" name="任意多边形 15"/>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4547109" y="4025144"/>
            <a:ext cx="1118780" cy="1245834"/>
            <a:chOff x="4547109" y="4025144"/>
            <a:chExt cx="1118780" cy="1245834"/>
          </a:xfrm>
        </p:grpSpPr>
        <p:sp>
          <p:nvSpPr>
            <p:cNvPr id="18" name="任意多边形 17"/>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4789701" y="4391737"/>
              <a:ext cx="629218" cy="512648"/>
              <a:chOff x="8323263" y="-182563"/>
              <a:chExt cx="754063" cy="614364"/>
            </a:xfrm>
            <a:solidFill>
              <a:srgbClr val="2FA598"/>
            </a:solidFill>
          </p:grpSpPr>
          <p:sp>
            <p:nvSpPr>
              <p:cNvPr id="3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10114078" y="4025144"/>
            <a:ext cx="1118780" cy="1245834"/>
            <a:chOff x="10114078" y="4025144"/>
            <a:chExt cx="1118780" cy="1245834"/>
          </a:xfrm>
        </p:grpSpPr>
        <p:sp>
          <p:nvSpPr>
            <p:cNvPr id="17" name="任意多边形 16"/>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6" name="组合 45"/>
            <p:cNvGrpSpPr/>
            <p:nvPr/>
          </p:nvGrpSpPr>
          <p:grpSpPr>
            <a:xfrm>
              <a:off x="10389178" y="4363994"/>
              <a:ext cx="568580" cy="561508"/>
              <a:chOff x="2089150" y="2809876"/>
              <a:chExt cx="638175" cy="630238"/>
            </a:xfrm>
            <a:solidFill>
              <a:srgbClr val="2FA598"/>
            </a:solidFill>
          </p:grpSpPr>
          <p:sp>
            <p:nvSpPr>
              <p:cNvPr id="42"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829"/>
              <p:cNvSpPr>
                <a:spLocks noChangeArrowheads="1"/>
              </p:cNvSpPr>
              <p:nvPr/>
            </p:nvSpPr>
            <p:spPr bwMode="auto">
              <a:xfrm>
                <a:off x="2671762" y="2809876"/>
                <a:ext cx="55563" cy="142875"/>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830"/>
              <p:cNvSpPr>
                <a:spLocks noChangeArrowheads="1"/>
              </p:cNvSpPr>
              <p:nvPr/>
            </p:nvSpPr>
            <p:spPr bwMode="auto">
              <a:xfrm>
                <a:off x="2671762" y="2990851"/>
                <a:ext cx="55563" cy="146050"/>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831"/>
              <p:cNvSpPr>
                <a:spLocks noChangeArrowheads="1"/>
              </p:cNvSpPr>
              <p:nvPr/>
            </p:nvSpPr>
            <p:spPr bwMode="auto">
              <a:xfrm>
                <a:off x="2671762" y="3173413"/>
                <a:ext cx="55563" cy="146050"/>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 name="文本框 47"/>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49" name="组合 48"/>
          <p:cNvGrpSpPr/>
          <p:nvPr/>
        </p:nvGrpSpPr>
        <p:grpSpPr>
          <a:xfrm>
            <a:off x="285626" y="156296"/>
            <a:ext cx="1062054" cy="953742"/>
            <a:chOff x="1080871" y="2206803"/>
            <a:chExt cx="1825542" cy="1639368"/>
          </a:xfrm>
        </p:grpSpPr>
        <p:grpSp>
          <p:nvGrpSpPr>
            <p:cNvPr id="50" name="组合 49"/>
            <p:cNvGrpSpPr/>
            <p:nvPr/>
          </p:nvGrpSpPr>
          <p:grpSpPr>
            <a:xfrm>
              <a:off x="1250578" y="2355435"/>
              <a:ext cx="1518976" cy="1334570"/>
              <a:chOff x="1250578" y="2584404"/>
              <a:chExt cx="1518976" cy="1334570"/>
            </a:xfrm>
          </p:grpSpPr>
          <p:sp>
            <p:nvSpPr>
              <p:cNvPr id="52" name="任意多边形 51"/>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3" name="文本框 52"/>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02</a:t>
                </a:r>
                <a:endParaRPr lang="zh-CN" altLang="en-US" sz="4400" dirty="0">
                  <a:solidFill>
                    <a:srgbClr val="D90A10"/>
                  </a:solidFill>
                  <a:latin typeface="Agency FB" panose="020B0503020202020204" pitchFamily="34" charset="0"/>
                </a:endParaRPr>
              </a:p>
            </p:txBody>
          </p:sp>
        </p:grpSp>
        <p:sp>
          <p:nvSpPr>
            <p:cNvPr id="51" name="任意多边形 50"/>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54" name="任意多边形 53"/>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317310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outVertical)">
                                      <p:cBhvr>
                                        <p:cTn id="18" dur="500"/>
                                        <p:tgtEl>
                                          <p:spTgt spid="24"/>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0-#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right)">
                                      <p:cBhvr>
                                        <p:cTn id="27" dur="5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outVertical)">
                                      <p:cBhvr>
                                        <p:cTn id="33" dur="500"/>
                                        <p:tgtEl>
                                          <p:spTgt spid="26"/>
                                        </p:tgtEl>
                                      </p:cBhvr>
                                    </p:animEffect>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right)">
                                      <p:cBhvr>
                                        <p:cTn id="45" dur="500"/>
                                        <p:tgtEl>
                                          <p:spTgt spid="29"/>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1+#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401114" y="3790303"/>
            <a:ext cx="5057795" cy="830997"/>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48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点击此处添加文本</a:t>
            </a:r>
          </a:p>
        </p:txBody>
      </p:sp>
      <p:sp>
        <p:nvSpPr>
          <p:cNvPr id="22" name="文本框 21"/>
          <p:cNvSpPr txBox="1"/>
          <p:nvPr/>
        </p:nvSpPr>
        <p:spPr>
          <a:xfrm>
            <a:off x="4165030" y="4621300"/>
            <a:ext cx="3476086" cy="369332"/>
          </a:xfrm>
          <a:prstGeom prst="rect">
            <a:avLst/>
          </a:prstGeom>
          <a:noFill/>
          <a:effectLst>
            <a:outerShdw blurRad="63500" dist="38100" dir="5400000" algn="t" rotWithShape="0">
              <a:prstClr val="black">
                <a:alpha val="27000"/>
              </a:prstClr>
            </a:outerShdw>
          </a:effectLst>
        </p:spPr>
        <p:txBody>
          <a:bodyPr wrap="square" rtlCol="0">
            <a:spAutoFit/>
          </a:bodyPr>
          <a:lstStyle/>
          <a:p>
            <a:pPr algn="dist"/>
            <a:r>
              <a:rPr lang="en-US" altLang="zh-CN" i="1" dirty="0" smtClean="0">
                <a:solidFill>
                  <a:schemeClr val="bg1">
                    <a:lumMod val="50000"/>
                  </a:schemeClr>
                </a:solidFill>
                <a:latin typeface="+mn-ea"/>
                <a:cs typeface="阿里巴巴普惠体 H" panose="00020600040101010101" pitchFamily="18" charset="-122"/>
              </a:rPr>
              <a:t>IN THE ADD DIRECTORY</a:t>
            </a:r>
            <a:endParaRPr lang="zh-CN" altLang="en-US" i="1" dirty="0">
              <a:solidFill>
                <a:schemeClr val="bg1">
                  <a:lumMod val="50000"/>
                </a:schemeClr>
              </a:solidFill>
              <a:latin typeface="+mn-ea"/>
              <a:cs typeface="阿里巴巴普惠体 H" panose="00020600040101010101" pitchFamily="18" charset="-122"/>
            </a:endParaRPr>
          </a:p>
        </p:txBody>
      </p:sp>
      <p:grpSp>
        <p:nvGrpSpPr>
          <p:cNvPr id="9" name="组合 8"/>
          <p:cNvGrpSpPr/>
          <p:nvPr/>
        </p:nvGrpSpPr>
        <p:grpSpPr>
          <a:xfrm>
            <a:off x="4490853" y="1036711"/>
            <a:ext cx="2727076" cy="2448960"/>
            <a:chOff x="4834867" y="449118"/>
            <a:chExt cx="2082628" cy="1870235"/>
          </a:xfrm>
        </p:grpSpPr>
        <p:sp>
          <p:nvSpPr>
            <p:cNvPr id="10" name="任意多边形 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chemeClr val="bg1"/>
                </a:gs>
                <a:gs pos="100000">
                  <a:srgbClr val="C7210D"/>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246171" y="1528919"/>
            <a:ext cx="1389795" cy="1548497"/>
            <a:chOff x="5651768" y="1624564"/>
            <a:chExt cx="1389795" cy="1548497"/>
          </a:xfrm>
        </p:grpSpPr>
        <p:sp>
          <p:nvSpPr>
            <p:cNvPr id="13" name="文本框 12"/>
            <p:cNvSpPr txBox="1"/>
            <p:nvPr/>
          </p:nvSpPr>
          <p:spPr>
            <a:xfrm>
              <a:off x="5651768" y="1624564"/>
              <a:ext cx="1367682" cy="1446550"/>
            </a:xfrm>
            <a:prstGeom prst="rect">
              <a:avLst/>
            </a:prstGeom>
            <a:noFill/>
          </p:spPr>
          <p:txBody>
            <a:bodyPr wrap="none" rtlCol="0">
              <a:spAutoFit/>
            </a:bodyPr>
            <a:lstStyle/>
            <a:p>
              <a:r>
                <a:rPr lang="en-US" altLang="zh-CN" sz="8800" dirty="0" smtClean="0">
                  <a:solidFill>
                    <a:schemeClr val="bg1"/>
                  </a:solidFill>
                  <a:latin typeface="Agency FB" panose="020B0503020202020204" pitchFamily="34" charset="0"/>
                </a:rPr>
                <a:t>03</a:t>
              </a:r>
              <a:endParaRPr lang="zh-CN" altLang="en-US" sz="8800" dirty="0">
                <a:solidFill>
                  <a:schemeClr val="bg1"/>
                </a:solidFill>
                <a:latin typeface="Agency FB" panose="020B0503020202020204" pitchFamily="34" charset="0"/>
              </a:endParaRPr>
            </a:p>
          </p:txBody>
        </p:sp>
        <p:sp>
          <p:nvSpPr>
            <p:cNvPr id="14" name="文本框 13"/>
            <p:cNvSpPr txBox="1"/>
            <p:nvPr/>
          </p:nvSpPr>
          <p:spPr>
            <a:xfrm>
              <a:off x="5729473" y="2772951"/>
              <a:ext cx="1312090" cy="400110"/>
            </a:xfrm>
            <a:prstGeom prst="rect">
              <a:avLst/>
            </a:prstGeom>
            <a:noFill/>
          </p:spPr>
          <p:txBody>
            <a:bodyPr wrap="none" rtlCol="0">
              <a:spAutoFit/>
            </a:bodyPr>
            <a:lstStyle/>
            <a:p>
              <a:r>
                <a:rPr lang="en-US" altLang="zh-CN"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rPr>
                <a:t>Part Three</a:t>
              </a:r>
              <a:endParaRPr lang="zh-CN" altLang="en-US"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5156"/>
            <a:ext cx="12192000" cy="2192844"/>
          </a:xfrm>
          <a:prstGeom prst="rect">
            <a:avLst/>
          </a:prstGeom>
        </p:spPr>
      </p:pic>
    </p:spTree>
    <p:extLst>
      <p:ext uri="{BB962C8B-B14F-4D97-AF65-F5344CB8AC3E}">
        <p14:creationId xmlns:p14="http://schemas.microsoft.com/office/powerpoint/2010/main" val="311812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600"/>
                                        <p:tgtEl>
                                          <p:spTgt spid="21"/>
                                        </p:tgtEl>
                                      </p:cBhvr>
                                    </p:animEffect>
                                    <p:anim calcmode="lin" valueType="num">
                                      <p:cBhvr>
                                        <p:cTn id="8" dur="600" fill="hold"/>
                                        <p:tgtEl>
                                          <p:spTgt spid="21"/>
                                        </p:tgtEl>
                                        <p:attrNameLst>
                                          <p:attrName>ppt_x</p:attrName>
                                        </p:attrNameLst>
                                      </p:cBhvr>
                                      <p:tavLst>
                                        <p:tav tm="0">
                                          <p:val>
                                            <p:strVal val="#ppt_x"/>
                                          </p:val>
                                        </p:tav>
                                        <p:tav tm="100000">
                                          <p:val>
                                            <p:strVal val="#ppt_x"/>
                                          </p:val>
                                        </p:tav>
                                      </p:tavLst>
                                    </p:anim>
                                    <p:anim calcmode="lin" valueType="num">
                                      <p:cBhvr>
                                        <p:cTn id="9" dur="600" fill="hold"/>
                                        <p:tgtEl>
                                          <p:spTgt spid="21"/>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600" fill="hold"/>
                                        <p:tgtEl>
                                          <p:spTgt spid="22"/>
                                        </p:tgtEl>
                                        <p:attrNameLst>
                                          <p:attrName>ppt_w</p:attrName>
                                        </p:attrNameLst>
                                      </p:cBhvr>
                                      <p:tavLst>
                                        <p:tav tm="0">
                                          <p:val>
                                            <p:strVal val="#ppt_w+.3"/>
                                          </p:val>
                                        </p:tav>
                                        <p:tav tm="100000">
                                          <p:val>
                                            <p:strVal val="#ppt_w"/>
                                          </p:val>
                                        </p:tav>
                                      </p:tavLst>
                                    </p:anim>
                                    <p:anim calcmode="lin" valueType="num">
                                      <p:cBhvr>
                                        <p:cTn id="13" dur="600" fill="hold"/>
                                        <p:tgtEl>
                                          <p:spTgt spid="22"/>
                                        </p:tgtEl>
                                        <p:attrNameLst>
                                          <p:attrName>ppt_h</p:attrName>
                                        </p:attrNameLst>
                                      </p:cBhvr>
                                      <p:tavLst>
                                        <p:tav tm="0">
                                          <p:val>
                                            <p:strVal val="#ppt_h"/>
                                          </p:val>
                                        </p:tav>
                                        <p:tav tm="100000">
                                          <p:val>
                                            <p:strVal val="#ppt_h"/>
                                          </p:val>
                                        </p:tav>
                                      </p:tavLst>
                                    </p:anim>
                                    <p:animEffect transition="in" filter="fade">
                                      <p:cBhvr>
                                        <p:cTn id="14" dur="600"/>
                                        <p:tgtEl>
                                          <p:spTgt spid="22"/>
                                        </p:tgtEl>
                                      </p:cBhvr>
                                    </p:animEffect>
                                  </p:childTnLst>
                                </p:cTn>
                              </p:par>
                            </p:childTnLst>
                          </p:cTn>
                        </p:par>
                        <p:par>
                          <p:cTn id="15" fill="hold">
                            <p:stCondLst>
                              <p:cond delay="600"/>
                            </p:stCondLst>
                            <p:childTnLst>
                              <p:par>
                                <p:cTn id="16" presetID="53"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72881" y="1706779"/>
            <a:ext cx="4567532" cy="4010501"/>
            <a:chOff x="496844" y="1197726"/>
            <a:chExt cx="6201102" cy="5444851"/>
          </a:xfrm>
          <a:gradFill flip="none" rotWithShape="1">
            <a:gsLst>
              <a:gs pos="0">
                <a:srgbClr val="E63F0B"/>
              </a:gs>
              <a:gs pos="100000">
                <a:srgbClr val="D90710"/>
              </a:gs>
            </a:gsLst>
            <a:lin ang="0" scaled="1"/>
            <a:tileRect/>
          </a:gradFill>
          <a:effectLst>
            <a:outerShdw blurRad="444500" dist="228600" dir="2700000" algn="tr" rotWithShape="0">
              <a:prstClr val="black">
                <a:alpha val="24000"/>
              </a:prstClr>
            </a:outerShdw>
          </a:effectLst>
        </p:grpSpPr>
        <p:sp>
          <p:nvSpPr>
            <p:cNvPr id="11" name="Freeform 3"/>
            <p:cNvSpPr>
              <a:spLocks/>
            </p:cNvSpPr>
            <p:nvPr/>
          </p:nvSpPr>
          <p:spPr bwMode="auto">
            <a:xfrm>
              <a:off x="5033270" y="3571799"/>
              <a:ext cx="796473" cy="570833"/>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2" name="Freeform 4"/>
            <p:cNvSpPr>
              <a:spLocks/>
            </p:cNvSpPr>
            <p:nvPr/>
          </p:nvSpPr>
          <p:spPr bwMode="auto">
            <a:xfrm>
              <a:off x="5322671"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3" name="Freeform 5"/>
            <p:cNvSpPr>
              <a:spLocks/>
            </p:cNvSpPr>
            <p:nvPr/>
          </p:nvSpPr>
          <p:spPr bwMode="auto">
            <a:xfrm>
              <a:off x="5114895" y="5925379"/>
              <a:ext cx="103887" cy="73184"/>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4" name="Freeform 6"/>
            <p:cNvSpPr>
              <a:spLocks/>
            </p:cNvSpPr>
            <p:nvPr/>
          </p:nvSpPr>
          <p:spPr bwMode="auto">
            <a:xfrm>
              <a:off x="5911368" y="5366257"/>
              <a:ext cx="187987" cy="509356"/>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5" name="Freeform 7"/>
            <p:cNvSpPr>
              <a:spLocks/>
            </p:cNvSpPr>
            <p:nvPr/>
          </p:nvSpPr>
          <p:spPr bwMode="auto">
            <a:xfrm>
              <a:off x="4580617" y="5497987"/>
              <a:ext cx="937462" cy="825509"/>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6" name="Freeform 8"/>
            <p:cNvSpPr>
              <a:spLocks/>
            </p:cNvSpPr>
            <p:nvPr/>
          </p:nvSpPr>
          <p:spPr bwMode="auto">
            <a:xfrm>
              <a:off x="3870719" y="5418950"/>
              <a:ext cx="977038" cy="734762"/>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7" name="Freeform 9"/>
            <p:cNvSpPr>
              <a:spLocks/>
            </p:cNvSpPr>
            <p:nvPr/>
          </p:nvSpPr>
          <p:spPr bwMode="auto">
            <a:xfrm>
              <a:off x="4456942" y="6343987"/>
              <a:ext cx="311663" cy="298590"/>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 name="Freeform 10"/>
            <p:cNvSpPr>
              <a:spLocks/>
            </p:cNvSpPr>
            <p:nvPr/>
          </p:nvSpPr>
          <p:spPr bwMode="auto">
            <a:xfrm>
              <a:off x="2977779" y="5026686"/>
              <a:ext cx="1118029" cy="1214847"/>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Freeform 11"/>
            <p:cNvSpPr>
              <a:spLocks/>
            </p:cNvSpPr>
            <p:nvPr/>
          </p:nvSpPr>
          <p:spPr bwMode="auto">
            <a:xfrm>
              <a:off x="4998642" y="4783716"/>
              <a:ext cx="588697" cy="854784"/>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Freeform 12"/>
            <p:cNvSpPr>
              <a:spLocks/>
            </p:cNvSpPr>
            <p:nvPr/>
          </p:nvSpPr>
          <p:spPr bwMode="auto">
            <a:xfrm>
              <a:off x="4407471" y="4865682"/>
              <a:ext cx="675268" cy="793309"/>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Freeform 13"/>
            <p:cNvSpPr>
              <a:spLocks/>
            </p:cNvSpPr>
            <p:nvPr/>
          </p:nvSpPr>
          <p:spPr bwMode="auto">
            <a:xfrm>
              <a:off x="3754463" y="5020831"/>
              <a:ext cx="749475" cy="693779"/>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Freeform 14"/>
            <p:cNvSpPr>
              <a:spLocks/>
            </p:cNvSpPr>
            <p:nvPr/>
          </p:nvSpPr>
          <p:spPr bwMode="auto">
            <a:xfrm>
              <a:off x="5515606" y="4546603"/>
              <a:ext cx="469968" cy="579613"/>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Freeform 15"/>
            <p:cNvSpPr>
              <a:spLocks/>
            </p:cNvSpPr>
            <p:nvPr/>
          </p:nvSpPr>
          <p:spPr bwMode="auto">
            <a:xfrm>
              <a:off x="5070374" y="4125065"/>
              <a:ext cx="588697" cy="734762"/>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Freeform 16"/>
            <p:cNvSpPr>
              <a:spLocks/>
            </p:cNvSpPr>
            <p:nvPr/>
          </p:nvSpPr>
          <p:spPr bwMode="auto">
            <a:xfrm>
              <a:off x="5822322" y="4473419"/>
              <a:ext cx="103887" cy="114167"/>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5" name="Freeform 17"/>
            <p:cNvSpPr>
              <a:spLocks/>
            </p:cNvSpPr>
            <p:nvPr/>
          </p:nvSpPr>
          <p:spPr bwMode="auto">
            <a:xfrm>
              <a:off x="5208889" y="4019680"/>
              <a:ext cx="697531" cy="573757"/>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26" name="Freeform 18"/>
            <p:cNvSpPr>
              <a:spLocks/>
            </p:cNvSpPr>
            <p:nvPr/>
          </p:nvSpPr>
          <p:spPr bwMode="auto">
            <a:xfrm>
              <a:off x="4330792" y="4400234"/>
              <a:ext cx="947356" cy="617667"/>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Freeform 19"/>
            <p:cNvSpPr>
              <a:spLocks/>
            </p:cNvSpPr>
            <p:nvPr/>
          </p:nvSpPr>
          <p:spPr bwMode="auto">
            <a:xfrm>
              <a:off x="3007461" y="4306559"/>
              <a:ext cx="1521211" cy="1206064"/>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8" name="Freeform 20"/>
            <p:cNvSpPr>
              <a:spLocks/>
            </p:cNvSpPr>
            <p:nvPr/>
          </p:nvSpPr>
          <p:spPr bwMode="auto">
            <a:xfrm>
              <a:off x="791192" y="3846968"/>
              <a:ext cx="2394362" cy="1361212"/>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9" name="Freeform 21"/>
            <p:cNvSpPr>
              <a:spLocks/>
            </p:cNvSpPr>
            <p:nvPr/>
          </p:nvSpPr>
          <p:spPr bwMode="auto">
            <a:xfrm>
              <a:off x="210957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0" name="Freeform 22"/>
            <p:cNvSpPr>
              <a:spLocks/>
            </p:cNvSpPr>
            <p:nvPr/>
          </p:nvSpPr>
          <p:spPr bwMode="auto">
            <a:xfrm>
              <a:off x="2641382" y="3039022"/>
              <a:ext cx="1679517" cy="1501726"/>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Freeform 23"/>
            <p:cNvSpPr>
              <a:spLocks/>
            </p:cNvSpPr>
            <p:nvPr/>
          </p:nvSpPr>
          <p:spPr bwMode="auto">
            <a:xfrm>
              <a:off x="496844" y="1973470"/>
              <a:ext cx="2475990" cy="1970100"/>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2" name="Freeform 24"/>
            <p:cNvSpPr>
              <a:spLocks/>
            </p:cNvSpPr>
            <p:nvPr/>
          </p:nvSpPr>
          <p:spPr bwMode="auto">
            <a:xfrm>
              <a:off x="3991919" y="3481051"/>
              <a:ext cx="615904" cy="1144590"/>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3" name="Freeform 25"/>
            <p:cNvSpPr>
              <a:spLocks/>
            </p:cNvSpPr>
            <p:nvPr/>
          </p:nvSpPr>
          <p:spPr bwMode="auto">
            <a:xfrm>
              <a:off x="4513832" y="3914297"/>
              <a:ext cx="739582" cy="693779"/>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4" name="Freeform 26"/>
            <p:cNvSpPr>
              <a:spLocks/>
            </p:cNvSpPr>
            <p:nvPr/>
          </p:nvSpPr>
          <p:spPr bwMode="auto">
            <a:xfrm>
              <a:off x="4486623" y="3293700"/>
              <a:ext cx="425445" cy="913329"/>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5" name="Freeform 27"/>
            <p:cNvSpPr>
              <a:spLocks/>
            </p:cNvSpPr>
            <p:nvPr/>
          </p:nvSpPr>
          <p:spPr bwMode="auto">
            <a:xfrm>
              <a:off x="4813128" y="2942420"/>
              <a:ext cx="657955" cy="992368"/>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6" name="Freeform 28"/>
            <p:cNvSpPr>
              <a:spLocks/>
            </p:cNvSpPr>
            <p:nvPr/>
          </p:nvSpPr>
          <p:spPr bwMode="auto">
            <a:xfrm>
              <a:off x="5156946" y="3293700"/>
              <a:ext cx="131096" cy="240041"/>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 name="Freeform 29"/>
            <p:cNvSpPr>
              <a:spLocks/>
            </p:cNvSpPr>
            <p:nvPr/>
          </p:nvSpPr>
          <p:spPr bwMode="auto">
            <a:xfrm>
              <a:off x="4998642" y="3194171"/>
              <a:ext cx="205301" cy="23125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8" name="Freeform 30"/>
            <p:cNvSpPr>
              <a:spLocks/>
            </p:cNvSpPr>
            <p:nvPr/>
          </p:nvSpPr>
          <p:spPr bwMode="auto">
            <a:xfrm>
              <a:off x="3828668" y="3524961"/>
              <a:ext cx="338873" cy="603032"/>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9" name="Freeform 31"/>
            <p:cNvSpPr>
              <a:spLocks/>
            </p:cNvSpPr>
            <p:nvPr/>
          </p:nvSpPr>
          <p:spPr bwMode="auto">
            <a:xfrm>
              <a:off x="3069301" y="1265055"/>
              <a:ext cx="2715920"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0" name="Freeform 32"/>
            <p:cNvSpPr>
              <a:spLocks/>
            </p:cNvSpPr>
            <p:nvPr/>
          </p:nvSpPr>
          <p:spPr bwMode="auto">
            <a:xfrm>
              <a:off x="5349881" y="2699452"/>
              <a:ext cx="712373" cy="720125"/>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1" name="Freeform 33"/>
            <p:cNvSpPr>
              <a:spLocks/>
            </p:cNvSpPr>
            <p:nvPr/>
          </p:nvSpPr>
          <p:spPr bwMode="auto">
            <a:xfrm>
              <a:off x="5518079" y="2289623"/>
              <a:ext cx="1028983" cy="740617"/>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2" name="Freeform 34"/>
            <p:cNvSpPr>
              <a:spLocks/>
            </p:cNvSpPr>
            <p:nvPr/>
          </p:nvSpPr>
          <p:spPr bwMode="auto">
            <a:xfrm>
              <a:off x="5290516" y="1197726"/>
              <a:ext cx="1407430" cy="1337793"/>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3" name="Freeform 35"/>
            <p:cNvSpPr>
              <a:spLocks/>
            </p:cNvSpPr>
            <p:nvPr/>
          </p:nvSpPr>
          <p:spPr bwMode="auto">
            <a:xfrm>
              <a:off x="5142104" y="3314191"/>
              <a:ext cx="61840" cy="79038"/>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4" name="Freeform 4"/>
            <p:cNvSpPr>
              <a:spLocks/>
            </p:cNvSpPr>
            <p:nvPr/>
          </p:nvSpPr>
          <p:spPr bwMode="auto">
            <a:xfrm>
              <a:off x="5326013"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21"/>
            <p:cNvSpPr>
              <a:spLocks/>
            </p:cNvSpPr>
            <p:nvPr/>
          </p:nvSpPr>
          <p:spPr bwMode="auto">
            <a:xfrm>
              <a:off x="211291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31"/>
            <p:cNvSpPr>
              <a:spLocks/>
            </p:cNvSpPr>
            <p:nvPr/>
          </p:nvSpPr>
          <p:spPr bwMode="auto">
            <a:xfrm>
              <a:off x="3072641" y="1265055"/>
              <a:ext cx="2715921"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a:gradFill>
                <a:gsLst>
                  <a:gs pos="0">
                    <a:schemeClr val="accent1">
                      <a:lumMod val="5000"/>
                      <a:lumOff val="95000"/>
                    </a:schemeClr>
                  </a:gs>
                  <a:gs pos="100000">
                    <a:schemeClr val="accent1">
                      <a:lumMod val="30000"/>
                      <a:lumOff val="70000"/>
                    </a:schemeClr>
                  </a:gs>
                </a:gsLst>
                <a:lin ang="5400000" scaled="1"/>
              </a:gra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8" name="Freeform 29"/>
          <p:cNvSpPr>
            <a:spLocks/>
          </p:cNvSpPr>
          <p:nvPr/>
        </p:nvSpPr>
        <p:spPr bwMode="auto">
          <a:xfrm>
            <a:off x="5647531" y="2149535"/>
            <a:ext cx="849006" cy="956356"/>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adFill flip="none" rotWithShape="1">
            <a:gsLst>
              <a:gs pos="5000">
                <a:srgbClr val="E63F0B"/>
              </a:gs>
              <a:gs pos="100000">
                <a:srgbClr val="D907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3" name="文本框 52"/>
          <p:cNvSpPr txBox="1"/>
          <p:nvPr/>
        </p:nvSpPr>
        <p:spPr>
          <a:xfrm>
            <a:off x="5670322" y="3259434"/>
            <a:ext cx="803425" cy="461665"/>
          </a:xfrm>
          <a:prstGeom prst="rect">
            <a:avLst/>
          </a:prstGeom>
          <a:noFill/>
        </p:spPr>
        <p:txBody>
          <a:bodyPr wrap="none" rtlCol="0">
            <a:spAutoFit/>
          </a:bodyPr>
          <a:lstStyle/>
          <a:p>
            <a:r>
              <a:rPr lang="zh-CN" altLang="en-US" sz="2400" b="1" dirty="0">
                <a:latin typeface="方正正纤黑简体" panose="02000000000000000000" pitchFamily="2" charset="-122"/>
                <a:ea typeface="方正正纤黑简体" panose="02000000000000000000" pitchFamily="2" charset="-122"/>
              </a:rPr>
              <a:t>北京</a:t>
            </a:r>
          </a:p>
        </p:txBody>
      </p:sp>
      <p:sp>
        <p:nvSpPr>
          <p:cNvPr id="60" name="矩形 59"/>
          <p:cNvSpPr/>
          <p:nvPr/>
        </p:nvSpPr>
        <p:spPr>
          <a:xfrm>
            <a:off x="5261556" y="376088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52" name="Freeform 26"/>
          <p:cNvSpPr>
            <a:spLocks/>
          </p:cNvSpPr>
          <p:nvPr/>
        </p:nvSpPr>
        <p:spPr bwMode="auto">
          <a:xfrm>
            <a:off x="7471009" y="2153940"/>
            <a:ext cx="441384" cy="947546"/>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adFill flip="none" rotWithShape="1">
            <a:gsLst>
              <a:gs pos="0">
                <a:srgbClr val="E63F0B"/>
              </a:gs>
              <a:gs pos="99000">
                <a:srgbClr val="DB10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4" name="文本框 53"/>
          <p:cNvSpPr txBox="1"/>
          <p:nvPr/>
        </p:nvSpPr>
        <p:spPr>
          <a:xfrm>
            <a:off x="7289989" y="3259434"/>
            <a:ext cx="803425" cy="461665"/>
          </a:xfrm>
          <a:prstGeom prst="rect">
            <a:avLst/>
          </a:prstGeom>
          <a:noFill/>
        </p:spPr>
        <p:txBody>
          <a:bodyPr wrap="none" rtlCol="0">
            <a:spAutoFit/>
          </a:bodyPr>
          <a:lstStyle/>
          <a:p>
            <a:r>
              <a:rPr lang="zh-CN" altLang="en-US" sz="2400" b="1" dirty="0">
                <a:latin typeface="方正正纤黑简体" panose="02000000000000000000" pitchFamily="2" charset="-122"/>
                <a:ea typeface="方正正纤黑简体" panose="02000000000000000000" pitchFamily="2" charset="-122"/>
              </a:rPr>
              <a:t>上海</a:t>
            </a:r>
          </a:p>
        </p:txBody>
      </p:sp>
      <p:sp>
        <p:nvSpPr>
          <p:cNvPr id="62" name="矩形 61"/>
          <p:cNvSpPr/>
          <p:nvPr/>
        </p:nvSpPr>
        <p:spPr>
          <a:xfrm>
            <a:off x="6881223" y="376088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49" name="Freeform 17"/>
          <p:cNvSpPr>
            <a:spLocks/>
          </p:cNvSpPr>
          <p:nvPr/>
        </p:nvSpPr>
        <p:spPr bwMode="auto">
          <a:xfrm>
            <a:off x="8902439" y="2291347"/>
            <a:ext cx="817858" cy="672732"/>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adFill flip="none" rotWithShape="1">
            <a:gsLst>
              <a:gs pos="0">
                <a:srgbClr val="E63E0B"/>
              </a:gs>
              <a:gs pos="100000">
                <a:srgbClr val="DA0D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a:extLst/>
        </p:spPr>
        <p:txBody>
          <a:bodyPr/>
          <a:lstStyle/>
          <a:p>
            <a:endParaRPr lang="zh-CN" altLang="en-US">
              <a:latin typeface="Calibri" panose="020F0502020204030204" pitchFamily="34" charset="0"/>
              <a:ea typeface="宋体" panose="02010600030101010101" pitchFamily="2" charset="-122"/>
            </a:endParaRPr>
          </a:p>
        </p:txBody>
      </p:sp>
      <p:sp>
        <p:nvSpPr>
          <p:cNvPr id="55" name="文本框 54"/>
          <p:cNvSpPr txBox="1"/>
          <p:nvPr/>
        </p:nvSpPr>
        <p:spPr>
          <a:xfrm>
            <a:off x="8909656" y="3259434"/>
            <a:ext cx="803425" cy="461665"/>
          </a:xfrm>
          <a:prstGeom prst="rect">
            <a:avLst/>
          </a:prstGeom>
          <a:noFill/>
        </p:spPr>
        <p:txBody>
          <a:bodyPr wrap="none" rtlCol="0">
            <a:spAutoFit/>
          </a:bodyPr>
          <a:lstStyle/>
          <a:p>
            <a:r>
              <a:rPr lang="zh-CN" altLang="en-US" sz="2400" b="1" dirty="0">
                <a:latin typeface="方正正纤黑简体" panose="02000000000000000000" pitchFamily="2" charset="-122"/>
                <a:ea typeface="方正正纤黑简体" panose="02000000000000000000" pitchFamily="2" charset="-122"/>
              </a:rPr>
              <a:t>江苏</a:t>
            </a:r>
          </a:p>
        </p:txBody>
      </p:sp>
      <p:sp>
        <p:nvSpPr>
          <p:cNvPr id="63" name="矩形 62"/>
          <p:cNvSpPr/>
          <p:nvPr/>
        </p:nvSpPr>
        <p:spPr>
          <a:xfrm>
            <a:off x="8500890" y="376088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50" name="Freeform 7"/>
          <p:cNvSpPr>
            <a:spLocks/>
          </p:cNvSpPr>
          <p:nvPr/>
        </p:nvSpPr>
        <p:spPr bwMode="auto">
          <a:xfrm>
            <a:off x="10489765" y="2239139"/>
            <a:ext cx="882542" cy="777148"/>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adFill flip="none" rotWithShape="1">
            <a:gsLst>
              <a:gs pos="0">
                <a:srgbClr val="E63E0B"/>
              </a:gs>
              <a:gs pos="100000">
                <a:srgbClr val="DA0B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6" name="文本框 55"/>
          <p:cNvSpPr txBox="1"/>
          <p:nvPr/>
        </p:nvSpPr>
        <p:spPr>
          <a:xfrm>
            <a:off x="10529324" y="3259434"/>
            <a:ext cx="803425" cy="461665"/>
          </a:xfrm>
          <a:prstGeom prst="rect">
            <a:avLst/>
          </a:prstGeom>
          <a:noFill/>
        </p:spPr>
        <p:txBody>
          <a:bodyPr wrap="none" rtlCol="0">
            <a:spAutoFit/>
          </a:bodyPr>
          <a:lstStyle/>
          <a:p>
            <a:r>
              <a:rPr lang="zh-CN" altLang="en-US" sz="2400" b="1" dirty="0">
                <a:latin typeface="方正正纤黑简体" panose="02000000000000000000" pitchFamily="2" charset="-122"/>
                <a:ea typeface="方正正纤黑简体" panose="02000000000000000000" pitchFamily="2" charset="-122"/>
              </a:rPr>
              <a:t>广东</a:t>
            </a:r>
          </a:p>
        </p:txBody>
      </p:sp>
      <p:sp>
        <p:nvSpPr>
          <p:cNvPr id="64" name="矩形 63"/>
          <p:cNvSpPr/>
          <p:nvPr/>
        </p:nvSpPr>
        <p:spPr>
          <a:xfrm>
            <a:off x="10120558" y="376088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9" name="矩形 68"/>
          <p:cNvSpPr/>
          <p:nvPr/>
        </p:nvSpPr>
        <p:spPr>
          <a:xfrm>
            <a:off x="5240413" y="5208881"/>
            <a:ext cx="6501102"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a:t>
            </a:r>
          </a:p>
        </p:txBody>
      </p:sp>
      <p:grpSp>
        <p:nvGrpSpPr>
          <p:cNvPr id="82" name="组合 81"/>
          <p:cNvGrpSpPr/>
          <p:nvPr/>
        </p:nvGrpSpPr>
        <p:grpSpPr>
          <a:xfrm>
            <a:off x="5005386" y="4520509"/>
            <a:ext cx="630376" cy="566088"/>
            <a:chOff x="5005386" y="4520509"/>
            <a:chExt cx="630376" cy="566088"/>
          </a:xfrm>
          <a:effectLst>
            <a:outerShdw blurRad="381000" dist="50800" dir="2700000" algn="ctr" rotWithShape="0">
              <a:srgbClr val="000000">
                <a:alpha val="15000"/>
              </a:srgbClr>
            </a:outerShdw>
          </a:effectLst>
        </p:grpSpPr>
        <p:sp>
          <p:nvSpPr>
            <p:cNvPr id="70" name="任意多边形 69"/>
            <p:cNvSpPr/>
            <p:nvPr/>
          </p:nvSpPr>
          <p:spPr>
            <a:xfrm>
              <a:off x="5005386" y="4520509"/>
              <a:ext cx="630376" cy="566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0" name="组合 79"/>
            <p:cNvGrpSpPr/>
            <p:nvPr/>
          </p:nvGrpSpPr>
          <p:grpSpPr>
            <a:xfrm>
              <a:off x="5138997" y="4667370"/>
              <a:ext cx="363154" cy="272366"/>
              <a:chOff x="6350001" y="922338"/>
              <a:chExt cx="539750" cy="404813"/>
            </a:xfrm>
            <a:solidFill>
              <a:srgbClr val="2FA598"/>
            </a:solidFill>
          </p:grpSpPr>
          <p:sp>
            <p:nvSpPr>
              <p:cNvPr id="71" name="Oval 85"/>
              <p:cNvSpPr>
                <a:spLocks noChangeArrowheads="1"/>
              </p:cNvSpPr>
              <p:nvPr/>
            </p:nvSpPr>
            <p:spPr bwMode="auto">
              <a:xfrm>
                <a:off x="6575426" y="1079500"/>
                <a:ext cx="134938" cy="134938"/>
              </a:xfrm>
              <a:prstGeom prst="ellipse">
                <a:avLst/>
              </a:pr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6"/>
              <p:cNvSpPr>
                <a:spLocks noEditPoints="1"/>
              </p:cNvSpPr>
              <p:nvPr/>
            </p:nvSpPr>
            <p:spPr bwMode="auto">
              <a:xfrm>
                <a:off x="6350001" y="922338"/>
                <a:ext cx="539750" cy="404813"/>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87"/>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88"/>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89"/>
              <p:cNvSpPr>
                <a:spLocks noChangeArrowheads="1"/>
              </p:cNvSpPr>
              <p:nvPr/>
            </p:nvSpPr>
            <p:spPr bwMode="auto">
              <a:xfrm>
                <a:off x="6778626" y="1035050"/>
                <a:ext cx="66675" cy="66675"/>
              </a:xfrm>
              <a:prstGeom prst="ellipse">
                <a:avLst/>
              </a:pr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0"/>
              <p:cNvSpPr>
                <a:spLocks/>
              </p:cNvSpPr>
              <p:nvPr/>
            </p:nvSpPr>
            <p:spPr bwMode="auto">
              <a:xfrm>
                <a:off x="6350001" y="1012825"/>
                <a:ext cx="0" cy="269875"/>
              </a:xfrm>
              <a:custGeom>
                <a:avLst/>
                <a:gdLst>
                  <a:gd name="T0" fmla="*/ 170 h 170"/>
                  <a:gd name="T1" fmla="*/ 170 h 170"/>
                  <a:gd name="T2" fmla="*/ 0 h 170"/>
                  <a:gd name="T3" fmla="*/ 170 h 170"/>
                </a:gdLst>
                <a:ahLst/>
                <a:cxnLst>
                  <a:cxn ang="0">
                    <a:pos x="0" y="T0"/>
                  </a:cxn>
                  <a:cxn ang="0">
                    <a:pos x="0" y="T1"/>
                  </a:cxn>
                  <a:cxn ang="0">
                    <a:pos x="0" y="T2"/>
                  </a:cxn>
                  <a:cxn ang="0">
                    <a:pos x="0" y="T3"/>
                  </a:cxn>
                </a:cxnLst>
                <a:rect l="0" t="0" r="r" b="b"/>
                <a:pathLst>
                  <a:path h="170">
                    <a:moveTo>
                      <a:pt x="0" y="170"/>
                    </a:moveTo>
                    <a:lnTo>
                      <a:pt x="0" y="170"/>
                    </a:lnTo>
                    <a:lnTo>
                      <a:pt x="0" y="0"/>
                    </a:lnTo>
                    <a:lnTo>
                      <a:pt x="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91"/>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92"/>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3"/>
              <p:cNvSpPr>
                <a:spLocks/>
              </p:cNvSpPr>
              <p:nvPr/>
            </p:nvSpPr>
            <p:spPr bwMode="auto">
              <a:xfrm>
                <a:off x="6350001" y="1012825"/>
                <a:ext cx="90488" cy="269875"/>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3" name="矩形 82"/>
          <p:cNvSpPr/>
          <p:nvPr/>
        </p:nvSpPr>
        <p:spPr>
          <a:xfrm>
            <a:off x="5647531" y="4633659"/>
            <a:ext cx="2335577" cy="400110"/>
          </a:xfrm>
          <a:prstGeom prst="rect">
            <a:avLst/>
          </a:prstGeom>
        </p:spPr>
        <p:txBody>
          <a:bodyPr wrap="squar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81" name="文本框 80"/>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84" name="组合 83"/>
          <p:cNvGrpSpPr/>
          <p:nvPr/>
        </p:nvGrpSpPr>
        <p:grpSpPr>
          <a:xfrm>
            <a:off x="285626" y="156296"/>
            <a:ext cx="1062054" cy="953742"/>
            <a:chOff x="1080871" y="2206803"/>
            <a:chExt cx="1825542" cy="1639368"/>
          </a:xfrm>
        </p:grpSpPr>
        <p:grpSp>
          <p:nvGrpSpPr>
            <p:cNvPr id="85" name="组合 84"/>
            <p:cNvGrpSpPr/>
            <p:nvPr/>
          </p:nvGrpSpPr>
          <p:grpSpPr>
            <a:xfrm>
              <a:off x="1250578" y="2355435"/>
              <a:ext cx="1518976" cy="1334570"/>
              <a:chOff x="1250578" y="2584404"/>
              <a:chExt cx="1518976" cy="1334570"/>
            </a:xfrm>
          </p:grpSpPr>
          <p:sp>
            <p:nvSpPr>
              <p:cNvPr id="87" name="任意多边形 8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8" name="文本框 87"/>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03</a:t>
                </a:r>
                <a:endParaRPr lang="zh-CN" altLang="en-US" sz="4400" dirty="0">
                  <a:solidFill>
                    <a:srgbClr val="D90A10"/>
                  </a:solidFill>
                  <a:latin typeface="Agency FB" panose="020B0503020202020204" pitchFamily="34" charset="0"/>
                </a:endParaRPr>
              </a:p>
            </p:txBody>
          </p:sp>
        </p:grpSp>
        <p:sp>
          <p:nvSpPr>
            <p:cNvPr id="86" name="任意多边形 85"/>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89" name="任意多边形 88"/>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44797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1000" fill="hold"/>
                                        <p:tgtEl>
                                          <p:spTgt spid="53"/>
                                        </p:tgtEl>
                                        <p:attrNameLst>
                                          <p:attrName>ppt_w</p:attrName>
                                        </p:attrNameLst>
                                      </p:cBhvr>
                                      <p:tavLst>
                                        <p:tav tm="0">
                                          <p:val>
                                            <p:strVal val="#ppt_w+.3"/>
                                          </p:val>
                                        </p:tav>
                                        <p:tav tm="100000">
                                          <p:val>
                                            <p:strVal val="#ppt_w"/>
                                          </p:val>
                                        </p:tav>
                                      </p:tavLst>
                                    </p:anim>
                                    <p:anim calcmode="lin" valueType="num">
                                      <p:cBhvr>
                                        <p:cTn id="18" dur="1000" fill="hold"/>
                                        <p:tgtEl>
                                          <p:spTgt spid="53"/>
                                        </p:tgtEl>
                                        <p:attrNameLst>
                                          <p:attrName>ppt_h</p:attrName>
                                        </p:attrNameLst>
                                      </p:cBhvr>
                                      <p:tavLst>
                                        <p:tav tm="0">
                                          <p:val>
                                            <p:strVal val="#ppt_h"/>
                                          </p:val>
                                        </p:tav>
                                        <p:tav tm="100000">
                                          <p:val>
                                            <p:strVal val="#ppt_h"/>
                                          </p:val>
                                        </p:tav>
                                      </p:tavLst>
                                    </p:anim>
                                    <p:animEffect transition="in" filter="fade">
                                      <p:cBhvr>
                                        <p:cTn id="19" dur="1000"/>
                                        <p:tgtEl>
                                          <p:spTgt spid="53"/>
                                        </p:tgtEl>
                                      </p:cBhvr>
                                    </p:animEffect>
                                  </p:childTnLst>
                                </p:cTn>
                              </p:par>
                              <p:par>
                                <p:cTn id="20" presetID="37"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700"/>
                                        <p:tgtEl>
                                          <p:spTgt spid="60"/>
                                        </p:tgtEl>
                                      </p:cBhvr>
                                    </p:animEffect>
                                    <p:anim calcmode="lin" valueType="num">
                                      <p:cBhvr>
                                        <p:cTn id="23" dur="700" fill="hold"/>
                                        <p:tgtEl>
                                          <p:spTgt spid="60"/>
                                        </p:tgtEl>
                                        <p:attrNameLst>
                                          <p:attrName>ppt_x</p:attrName>
                                        </p:attrNameLst>
                                      </p:cBhvr>
                                      <p:tavLst>
                                        <p:tav tm="0">
                                          <p:val>
                                            <p:strVal val="#ppt_x"/>
                                          </p:val>
                                        </p:tav>
                                        <p:tav tm="100000">
                                          <p:val>
                                            <p:strVal val="#ppt_x"/>
                                          </p:val>
                                        </p:tav>
                                      </p:tavLst>
                                    </p:anim>
                                    <p:anim calcmode="lin" valueType="num">
                                      <p:cBhvr>
                                        <p:cTn id="24" dur="630" decel="100000" fill="hold"/>
                                        <p:tgtEl>
                                          <p:spTgt spid="60"/>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60"/>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fltVal val="0"/>
                                          </p:val>
                                        </p:tav>
                                        <p:tav tm="100000">
                                          <p:val>
                                            <p:strVal val="#ppt_w"/>
                                          </p:val>
                                        </p:tav>
                                      </p:tavLst>
                                    </p:anim>
                                    <p:anim calcmode="lin" valueType="num">
                                      <p:cBhvr>
                                        <p:cTn id="30" dur="500" fill="hold"/>
                                        <p:tgtEl>
                                          <p:spTgt spid="52"/>
                                        </p:tgtEl>
                                        <p:attrNameLst>
                                          <p:attrName>ppt_h</p:attrName>
                                        </p:attrNameLst>
                                      </p:cBhvr>
                                      <p:tavLst>
                                        <p:tav tm="0">
                                          <p:val>
                                            <p:fltVal val="0"/>
                                          </p:val>
                                        </p:tav>
                                        <p:tav tm="100000">
                                          <p:val>
                                            <p:strVal val="#ppt_h"/>
                                          </p:val>
                                        </p:tav>
                                      </p:tavLst>
                                    </p:anim>
                                    <p:animEffect transition="in" filter="fade">
                                      <p:cBhvr>
                                        <p:cTn id="31" dur="500"/>
                                        <p:tgtEl>
                                          <p:spTgt spid="52"/>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strVal val="#ppt_w+.3"/>
                                          </p:val>
                                        </p:tav>
                                        <p:tav tm="100000">
                                          <p:val>
                                            <p:strVal val="#ppt_w"/>
                                          </p:val>
                                        </p:tav>
                                      </p:tavLst>
                                    </p:anim>
                                    <p:anim calcmode="lin" valueType="num">
                                      <p:cBhvr>
                                        <p:cTn id="36" dur="1000" fill="hold"/>
                                        <p:tgtEl>
                                          <p:spTgt spid="54"/>
                                        </p:tgtEl>
                                        <p:attrNameLst>
                                          <p:attrName>ppt_h</p:attrName>
                                        </p:attrNameLst>
                                      </p:cBhvr>
                                      <p:tavLst>
                                        <p:tav tm="0">
                                          <p:val>
                                            <p:strVal val="#ppt_h"/>
                                          </p:val>
                                        </p:tav>
                                        <p:tav tm="100000">
                                          <p:val>
                                            <p:strVal val="#ppt_h"/>
                                          </p:val>
                                        </p:tav>
                                      </p:tavLst>
                                    </p:anim>
                                    <p:animEffect transition="in" filter="fade">
                                      <p:cBhvr>
                                        <p:cTn id="37" dur="1000"/>
                                        <p:tgtEl>
                                          <p:spTgt spid="54"/>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700"/>
                                        <p:tgtEl>
                                          <p:spTgt spid="62"/>
                                        </p:tgtEl>
                                      </p:cBhvr>
                                    </p:animEffect>
                                    <p:anim calcmode="lin" valueType="num">
                                      <p:cBhvr>
                                        <p:cTn id="41" dur="700" fill="hold"/>
                                        <p:tgtEl>
                                          <p:spTgt spid="62"/>
                                        </p:tgtEl>
                                        <p:attrNameLst>
                                          <p:attrName>ppt_x</p:attrName>
                                        </p:attrNameLst>
                                      </p:cBhvr>
                                      <p:tavLst>
                                        <p:tav tm="0">
                                          <p:val>
                                            <p:strVal val="#ppt_x"/>
                                          </p:val>
                                        </p:tav>
                                        <p:tav tm="100000">
                                          <p:val>
                                            <p:strVal val="#ppt_x"/>
                                          </p:val>
                                        </p:tav>
                                      </p:tavLst>
                                    </p:anim>
                                    <p:anim calcmode="lin" valueType="num">
                                      <p:cBhvr>
                                        <p:cTn id="42" dur="630" decel="100000" fill="hold"/>
                                        <p:tgtEl>
                                          <p:spTgt spid="62"/>
                                        </p:tgtEl>
                                        <p:attrNameLst>
                                          <p:attrName>ppt_y</p:attrName>
                                        </p:attrNameLst>
                                      </p:cBhvr>
                                      <p:tavLst>
                                        <p:tav tm="0">
                                          <p:val>
                                            <p:strVal val="#ppt_y+1"/>
                                          </p:val>
                                        </p:tav>
                                        <p:tav tm="100000">
                                          <p:val>
                                            <p:strVal val="#ppt_y-.03"/>
                                          </p:val>
                                        </p:tav>
                                      </p:tavLst>
                                    </p:anim>
                                    <p:anim calcmode="lin" valueType="num">
                                      <p:cBhvr>
                                        <p:cTn id="43" dur="70" accel="100000" fill="hold">
                                          <p:stCondLst>
                                            <p:cond delay="630"/>
                                          </p:stCondLst>
                                        </p:cTn>
                                        <p:tgtEl>
                                          <p:spTgt spid="62"/>
                                        </p:tgtEl>
                                        <p:attrNameLst>
                                          <p:attrName>ppt_y</p:attrName>
                                        </p:attrNameLst>
                                      </p:cBhvr>
                                      <p:tavLst>
                                        <p:tav tm="0">
                                          <p:val>
                                            <p:strVal val="#ppt_y-.03"/>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4000"/>
                            </p:stCondLst>
                            <p:childTnLst>
                              <p:par>
                                <p:cTn id="51" presetID="50" presetClass="entr" presetSubtype="0" decel="10000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1000" fill="hold"/>
                                        <p:tgtEl>
                                          <p:spTgt spid="55"/>
                                        </p:tgtEl>
                                        <p:attrNameLst>
                                          <p:attrName>ppt_w</p:attrName>
                                        </p:attrNameLst>
                                      </p:cBhvr>
                                      <p:tavLst>
                                        <p:tav tm="0">
                                          <p:val>
                                            <p:strVal val="#ppt_w+.3"/>
                                          </p:val>
                                        </p:tav>
                                        <p:tav tm="100000">
                                          <p:val>
                                            <p:strVal val="#ppt_w"/>
                                          </p:val>
                                        </p:tav>
                                      </p:tavLst>
                                    </p:anim>
                                    <p:anim calcmode="lin" valueType="num">
                                      <p:cBhvr>
                                        <p:cTn id="54" dur="1000" fill="hold"/>
                                        <p:tgtEl>
                                          <p:spTgt spid="55"/>
                                        </p:tgtEl>
                                        <p:attrNameLst>
                                          <p:attrName>ppt_h</p:attrName>
                                        </p:attrNameLst>
                                      </p:cBhvr>
                                      <p:tavLst>
                                        <p:tav tm="0">
                                          <p:val>
                                            <p:strVal val="#ppt_h"/>
                                          </p:val>
                                        </p:tav>
                                        <p:tav tm="100000">
                                          <p:val>
                                            <p:strVal val="#ppt_h"/>
                                          </p:val>
                                        </p:tav>
                                      </p:tavLst>
                                    </p:anim>
                                    <p:animEffect transition="in" filter="fade">
                                      <p:cBhvr>
                                        <p:cTn id="55" dur="1000"/>
                                        <p:tgtEl>
                                          <p:spTgt spid="55"/>
                                        </p:tgtEl>
                                      </p:cBhvr>
                                    </p:animEffect>
                                  </p:childTnLst>
                                </p:cTn>
                              </p:par>
                              <p:par>
                                <p:cTn id="56" presetID="37"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700"/>
                                        <p:tgtEl>
                                          <p:spTgt spid="63"/>
                                        </p:tgtEl>
                                      </p:cBhvr>
                                    </p:animEffect>
                                    <p:anim calcmode="lin" valueType="num">
                                      <p:cBhvr>
                                        <p:cTn id="59" dur="700" fill="hold"/>
                                        <p:tgtEl>
                                          <p:spTgt spid="63"/>
                                        </p:tgtEl>
                                        <p:attrNameLst>
                                          <p:attrName>ppt_x</p:attrName>
                                        </p:attrNameLst>
                                      </p:cBhvr>
                                      <p:tavLst>
                                        <p:tav tm="0">
                                          <p:val>
                                            <p:strVal val="#ppt_x"/>
                                          </p:val>
                                        </p:tav>
                                        <p:tav tm="100000">
                                          <p:val>
                                            <p:strVal val="#ppt_x"/>
                                          </p:val>
                                        </p:tav>
                                      </p:tavLst>
                                    </p:anim>
                                    <p:anim calcmode="lin" valueType="num">
                                      <p:cBhvr>
                                        <p:cTn id="60" dur="630" decel="100000" fill="hold"/>
                                        <p:tgtEl>
                                          <p:spTgt spid="63"/>
                                        </p:tgtEl>
                                        <p:attrNameLst>
                                          <p:attrName>ppt_y</p:attrName>
                                        </p:attrNameLst>
                                      </p:cBhvr>
                                      <p:tavLst>
                                        <p:tav tm="0">
                                          <p:val>
                                            <p:strVal val="#ppt_y+1"/>
                                          </p:val>
                                        </p:tav>
                                        <p:tav tm="100000">
                                          <p:val>
                                            <p:strVal val="#ppt_y-.03"/>
                                          </p:val>
                                        </p:tav>
                                      </p:tavLst>
                                    </p:anim>
                                    <p:anim calcmode="lin" valueType="num">
                                      <p:cBhvr>
                                        <p:cTn id="61" dur="70" accel="100000" fill="hold">
                                          <p:stCondLst>
                                            <p:cond delay="630"/>
                                          </p:stCondLst>
                                        </p:cTn>
                                        <p:tgtEl>
                                          <p:spTgt spid="63"/>
                                        </p:tgtEl>
                                        <p:attrNameLst>
                                          <p:attrName>ppt_y</p:attrName>
                                        </p:attrNameLst>
                                      </p:cBhvr>
                                      <p:tavLst>
                                        <p:tav tm="0">
                                          <p:val>
                                            <p:strVal val="#ppt_y-.03"/>
                                          </p:val>
                                        </p:tav>
                                        <p:tav tm="100000">
                                          <p:val>
                                            <p:strVal val="#ppt_y"/>
                                          </p:val>
                                        </p:tav>
                                      </p:tavLst>
                                    </p:anim>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500"/>
                            </p:stCondLst>
                            <p:childTnLst>
                              <p:par>
                                <p:cTn id="69" presetID="50" presetClass="entr" presetSubtype="0" decel="100000"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1000" fill="hold"/>
                                        <p:tgtEl>
                                          <p:spTgt spid="56"/>
                                        </p:tgtEl>
                                        <p:attrNameLst>
                                          <p:attrName>ppt_w</p:attrName>
                                        </p:attrNameLst>
                                      </p:cBhvr>
                                      <p:tavLst>
                                        <p:tav tm="0">
                                          <p:val>
                                            <p:strVal val="#ppt_w+.3"/>
                                          </p:val>
                                        </p:tav>
                                        <p:tav tm="100000">
                                          <p:val>
                                            <p:strVal val="#ppt_w"/>
                                          </p:val>
                                        </p:tav>
                                      </p:tavLst>
                                    </p:anim>
                                    <p:anim calcmode="lin" valueType="num">
                                      <p:cBhvr>
                                        <p:cTn id="72" dur="1000" fill="hold"/>
                                        <p:tgtEl>
                                          <p:spTgt spid="56"/>
                                        </p:tgtEl>
                                        <p:attrNameLst>
                                          <p:attrName>ppt_h</p:attrName>
                                        </p:attrNameLst>
                                      </p:cBhvr>
                                      <p:tavLst>
                                        <p:tav tm="0">
                                          <p:val>
                                            <p:strVal val="#ppt_h"/>
                                          </p:val>
                                        </p:tav>
                                        <p:tav tm="100000">
                                          <p:val>
                                            <p:strVal val="#ppt_h"/>
                                          </p:val>
                                        </p:tav>
                                      </p:tavLst>
                                    </p:anim>
                                    <p:animEffect transition="in" filter="fade">
                                      <p:cBhvr>
                                        <p:cTn id="73" dur="1000"/>
                                        <p:tgtEl>
                                          <p:spTgt spid="56"/>
                                        </p:tgtEl>
                                      </p:cBhvr>
                                    </p:animEffect>
                                  </p:childTnLst>
                                </p:cTn>
                              </p:par>
                              <p:par>
                                <p:cTn id="74" presetID="37" presetClass="entr" presetSubtype="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700"/>
                                        <p:tgtEl>
                                          <p:spTgt spid="64"/>
                                        </p:tgtEl>
                                      </p:cBhvr>
                                    </p:animEffect>
                                    <p:anim calcmode="lin" valueType="num">
                                      <p:cBhvr>
                                        <p:cTn id="77" dur="700" fill="hold"/>
                                        <p:tgtEl>
                                          <p:spTgt spid="64"/>
                                        </p:tgtEl>
                                        <p:attrNameLst>
                                          <p:attrName>ppt_x</p:attrName>
                                        </p:attrNameLst>
                                      </p:cBhvr>
                                      <p:tavLst>
                                        <p:tav tm="0">
                                          <p:val>
                                            <p:strVal val="#ppt_x"/>
                                          </p:val>
                                        </p:tav>
                                        <p:tav tm="100000">
                                          <p:val>
                                            <p:strVal val="#ppt_x"/>
                                          </p:val>
                                        </p:tav>
                                      </p:tavLst>
                                    </p:anim>
                                    <p:anim calcmode="lin" valueType="num">
                                      <p:cBhvr>
                                        <p:cTn id="78" dur="630" decel="100000" fill="hold"/>
                                        <p:tgtEl>
                                          <p:spTgt spid="64"/>
                                        </p:tgtEl>
                                        <p:attrNameLst>
                                          <p:attrName>ppt_y</p:attrName>
                                        </p:attrNameLst>
                                      </p:cBhvr>
                                      <p:tavLst>
                                        <p:tav tm="0">
                                          <p:val>
                                            <p:strVal val="#ppt_y+1"/>
                                          </p:val>
                                        </p:tav>
                                        <p:tav tm="100000">
                                          <p:val>
                                            <p:strVal val="#ppt_y-.03"/>
                                          </p:val>
                                        </p:tav>
                                      </p:tavLst>
                                    </p:anim>
                                    <p:anim calcmode="lin" valueType="num">
                                      <p:cBhvr>
                                        <p:cTn id="79" dur="70" accel="100000" fill="hold">
                                          <p:stCondLst>
                                            <p:cond delay="630"/>
                                          </p:stCondLst>
                                        </p:cTn>
                                        <p:tgtEl>
                                          <p:spTgt spid="64"/>
                                        </p:tgtEl>
                                        <p:attrNameLst>
                                          <p:attrName>ppt_y</p:attrName>
                                        </p:attrNameLst>
                                      </p:cBhvr>
                                      <p:tavLst>
                                        <p:tav tm="0">
                                          <p:val>
                                            <p:strVal val="#ppt_y-.03"/>
                                          </p:val>
                                        </p:tav>
                                        <p:tav tm="100000">
                                          <p:val>
                                            <p:strVal val="#ppt_y"/>
                                          </p:val>
                                        </p:tav>
                                      </p:tavLst>
                                    </p:anim>
                                  </p:childTnLst>
                                </p:cTn>
                              </p:par>
                            </p:childTnLst>
                          </p:cTn>
                        </p:par>
                        <p:par>
                          <p:cTn id="80" fill="hold">
                            <p:stCondLst>
                              <p:cond delay="6500"/>
                            </p:stCondLst>
                            <p:childTnLst>
                              <p:par>
                                <p:cTn id="81" presetID="47" presetClass="entr" presetSubtype="0" fill="hold" nodeType="after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fade">
                                      <p:cBhvr>
                                        <p:cTn id="83" dur="700"/>
                                        <p:tgtEl>
                                          <p:spTgt spid="82"/>
                                        </p:tgtEl>
                                      </p:cBhvr>
                                    </p:animEffect>
                                    <p:anim calcmode="lin" valueType="num">
                                      <p:cBhvr>
                                        <p:cTn id="84" dur="700" fill="hold"/>
                                        <p:tgtEl>
                                          <p:spTgt spid="82"/>
                                        </p:tgtEl>
                                        <p:attrNameLst>
                                          <p:attrName>ppt_x</p:attrName>
                                        </p:attrNameLst>
                                      </p:cBhvr>
                                      <p:tavLst>
                                        <p:tav tm="0">
                                          <p:val>
                                            <p:strVal val="#ppt_x"/>
                                          </p:val>
                                        </p:tav>
                                        <p:tav tm="100000">
                                          <p:val>
                                            <p:strVal val="#ppt_x"/>
                                          </p:val>
                                        </p:tav>
                                      </p:tavLst>
                                    </p:anim>
                                    <p:anim calcmode="lin" valueType="num">
                                      <p:cBhvr>
                                        <p:cTn id="85" dur="700" fill="hold"/>
                                        <p:tgtEl>
                                          <p:spTgt spid="82"/>
                                        </p:tgtEl>
                                        <p:attrNameLst>
                                          <p:attrName>ppt_y</p:attrName>
                                        </p:attrNameLst>
                                      </p:cBhvr>
                                      <p:tavLst>
                                        <p:tav tm="0">
                                          <p:val>
                                            <p:strVal val="#ppt_y-.1"/>
                                          </p:val>
                                        </p:tav>
                                        <p:tav tm="100000">
                                          <p:val>
                                            <p:strVal val="#ppt_y"/>
                                          </p:val>
                                        </p:tav>
                                      </p:tavLst>
                                    </p:anim>
                                  </p:childTnLst>
                                </p:cTn>
                              </p:par>
                              <p:par>
                                <p:cTn id="86" presetID="17" presetClass="entr" presetSubtype="10"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p:cTn id="88" dur="500" fill="hold"/>
                                        <p:tgtEl>
                                          <p:spTgt spid="83"/>
                                        </p:tgtEl>
                                        <p:attrNameLst>
                                          <p:attrName>ppt_w</p:attrName>
                                        </p:attrNameLst>
                                      </p:cBhvr>
                                      <p:tavLst>
                                        <p:tav tm="0">
                                          <p:val>
                                            <p:fltVal val="0"/>
                                          </p:val>
                                        </p:tav>
                                        <p:tav tm="100000">
                                          <p:val>
                                            <p:strVal val="#ppt_w"/>
                                          </p:val>
                                        </p:tav>
                                      </p:tavLst>
                                    </p:anim>
                                    <p:anim calcmode="lin" valueType="num">
                                      <p:cBhvr>
                                        <p:cTn id="89" dur="500" fill="hold"/>
                                        <p:tgtEl>
                                          <p:spTgt spid="83"/>
                                        </p:tgtEl>
                                        <p:attrNameLst>
                                          <p:attrName>ppt_h</p:attrName>
                                        </p:attrNameLst>
                                      </p:cBhvr>
                                      <p:tavLst>
                                        <p:tav tm="0">
                                          <p:val>
                                            <p:strVal val="#ppt_h"/>
                                          </p:val>
                                        </p:tav>
                                        <p:tav tm="100000">
                                          <p:val>
                                            <p:strVal val="#ppt_h"/>
                                          </p:val>
                                        </p:tav>
                                      </p:tavLst>
                                    </p:anim>
                                  </p:childTnLst>
                                </p:cTn>
                              </p:par>
                              <p:par>
                                <p:cTn id="90" presetID="12" presetClass="entr" presetSubtype="1"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500"/>
                                        <p:tgtEl>
                                          <p:spTgt spid="69"/>
                                        </p:tgtEl>
                                        <p:attrNameLst>
                                          <p:attrName>ppt_y</p:attrName>
                                        </p:attrNameLst>
                                      </p:cBhvr>
                                      <p:tavLst>
                                        <p:tav tm="0">
                                          <p:val>
                                            <p:strVal val="#ppt_y-#ppt_h*1.125000"/>
                                          </p:val>
                                        </p:tav>
                                        <p:tav tm="100000">
                                          <p:val>
                                            <p:strVal val="#ppt_y"/>
                                          </p:val>
                                        </p:tav>
                                      </p:tavLst>
                                    </p:anim>
                                    <p:animEffect transition="in" filter="wipe(down)">
                                      <p:cBhvr>
                                        <p:cTn id="9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p:bldP spid="60" grpId="0"/>
      <p:bldP spid="52" grpId="0" animBg="1"/>
      <p:bldP spid="54" grpId="0"/>
      <p:bldP spid="62" grpId="0"/>
      <p:bldP spid="49" grpId="0" animBg="1"/>
      <p:bldP spid="55" grpId="0"/>
      <p:bldP spid="63" grpId="0"/>
      <p:bldP spid="50" grpId="0" animBg="1"/>
      <p:bldP spid="56" grpId="0"/>
      <p:bldP spid="64" grpId="0"/>
      <p:bldP spid="69"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p:nvPr/>
        </p:nvSpPr>
        <p:spPr>
          <a:xfrm rot="6916869">
            <a:off x="1177189"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1155433" y="2812030"/>
            <a:ext cx="1277006" cy="1422030"/>
            <a:chOff x="1155433" y="2812030"/>
            <a:chExt cx="1277006" cy="1422030"/>
          </a:xfrm>
        </p:grpSpPr>
        <p:sp>
          <p:nvSpPr>
            <p:cNvPr id="54" name="任意多边形 53"/>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Freeform 803"/>
            <p:cNvSpPr>
              <a:spLocks/>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任意多边形 57"/>
          <p:cNvSpPr/>
          <p:nvPr/>
        </p:nvSpPr>
        <p:spPr>
          <a:xfrm rot="14683131" flipV="1">
            <a:off x="400649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3984734" y="3132541"/>
            <a:ext cx="1277006" cy="1422030"/>
            <a:chOff x="3984734" y="3132541"/>
            <a:chExt cx="1277006" cy="1422030"/>
          </a:xfrm>
        </p:grpSpPr>
        <p:sp>
          <p:nvSpPr>
            <p:cNvPr id="59" name="任意多边形 58"/>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5" name="组合 84"/>
            <p:cNvGrpSpPr/>
            <p:nvPr/>
          </p:nvGrpSpPr>
          <p:grpSpPr>
            <a:xfrm>
              <a:off x="4246205" y="3536373"/>
              <a:ext cx="754063" cy="614364"/>
              <a:chOff x="8323263" y="-182563"/>
              <a:chExt cx="754063" cy="614364"/>
            </a:xfrm>
            <a:solidFill>
              <a:srgbClr val="2FA598"/>
            </a:solidFill>
          </p:grpSpPr>
          <p:sp>
            <p:nvSpPr>
              <p:cNvPr id="7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0" name="任意多边形 69"/>
          <p:cNvSpPr/>
          <p:nvPr/>
        </p:nvSpPr>
        <p:spPr>
          <a:xfrm rot="6916869">
            <a:off x="6932964"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911208" y="2812030"/>
            <a:ext cx="1277006" cy="1422030"/>
            <a:chOff x="6911208" y="2812030"/>
            <a:chExt cx="1277006" cy="1422030"/>
          </a:xfrm>
        </p:grpSpPr>
        <p:sp>
          <p:nvSpPr>
            <p:cNvPr id="71" name="任意多边形 70"/>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0" name="组合 89"/>
            <p:cNvGrpSpPr/>
            <p:nvPr/>
          </p:nvGrpSpPr>
          <p:grpSpPr>
            <a:xfrm>
              <a:off x="7230623" y="3209347"/>
              <a:ext cx="638175" cy="630238"/>
              <a:chOff x="2089150" y="2809876"/>
              <a:chExt cx="638175" cy="630238"/>
            </a:xfrm>
            <a:solidFill>
              <a:srgbClr val="2FA598"/>
            </a:solidFill>
          </p:grpSpPr>
          <p:sp>
            <p:nvSpPr>
              <p:cNvPr id="8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829"/>
              <p:cNvSpPr>
                <a:spLocks noChangeArrowheads="1"/>
              </p:cNvSpPr>
              <p:nvPr/>
            </p:nvSpPr>
            <p:spPr bwMode="auto">
              <a:xfrm>
                <a:off x="2671762" y="2809876"/>
                <a:ext cx="55563" cy="142875"/>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830"/>
              <p:cNvSpPr>
                <a:spLocks noChangeArrowheads="1"/>
              </p:cNvSpPr>
              <p:nvPr/>
            </p:nvSpPr>
            <p:spPr bwMode="auto">
              <a:xfrm>
                <a:off x="2671762" y="2990851"/>
                <a:ext cx="55563" cy="146050"/>
              </a:xfrm>
              <a:prstGeom prst="rect">
                <a:avLst/>
              </a:prstGeom>
              <a:solidFill>
                <a:srgbClr val="D90710"/>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831"/>
              <p:cNvSpPr>
                <a:spLocks noChangeArrowheads="1"/>
              </p:cNvSpPr>
              <p:nvPr/>
            </p:nvSpPr>
            <p:spPr bwMode="auto">
              <a:xfrm>
                <a:off x="2671762" y="3173413"/>
                <a:ext cx="55563" cy="146050"/>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3" name="任意多边形 72"/>
          <p:cNvSpPr/>
          <p:nvPr/>
        </p:nvSpPr>
        <p:spPr>
          <a:xfrm rot="14683131" flipV="1">
            <a:off x="968705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9665294" y="3132541"/>
            <a:ext cx="1277006" cy="1422030"/>
            <a:chOff x="9665294" y="3132541"/>
            <a:chExt cx="1277006" cy="1422030"/>
          </a:xfrm>
        </p:grpSpPr>
        <p:sp>
          <p:nvSpPr>
            <p:cNvPr id="74" name="任意多边形 73"/>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矩形 99"/>
          <p:cNvSpPr/>
          <p:nvPr/>
        </p:nvSpPr>
        <p:spPr>
          <a:xfrm>
            <a:off x="716403" y="4847221"/>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101" name="矩形 100"/>
          <p:cNvSpPr/>
          <p:nvPr/>
        </p:nvSpPr>
        <p:spPr>
          <a:xfrm>
            <a:off x="995106" y="5359644"/>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103" name="矩形 102"/>
          <p:cNvSpPr/>
          <p:nvPr/>
        </p:nvSpPr>
        <p:spPr>
          <a:xfrm>
            <a:off x="3545704" y="1475320"/>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104" name="矩形 103"/>
          <p:cNvSpPr/>
          <p:nvPr/>
        </p:nvSpPr>
        <p:spPr>
          <a:xfrm>
            <a:off x="3859893" y="1987743"/>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105" name="矩形 104"/>
          <p:cNvSpPr/>
          <p:nvPr/>
        </p:nvSpPr>
        <p:spPr>
          <a:xfrm>
            <a:off x="6472178" y="4759152"/>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106" name="矩形 105"/>
          <p:cNvSpPr/>
          <p:nvPr/>
        </p:nvSpPr>
        <p:spPr>
          <a:xfrm>
            <a:off x="6786367" y="5271575"/>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107" name="矩形 106"/>
          <p:cNvSpPr/>
          <p:nvPr/>
        </p:nvSpPr>
        <p:spPr>
          <a:xfrm>
            <a:off x="9226264" y="1435385"/>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108" name="矩形 107"/>
          <p:cNvSpPr/>
          <p:nvPr/>
        </p:nvSpPr>
        <p:spPr>
          <a:xfrm>
            <a:off x="9504967" y="1947808"/>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43" name="文本框 42"/>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44" name="组合 43"/>
          <p:cNvGrpSpPr/>
          <p:nvPr/>
        </p:nvGrpSpPr>
        <p:grpSpPr>
          <a:xfrm>
            <a:off x="285626" y="156296"/>
            <a:ext cx="1062054" cy="953742"/>
            <a:chOff x="1080871" y="2206803"/>
            <a:chExt cx="1825542" cy="1639368"/>
          </a:xfrm>
        </p:grpSpPr>
        <p:grpSp>
          <p:nvGrpSpPr>
            <p:cNvPr id="45" name="组合 44"/>
            <p:cNvGrpSpPr/>
            <p:nvPr/>
          </p:nvGrpSpPr>
          <p:grpSpPr>
            <a:xfrm>
              <a:off x="1250578" y="2355435"/>
              <a:ext cx="1518976" cy="1334570"/>
              <a:chOff x="1250578" y="2584404"/>
              <a:chExt cx="1518976" cy="1334570"/>
            </a:xfrm>
          </p:grpSpPr>
          <p:sp>
            <p:nvSpPr>
              <p:cNvPr id="47" name="任意多边形 4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8" name="文本框 47"/>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03</a:t>
                </a:r>
                <a:endParaRPr lang="zh-CN" altLang="en-US" sz="4400" dirty="0">
                  <a:solidFill>
                    <a:srgbClr val="D90A10"/>
                  </a:solidFill>
                  <a:latin typeface="Agency FB" panose="020B0503020202020204" pitchFamily="34" charset="0"/>
                </a:endParaRPr>
              </a:p>
            </p:txBody>
          </p:sp>
        </p:grpSp>
        <p:sp>
          <p:nvSpPr>
            <p:cNvPr id="46" name="任意多边形 45"/>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49" name="任意多边形 48"/>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24953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down)">
                                      <p:cBhvr>
                                        <p:cTn id="14" dur="500"/>
                                        <p:tgtEl>
                                          <p:spTgt spid="5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arn(outVertical)">
                                      <p:cBhvr>
                                        <p:cTn id="18" dur="400"/>
                                        <p:tgtEl>
                                          <p:spTgt spid="100"/>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800" fill="hold"/>
                                        <p:tgtEl>
                                          <p:spTgt spid="101"/>
                                        </p:tgtEl>
                                        <p:attrNameLst>
                                          <p:attrName>ppt_w</p:attrName>
                                        </p:attrNameLst>
                                      </p:cBhvr>
                                      <p:tavLst>
                                        <p:tav tm="0">
                                          <p:val>
                                            <p:strVal val="#ppt_w+.3"/>
                                          </p:val>
                                        </p:tav>
                                        <p:tav tm="100000">
                                          <p:val>
                                            <p:strVal val="#ppt_w"/>
                                          </p:val>
                                        </p:tav>
                                      </p:tavLst>
                                    </p:anim>
                                    <p:anim calcmode="lin" valueType="num">
                                      <p:cBhvr>
                                        <p:cTn id="22" dur="800" fill="hold"/>
                                        <p:tgtEl>
                                          <p:spTgt spid="101"/>
                                        </p:tgtEl>
                                        <p:attrNameLst>
                                          <p:attrName>ppt_h</p:attrName>
                                        </p:attrNameLst>
                                      </p:cBhvr>
                                      <p:tavLst>
                                        <p:tav tm="0">
                                          <p:val>
                                            <p:strVal val="#ppt_h"/>
                                          </p:val>
                                        </p:tav>
                                        <p:tav tm="100000">
                                          <p:val>
                                            <p:strVal val="#ppt_h"/>
                                          </p:val>
                                        </p:tav>
                                      </p:tavLst>
                                    </p:anim>
                                    <p:animEffect transition="in" filter="fade">
                                      <p:cBhvr>
                                        <p:cTn id="23" dur="800"/>
                                        <p:tgtEl>
                                          <p:spTgt spid="101"/>
                                        </p:tgtEl>
                                      </p:cBhvr>
                                    </p:animEffect>
                                  </p:childTnLst>
                                </p:cTn>
                              </p:par>
                            </p:childTnLst>
                          </p:cTn>
                        </p:par>
                        <p:par>
                          <p:cTn id="24" fill="hold">
                            <p:stCondLst>
                              <p:cond delay="13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p:tgtEl>
                                          <p:spTgt spid="58"/>
                                        </p:tgtEl>
                                        <p:attrNameLst>
                                          <p:attrName>ppt_y</p:attrName>
                                        </p:attrNameLst>
                                      </p:cBhvr>
                                      <p:tavLst>
                                        <p:tav tm="0">
                                          <p:val>
                                            <p:strVal val="#ppt_y+#ppt_h*1.125000"/>
                                          </p:val>
                                        </p:tav>
                                        <p:tav tm="100000">
                                          <p:val>
                                            <p:strVal val="#ppt_y"/>
                                          </p:val>
                                        </p:tav>
                                      </p:tavLst>
                                    </p:anim>
                                    <p:animEffect transition="in" filter="wipe(up)">
                                      <p:cBhvr>
                                        <p:cTn id="34" dur="500"/>
                                        <p:tgtEl>
                                          <p:spTgt spid="58"/>
                                        </p:tgtEl>
                                      </p:cBhvr>
                                    </p:animEffect>
                                  </p:childTnLst>
                                </p:cTn>
                              </p:par>
                            </p:childTnLst>
                          </p:cTn>
                        </p:par>
                        <p:par>
                          <p:cTn id="35" fill="hold">
                            <p:stCondLst>
                              <p:cond delay="1800"/>
                            </p:stCondLst>
                            <p:childTnLst>
                              <p:par>
                                <p:cTn id="36" presetID="16" presetClass="entr" presetSubtype="37"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barn(outVertical)">
                                      <p:cBhvr>
                                        <p:cTn id="38" dur="400"/>
                                        <p:tgtEl>
                                          <p:spTgt spid="103"/>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800" fill="hold"/>
                                        <p:tgtEl>
                                          <p:spTgt spid="104"/>
                                        </p:tgtEl>
                                        <p:attrNameLst>
                                          <p:attrName>ppt_w</p:attrName>
                                        </p:attrNameLst>
                                      </p:cBhvr>
                                      <p:tavLst>
                                        <p:tav tm="0">
                                          <p:val>
                                            <p:strVal val="#ppt_w+.3"/>
                                          </p:val>
                                        </p:tav>
                                        <p:tav tm="100000">
                                          <p:val>
                                            <p:strVal val="#ppt_w"/>
                                          </p:val>
                                        </p:tav>
                                      </p:tavLst>
                                    </p:anim>
                                    <p:anim calcmode="lin" valueType="num">
                                      <p:cBhvr>
                                        <p:cTn id="42" dur="800" fill="hold"/>
                                        <p:tgtEl>
                                          <p:spTgt spid="104"/>
                                        </p:tgtEl>
                                        <p:attrNameLst>
                                          <p:attrName>ppt_h</p:attrName>
                                        </p:attrNameLst>
                                      </p:cBhvr>
                                      <p:tavLst>
                                        <p:tav tm="0">
                                          <p:val>
                                            <p:strVal val="#ppt_h"/>
                                          </p:val>
                                        </p:tav>
                                        <p:tav tm="100000">
                                          <p:val>
                                            <p:strVal val="#ppt_h"/>
                                          </p:val>
                                        </p:tav>
                                      </p:tavLst>
                                    </p:anim>
                                    <p:animEffect transition="in" filter="fade">
                                      <p:cBhvr>
                                        <p:cTn id="43" dur="800"/>
                                        <p:tgtEl>
                                          <p:spTgt spid="104"/>
                                        </p:tgtEl>
                                      </p:cBhvr>
                                    </p:animEffect>
                                  </p:childTnLst>
                                </p:cTn>
                              </p:par>
                            </p:childTnLst>
                          </p:cTn>
                        </p:par>
                        <p:par>
                          <p:cTn id="44" fill="hold">
                            <p:stCondLst>
                              <p:cond delay="26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ppt_y</p:attrName>
                                        </p:attrNameLst>
                                      </p:cBhvr>
                                      <p:tavLst>
                                        <p:tav tm="0">
                                          <p:val>
                                            <p:strVal val="#ppt_y-#ppt_h*1.125000"/>
                                          </p:val>
                                        </p:tav>
                                        <p:tav tm="100000">
                                          <p:val>
                                            <p:strVal val="#ppt_y"/>
                                          </p:val>
                                        </p:tav>
                                      </p:tavLst>
                                    </p:anim>
                                    <p:animEffect transition="in" filter="wipe(down)">
                                      <p:cBhvr>
                                        <p:cTn id="54" dur="500"/>
                                        <p:tgtEl>
                                          <p:spTgt spid="70"/>
                                        </p:tgtEl>
                                      </p:cBhvr>
                                    </p:animEffect>
                                  </p:childTnLst>
                                </p:cTn>
                              </p:par>
                            </p:childTnLst>
                          </p:cTn>
                        </p:par>
                        <p:par>
                          <p:cTn id="55" fill="hold">
                            <p:stCondLst>
                              <p:cond delay="3100"/>
                            </p:stCondLst>
                            <p:childTnLst>
                              <p:par>
                                <p:cTn id="56" presetID="16" presetClass="entr" presetSubtype="37"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barn(outVertical)">
                                      <p:cBhvr>
                                        <p:cTn id="58" dur="400"/>
                                        <p:tgtEl>
                                          <p:spTgt spid="105"/>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800" fill="hold"/>
                                        <p:tgtEl>
                                          <p:spTgt spid="106"/>
                                        </p:tgtEl>
                                        <p:attrNameLst>
                                          <p:attrName>ppt_w</p:attrName>
                                        </p:attrNameLst>
                                      </p:cBhvr>
                                      <p:tavLst>
                                        <p:tav tm="0">
                                          <p:val>
                                            <p:strVal val="#ppt_w+.3"/>
                                          </p:val>
                                        </p:tav>
                                        <p:tav tm="100000">
                                          <p:val>
                                            <p:strVal val="#ppt_w"/>
                                          </p:val>
                                        </p:tav>
                                      </p:tavLst>
                                    </p:anim>
                                    <p:anim calcmode="lin" valueType="num">
                                      <p:cBhvr>
                                        <p:cTn id="62" dur="800" fill="hold"/>
                                        <p:tgtEl>
                                          <p:spTgt spid="106"/>
                                        </p:tgtEl>
                                        <p:attrNameLst>
                                          <p:attrName>ppt_h</p:attrName>
                                        </p:attrNameLst>
                                      </p:cBhvr>
                                      <p:tavLst>
                                        <p:tav tm="0">
                                          <p:val>
                                            <p:strVal val="#ppt_h"/>
                                          </p:val>
                                        </p:tav>
                                        <p:tav tm="100000">
                                          <p:val>
                                            <p:strVal val="#ppt_h"/>
                                          </p:val>
                                        </p:tav>
                                      </p:tavLst>
                                    </p:anim>
                                    <p:animEffect transition="in" filter="fade">
                                      <p:cBhvr>
                                        <p:cTn id="63" dur="800"/>
                                        <p:tgtEl>
                                          <p:spTgt spid="106"/>
                                        </p:tgtEl>
                                      </p:cBhvr>
                                    </p:animEffect>
                                  </p:childTnLst>
                                </p:cTn>
                              </p:par>
                            </p:childTnLst>
                          </p:cTn>
                        </p:par>
                        <p:par>
                          <p:cTn id="64" fill="hold">
                            <p:stCondLst>
                              <p:cond delay="3900"/>
                            </p:stCondLst>
                            <p:childTnLst>
                              <p:par>
                                <p:cTn id="65" presetID="49" presetClass="entr" presetSubtype="0" decel="10000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 calcmode="lin" valueType="num">
                                      <p:cBhvr>
                                        <p:cTn id="69" dur="500" fill="hold"/>
                                        <p:tgtEl>
                                          <p:spTgt spid="2"/>
                                        </p:tgtEl>
                                        <p:attrNameLst>
                                          <p:attrName>style.rotation</p:attrName>
                                        </p:attrNameLst>
                                      </p:cBhvr>
                                      <p:tavLst>
                                        <p:tav tm="0">
                                          <p:val>
                                            <p:fltVal val="360"/>
                                          </p:val>
                                        </p:tav>
                                        <p:tav tm="100000">
                                          <p:val>
                                            <p:fltVal val="0"/>
                                          </p:val>
                                        </p:tav>
                                      </p:tavLst>
                                    </p:anim>
                                    <p:animEffect transition="in" filter="fade">
                                      <p:cBhvr>
                                        <p:cTn id="70" dur="500"/>
                                        <p:tgtEl>
                                          <p:spTgt spid="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500"/>
                                        <p:tgtEl>
                                          <p:spTgt spid="73"/>
                                        </p:tgtEl>
                                        <p:attrNameLst>
                                          <p:attrName>ppt_y</p:attrName>
                                        </p:attrNameLst>
                                      </p:cBhvr>
                                      <p:tavLst>
                                        <p:tav tm="0">
                                          <p:val>
                                            <p:strVal val="#ppt_y+#ppt_h*1.125000"/>
                                          </p:val>
                                        </p:tav>
                                        <p:tav tm="100000">
                                          <p:val>
                                            <p:strVal val="#ppt_y"/>
                                          </p:val>
                                        </p:tav>
                                      </p:tavLst>
                                    </p:anim>
                                    <p:animEffect transition="in" filter="wipe(up)">
                                      <p:cBhvr>
                                        <p:cTn id="74" dur="500"/>
                                        <p:tgtEl>
                                          <p:spTgt spid="73"/>
                                        </p:tgtEl>
                                      </p:cBhvr>
                                    </p:animEffect>
                                  </p:childTnLst>
                                </p:cTn>
                              </p:par>
                            </p:childTnLst>
                          </p:cTn>
                        </p:par>
                        <p:par>
                          <p:cTn id="75" fill="hold">
                            <p:stCondLst>
                              <p:cond delay="4400"/>
                            </p:stCondLst>
                            <p:childTnLst>
                              <p:par>
                                <p:cTn id="76" presetID="16" presetClass="entr" presetSubtype="37" fill="hold" grpId="0" nodeType="after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barn(outVertical)">
                                      <p:cBhvr>
                                        <p:cTn id="78" dur="400"/>
                                        <p:tgtEl>
                                          <p:spTgt spid="107"/>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 calcmode="lin" valueType="num">
                                      <p:cBhvr>
                                        <p:cTn id="81" dur="800" fill="hold"/>
                                        <p:tgtEl>
                                          <p:spTgt spid="108"/>
                                        </p:tgtEl>
                                        <p:attrNameLst>
                                          <p:attrName>ppt_w</p:attrName>
                                        </p:attrNameLst>
                                      </p:cBhvr>
                                      <p:tavLst>
                                        <p:tav tm="0">
                                          <p:val>
                                            <p:strVal val="#ppt_w+.3"/>
                                          </p:val>
                                        </p:tav>
                                        <p:tav tm="100000">
                                          <p:val>
                                            <p:strVal val="#ppt_w"/>
                                          </p:val>
                                        </p:tav>
                                      </p:tavLst>
                                    </p:anim>
                                    <p:anim calcmode="lin" valueType="num">
                                      <p:cBhvr>
                                        <p:cTn id="82" dur="800" fill="hold"/>
                                        <p:tgtEl>
                                          <p:spTgt spid="108"/>
                                        </p:tgtEl>
                                        <p:attrNameLst>
                                          <p:attrName>ppt_h</p:attrName>
                                        </p:attrNameLst>
                                      </p:cBhvr>
                                      <p:tavLst>
                                        <p:tav tm="0">
                                          <p:val>
                                            <p:strVal val="#ppt_h"/>
                                          </p:val>
                                        </p:tav>
                                        <p:tav tm="100000">
                                          <p:val>
                                            <p:strVal val="#ppt_h"/>
                                          </p:val>
                                        </p:tav>
                                      </p:tavLst>
                                    </p:anim>
                                    <p:animEffect transition="in" filter="fade">
                                      <p:cBhvr>
                                        <p:cTn id="83" dur="8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P spid="70" grpId="0" animBg="1"/>
      <p:bldP spid="73" grpId="0" animBg="1"/>
      <p:bldP spid="100" grpId="0"/>
      <p:bldP spid="101" grpId="0"/>
      <p:bldP spid="103" grpId="0"/>
      <p:bldP spid="104" grpId="0"/>
      <p:bldP spid="105" grpId="0"/>
      <p:bldP spid="106" grpId="0"/>
      <p:bldP spid="107" grpId="0"/>
      <p:bldP spid="1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939401" y="1610539"/>
            <a:ext cx="891828" cy="993110"/>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Freeform 803"/>
            <p:cNvSpPr>
              <a:spLocks/>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958122" y="3053779"/>
            <a:ext cx="891828" cy="993110"/>
            <a:chOff x="958122" y="3053779"/>
            <a:chExt cx="891828" cy="993110"/>
          </a:xfrm>
        </p:grpSpPr>
        <p:sp>
          <p:nvSpPr>
            <p:cNvPr id="13" name="任意多边形 12"/>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1109504" y="3273386"/>
              <a:ext cx="589064" cy="553896"/>
              <a:chOff x="4235450" y="844550"/>
              <a:chExt cx="638175" cy="600076"/>
            </a:xfrm>
            <a:solidFill>
              <a:srgbClr val="2FA598"/>
            </a:solidFill>
          </p:grpSpPr>
          <p:sp>
            <p:nvSpPr>
              <p:cNvPr id="22"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02"/>
              <p:cNvSpPr>
                <a:spLocks/>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919857" y="4497019"/>
            <a:ext cx="891828" cy="993110"/>
            <a:chOff x="919857" y="4497019"/>
            <a:chExt cx="891828" cy="993110"/>
          </a:xfrm>
        </p:grpSpPr>
        <p:sp>
          <p:nvSpPr>
            <p:cNvPr id="14" name="任意多边形 13"/>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380316" y="1610539"/>
            <a:ext cx="891828" cy="993110"/>
            <a:chOff x="10380316" y="1610539"/>
            <a:chExt cx="891828" cy="993110"/>
          </a:xfrm>
        </p:grpSpPr>
        <p:sp>
          <p:nvSpPr>
            <p:cNvPr id="17" name="任意多边形 16"/>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31"/>
            <p:cNvGrpSpPr/>
            <p:nvPr/>
          </p:nvGrpSpPr>
          <p:grpSpPr>
            <a:xfrm>
              <a:off x="10537999" y="1857004"/>
              <a:ext cx="613910" cy="500180"/>
              <a:chOff x="8323263" y="-182563"/>
              <a:chExt cx="754055" cy="614364"/>
            </a:xfrm>
            <a:solidFill>
              <a:srgbClr val="2FA598"/>
            </a:solidFill>
          </p:grpSpPr>
          <p:sp>
            <p:nvSpPr>
              <p:cNvPr id="26" name="Freeform 786"/>
              <p:cNvSpPr>
                <a:spLocks noEditPoints="1"/>
              </p:cNvSpPr>
              <p:nvPr/>
            </p:nvSpPr>
            <p:spPr bwMode="auto">
              <a:xfrm>
                <a:off x="8650280" y="255587"/>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10399037" y="3053779"/>
            <a:ext cx="891828" cy="993110"/>
            <a:chOff x="10399037" y="3053779"/>
            <a:chExt cx="891828" cy="993110"/>
          </a:xfrm>
        </p:grpSpPr>
        <p:sp>
          <p:nvSpPr>
            <p:cNvPr id="18" name="任意多边形 17"/>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10360772" y="4497019"/>
            <a:ext cx="891828" cy="993110"/>
            <a:chOff x="10360772" y="4497019"/>
            <a:chExt cx="891828" cy="993110"/>
          </a:xfrm>
        </p:grpSpPr>
        <p:sp>
          <p:nvSpPr>
            <p:cNvPr id="19" name="任意多边形 18"/>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矩形 39"/>
          <p:cNvSpPr/>
          <p:nvPr/>
        </p:nvSpPr>
        <p:spPr>
          <a:xfrm>
            <a:off x="1936207" y="1609404"/>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1936207" y="1976115"/>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cxnSp>
        <p:nvCxnSpPr>
          <p:cNvPr id="43" name="直接连接符 42"/>
          <p:cNvCxnSpPr/>
          <p:nvPr/>
        </p:nvCxnSpPr>
        <p:spPr>
          <a:xfrm>
            <a:off x="1936207" y="2589822"/>
            <a:ext cx="2862036" cy="0"/>
          </a:xfrm>
          <a:prstGeom prst="line">
            <a:avLst/>
          </a:prstGeom>
          <a:ln w="25400">
            <a:gradFill flip="none" rotWithShape="1">
              <a:gsLst>
                <a:gs pos="0">
                  <a:srgbClr val="D90710"/>
                </a:gs>
                <a:gs pos="100000">
                  <a:srgbClr val="C721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936207" y="3040302"/>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5" name="矩形 44"/>
          <p:cNvSpPr/>
          <p:nvPr/>
        </p:nvSpPr>
        <p:spPr>
          <a:xfrm>
            <a:off x="1936207" y="3407013"/>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cxnSp>
        <p:nvCxnSpPr>
          <p:cNvPr id="46" name="直接连接符 45"/>
          <p:cNvCxnSpPr/>
          <p:nvPr/>
        </p:nvCxnSpPr>
        <p:spPr>
          <a:xfrm>
            <a:off x="1936207" y="4020720"/>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936207" y="4514020"/>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1936207" y="488073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cxnSp>
        <p:nvCxnSpPr>
          <p:cNvPr id="49" name="直接连接符 48"/>
          <p:cNvCxnSpPr/>
          <p:nvPr/>
        </p:nvCxnSpPr>
        <p:spPr>
          <a:xfrm>
            <a:off x="1936207" y="5494438"/>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369836" y="1609404"/>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7369836" y="1976115"/>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cxnSp>
        <p:nvCxnSpPr>
          <p:cNvPr id="52" name="直接连接符 51"/>
          <p:cNvCxnSpPr/>
          <p:nvPr/>
        </p:nvCxnSpPr>
        <p:spPr>
          <a:xfrm>
            <a:off x="7369836" y="2589822"/>
            <a:ext cx="2862036" cy="0"/>
          </a:xfrm>
          <a:prstGeom prst="line">
            <a:avLst/>
          </a:prstGeom>
          <a:ln w="25400">
            <a:gradFill flip="none" rotWithShape="1">
              <a:gsLst>
                <a:gs pos="0">
                  <a:srgbClr val="D90710"/>
                </a:gs>
                <a:gs pos="100000">
                  <a:srgbClr val="DC250F"/>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369836" y="3040302"/>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7369836" y="3407013"/>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cxnSp>
        <p:nvCxnSpPr>
          <p:cNvPr id="55" name="直接连接符 54"/>
          <p:cNvCxnSpPr/>
          <p:nvPr/>
        </p:nvCxnSpPr>
        <p:spPr>
          <a:xfrm>
            <a:off x="7369836" y="4020720"/>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7369836" y="4514020"/>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7369836" y="488073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cxnSp>
        <p:nvCxnSpPr>
          <p:cNvPr id="58" name="直接连接符 57"/>
          <p:cNvCxnSpPr/>
          <p:nvPr/>
        </p:nvCxnSpPr>
        <p:spPr>
          <a:xfrm>
            <a:off x="7369836" y="5494438"/>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61" name="组合 60"/>
          <p:cNvGrpSpPr/>
          <p:nvPr/>
        </p:nvGrpSpPr>
        <p:grpSpPr>
          <a:xfrm>
            <a:off x="285626" y="156296"/>
            <a:ext cx="1062054" cy="953742"/>
            <a:chOff x="1080871" y="2206803"/>
            <a:chExt cx="1825542" cy="1639368"/>
          </a:xfrm>
        </p:grpSpPr>
        <p:grpSp>
          <p:nvGrpSpPr>
            <p:cNvPr id="62" name="组合 61"/>
            <p:cNvGrpSpPr/>
            <p:nvPr/>
          </p:nvGrpSpPr>
          <p:grpSpPr>
            <a:xfrm>
              <a:off x="1250578" y="2355435"/>
              <a:ext cx="1518976" cy="1334570"/>
              <a:chOff x="1250578" y="2584404"/>
              <a:chExt cx="1518976" cy="1334570"/>
            </a:xfrm>
          </p:grpSpPr>
          <p:sp>
            <p:nvSpPr>
              <p:cNvPr id="64" name="任意多边形 63"/>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5" name="文本框 64"/>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03</a:t>
                </a:r>
                <a:endParaRPr lang="zh-CN" altLang="en-US" sz="4400" dirty="0">
                  <a:solidFill>
                    <a:srgbClr val="D90A10"/>
                  </a:solidFill>
                  <a:latin typeface="Agency FB" panose="020B0503020202020204" pitchFamily="34" charset="0"/>
                </a:endParaRPr>
              </a:p>
            </p:txBody>
          </p:sp>
        </p:grpSp>
        <p:sp>
          <p:nvSpPr>
            <p:cNvPr id="63" name="任意多边形 62"/>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66" name="任意多边形 65"/>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6542" y="0"/>
            <a:ext cx="2598916" cy="6858000"/>
          </a:xfrm>
          <a:prstGeom prst="rect">
            <a:avLst/>
          </a:prstGeom>
        </p:spPr>
      </p:pic>
    </p:spTree>
    <p:extLst>
      <p:ext uri="{BB962C8B-B14F-4D97-AF65-F5344CB8AC3E}">
        <p14:creationId xmlns:p14="http://schemas.microsoft.com/office/powerpoint/2010/main" val="397206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p:tgtEl>
                                          <p:spTgt spid="41"/>
                                        </p:tgtEl>
                                        <p:attrNameLst>
                                          <p:attrName>ppt_y</p:attrName>
                                        </p:attrNameLst>
                                      </p:cBhvr>
                                      <p:tavLst>
                                        <p:tav tm="0">
                                          <p:val>
                                            <p:strVal val="#ppt_y-#ppt_h*1.125000"/>
                                          </p:val>
                                        </p:tav>
                                        <p:tav tm="100000">
                                          <p:val>
                                            <p:strVal val="#ppt_y"/>
                                          </p:val>
                                        </p:tav>
                                      </p:tavLst>
                                    </p:anim>
                                    <p:animEffect transition="in" filter="wipe(down)">
                                      <p:cBhvr>
                                        <p:cTn id="17" dur="500"/>
                                        <p:tgtEl>
                                          <p:spTgt spid="41"/>
                                        </p:tgtEl>
                                      </p:cBhvr>
                                    </p:animEffect>
                                  </p:childTnLst>
                                </p:cTn>
                              </p:par>
                              <p:par>
                                <p:cTn id="18" presetID="16" presetClass="entr" presetSubtype="37"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barn(outVertical)">
                                      <p:cBhvr>
                                        <p:cTn id="20" dur="500"/>
                                        <p:tgtEl>
                                          <p:spTgt spid="43"/>
                                        </p:tgtEl>
                                      </p:cBhvr>
                                    </p:animEffect>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1+#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3" presetClass="entr" presetSubtype="16"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childTnLst>
                                </p:cTn>
                              </p:par>
                              <p:par>
                                <p:cTn id="31" presetID="12" presetClass="entr" presetSubtype="1"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p:tgtEl>
                                          <p:spTgt spid="51"/>
                                        </p:tgtEl>
                                        <p:attrNameLst>
                                          <p:attrName>ppt_y</p:attrName>
                                        </p:attrNameLst>
                                      </p:cBhvr>
                                      <p:tavLst>
                                        <p:tav tm="0">
                                          <p:val>
                                            <p:strVal val="#ppt_y-#ppt_h*1.125000"/>
                                          </p:val>
                                        </p:tav>
                                        <p:tav tm="100000">
                                          <p:val>
                                            <p:strVal val="#ppt_y"/>
                                          </p:val>
                                        </p:tav>
                                      </p:tavLst>
                                    </p:anim>
                                    <p:animEffect transition="in" filter="wipe(down)">
                                      <p:cBhvr>
                                        <p:cTn id="34" dur="500"/>
                                        <p:tgtEl>
                                          <p:spTgt spid="51"/>
                                        </p:tgtEl>
                                      </p:cBhvr>
                                    </p:animEffect>
                                  </p:childTnLst>
                                </p:cTn>
                              </p:par>
                              <p:par>
                                <p:cTn id="35" presetID="16" presetClass="entr" presetSubtype="37"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outVertical)">
                                      <p:cBhvr>
                                        <p:cTn id="37" dur="500"/>
                                        <p:tgtEl>
                                          <p:spTgt spid="52"/>
                                        </p:tgtEl>
                                      </p:cBhvr>
                                    </p:animEffect>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0-#ppt_w/2"/>
                                          </p:val>
                                        </p:tav>
                                        <p:tav tm="100000">
                                          <p:val>
                                            <p:strVal val="#ppt_x"/>
                                          </p:val>
                                        </p:tav>
                                      </p:tavLst>
                                    </p:anim>
                                    <p:anim calcmode="lin" valueType="num">
                                      <p:cBhvr additive="base">
                                        <p:cTn id="42" dur="500" fill="hold"/>
                                        <p:tgtEl>
                                          <p:spTgt spid="38"/>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3" presetClass="entr" presetSubtype="16"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childTnLst>
                                </p:cTn>
                              </p:par>
                              <p:par>
                                <p:cTn id="48" presetID="12" presetClass="entr" presetSubtype="1"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ppt_y</p:attrName>
                                        </p:attrNameLst>
                                      </p:cBhvr>
                                      <p:tavLst>
                                        <p:tav tm="0">
                                          <p:val>
                                            <p:strVal val="#ppt_y-#ppt_h*1.125000"/>
                                          </p:val>
                                        </p:tav>
                                        <p:tav tm="100000">
                                          <p:val>
                                            <p:strVal val="#ppt_y"/>
                                          </p:val>
                                        </p:tav>
                                      </p:tavLst>
                                    </p:anim>
                                    <p:animEffect transition="in" filter="wipe(down)">
                                      <p:cBhvr>
                                        <p:cTn id="51" dur="500"/>
                                        <p:tgtEl>
                                          <p:spTgt spid="45"/>
                                        </p:tgtEl>
                                      </p:cBhvr>
                                    </p:animEffect>
                                  </p:childTnLst>
                                </p:cTn>
                              </p:par>
                              <p:par>
                                <p:cTn id="52" presetID="16" presetClass="entr" presetSubtype="37" fill="hold"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barn(outVertical)">
                                      <p:cBhvr>
                                        <p:cTn id="54" dur="500"/>
                                        <p:tgtEl>
                                          <p:spTgt spid="46"/>
                                        </p:tgtEl>
                                      </p:cBhvr>
                                    </p:animEffect>
                                  </p:childTnLst>
                                </p:cTn>
                              </p:par>
                            </p:childTnLst>
                          </p:cTn>
                        </p:par>
                        <p:par>
                          <p:cTn id="55" fill="hold">
                            <p:stCondLst>
                              <p:cond delay="3000"/>
                            </p:stCondLst>
                            <p:childTnLst>
                              <p:par>
                                <p:cTn id="56" presetID="2" presetClass="entr" presetSubtype="2"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fill="hold"/>
                                        <p:tgtEl>
                                          <p:spTgt spid="36"/>
                                        </p:tgtEl>
                                        <p:attrNameLst>
                                          <p:attrName>ppt_x</p:attrName>
                                        </p:attrNameLst>
                                      </p:cBhvr>
                                      <p:tavLst>
                                        <p:tav tm="0">
                                          <p:val>
                                            <p:strVal val="1+#ppt_w/2"/>
                                          </p:val>
                                        </p:tav>
                                        <p:tav tm="100000">
                                          <p:val>
                                            <p:strVal val="#ppt_x"/>
                                          </p:val>
                                        </p:tav>
                                      </p:tavLst>
                                    </p:anim>
                                    <p:anim calcmode="lin" valueType="num">
                                      <p:cBhvr additive="base">
                                        <p:cTn id="59" dur="5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3" presetClass="entr" presetSubtype="16"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childTnLst>
                                </p:cTn>
                              </p:par>
                              <p:par>
                                <p:cTn id="65" presetID="12" presetClass="entr" presetSubtype="1"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p:tgtEl>
                                          <p:spTgt spid="54"/>
                                        </p:tgtEl>
                                        <p:attrNameLst>
                                          <p:attrName>ppt_y</p:attrName>
                                        </p:attrNameLst>
                                      </p:cBhvr>
                                      <p:tavLst>
                                        <p:tav tm="0">
                                          <p:val>
                                            <p:strVal val="#ppt_y-#ppt_h*1.125000"/>
                                          </p:val>
                                        </p:tav>
                                        <p:tav tm="100000">
                                          <p:val>
                                            <p:strVal val="#ppt_y"/>
                                          </p:val>
                                        </p:tav>
                                      </p:tavLst>
                                    </p:anim>
                                    <p:animEffect transition="in" filter="wipe(down)">
                                      <p:cBhvr>
                                        <p:cTn id="68" dur="500"/>
                                        <p:tgtEl>
                                          <p:spTgt spid="54"/>
                                        </p:tgtEl>
                                      </p:cBhvr>
                                    </p:animEffect>
                                  </p:childTnLst>
                                </p:cTn>
                              </p:par>
                              <p:par>
                                <p:cTn id="69" presetID="16" presetClass="entr" presetSubtype="37" fill="hold"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barn(outVertical)">
                                      <p:cBhvr>
                                        <p:cTn id="71" dur="500"/>
                                        <p:tgtEl>
                                          <p:spTgt spid="55"/>
                                        </p:tgtEl>
                                      </p:cBhvr>
                                    </p:animEffect>
                                  </p:childTnLst>
                                </p:cTn>
                              </p:par>
                            </p:childTnLst>
                          </p:cTn>
                        </p:par>
                        <p:par>
                          <p:cTn id="72" fill="hold">
                            <p:stCondLst>
                              <p:cond delay="4000"/>
                            </p:stCondLst>
                            <p:childTnLst>
                              <p:par>
                                <p:cTn id="73" presetID="2" presetClass="entr" presetSubtype="8"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0-#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childTnLst>
                          </p:cTn>
                        </p:par>
                        <p:par>
                          <p:cTn id="77" fill="hold">
                            <p:stCondLst>
                              <p:cond delay="4500"/>
                            </p:stCondLst>
                            <p:childTnLst>
                              <p:par>
                                <p:cTn id="78" presetID="23" presetClass="entr" presetSubtype="16"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p:cTn id="80" dur="500" fill="hold"/>
                                        <p:tgtEl>
                                          <p:spTgt spid="47"/>
                                        </p:tgtEl>
                                        <p:attrNameLst>
                                          <p:attrName>ppt_w</p:attrName>
                                        </p:attrNameLst>
                                      </p:cBhvr>
                                      <p:tavLst>
                                        <p:tav tm="0">
                                          <p:val>
                                            <p:fltVal val="0"/>
                                          </p:val>
                                        </p:tav>
                                        <p:tav tm="100000">
                                          <p:val>
                                            <p:strVal val="#ppt_w"/>
                                          </p:val>
                                        </p:tav>
                                      </p:tavLst>
                                    </p:anim>
                                    <p:anim calcmode="lin" valueType="num">
                                      <p:cBhvr>
                                        <p:cTn id="81" dur="500" fill="hold"/>
                                        <p:tgtEl>
                                          <p:spTgt spid="47"/>
                                        </p:tgtEl>
                                        <p:attrNameLst>
                                          <p:attrName>ppt_h</p:attrName>
                                        </p:attrNameLst>
                                      </p:cBhvr>
                                      <p:tavLst>
                                        <p:tav tm="0">
                                          <p:val>
                                            <p:fltVal val="0"/>
                                          </p:val>
                                        </p:tav>
                                        <p:tav tm="100000">
                                          <p:val>
                                            <p:strVal val="#ppt_h"/>
                                          </p:val>
                                        </p:tav>
                                      </p:tavLst>
                                    </p:anim>
                                  </p:childTnLst>
                                </p:cTn>
                              </p:par>
                              <p:par>
                                <p:cTn id="82" presetID="12" presetClass="entr" presetSubtype="1"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p:tgtEl>
                                          <p:spTgt spid="48"/>
                                        </p:tgtEl>
                                        <p:attrNameLst>
                                          <p:attrName>ppt_y</p:attrName>
                                        </p:attrNameLst>
                                      </p:cBhvr>
                                      <p:tavLst>
                                        <p:tav tm="0">
                                          <p:val>
                                            <p:strVal val="#ppt_y-#ppt_h*1.125000"/>
                                          </p:val>
                                        </p:tav>
                                        <p:tav tm="100000">
                                          <p:val>
                                            <p:strVal val="#ppt_y"/>
                                          </p:val>
                                        </p:tav>
                                      </p:tavLst>
                                    </p:anim>
                                    <p:animEffect transition="in" filter="wipe(down)">
                                      <p:cBhvr>
                                        <p:cTn id="85" dur="500"/>
                                        <p:tgtEl>
                                          <p:spTgt spid="48"/>
                                        </p:tgtEl>
                                      </p:cBhvr>
                                    </p:animEffect>
                                  </p:childTnLst>
                                </p:cTn>
                              </p:par>
                              <p:par>
                                <p:cTn id="86" presetID="16" presetClass="entr" presetSubtype="37" fill="hold" nodeType="with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barn(outVertical)">
                                      <p:cBhvr>
                                        <p:cTn id="88" dur="500"/>
                                        <p:tgtEl>
                                          <p:spTgt spid="49"/>
                                        </p:tgtEl>
                                      </p:cBhvr>
                                    </p:animEffect>
                                  </p:childTnLst>
                                </p:cTn>
                              </p:par>
                            </p:childTnLst>
                          </p:cTn>
                        </p:par>
                        <p:par>
                          <p:cTn id="89" fill="hold">
                            <p:stCondLst>
                              <p:cond delay="5000"/>
                            </p:stCondLst>
                            <p:childTnLst>
                              <p:par>
                                <p:cTn id="90" presetID="2" presetClass="entr" presetSubtype="2"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1+#ppt_w/2"/>
                                          </p:val>
                                        </p:tav>
                                        <p:tav tm="100000">
                                          <p:val>
                                            <p:strVal val="#ppt_x"/>
                                          </p:val>
                                        </p:tav>
                                      </p:tavLst>
                                    </p:anim>
                                    <p:anim calcmode="lin" valueType="num">
                                      <p:cBhvr additive="base">
                                        <p:cTn id="93" dur="500" fill="hold"/>
                                        <p:tgtEl>
                                          <p:spTgt spid="35"/>
                                        </p:tgtEl>
                                        <p:attrNameLst>
                                          <p:attrName>ppt_y</p:attrName>
                                        </p:attrNameLst>
                                      </p:cBhvr>
                                      <p:tavLst>
                                        <p:tav tm="0">
                                          <p:val>
                                            <p:strVal val="#ppt_y"/>
                                          </p:val>
                                        </p:tav>
                                        <p:tav tm="100000">
                                          <p:val>
                                            <p:strVal val="#ppt_y"/>
                                          </p:val>
                                        </p:tav>
                                      </p:tavLst>
                                    </p:anim>
                                  </p:childTnLst>
                                </p:cTn>
                              </p:par>
                            </p:childTnLst>
                          </p:cTn>
                        </p:par>
                        <p:par>
                          <p:cTn id="94" fill="hold">
                            <p:stCondLst>
                              <p:cond delay="5500"/>
                            </p:stCondLst>
                            <p:childTnLst>
                              <p:par>
                                <p:cTn id="95" presetID="23" presetClass="entr" presetSubtype="16" fill="hold" grpId="0" nodeType="afterEffect">
                                  <p:stCondLst>
                                    <p:cond delay="0"/>
                                  </p:stCondLst>
                                  <p:childTnLst>
                                    <p:set>
                                      <p:cBhvr>
                                        <p:cTn id="96" dur="1" fill="hold">
                                          <p:stCondLst>
                                            <p:cond delay="0"/>
                                          </p:stCondLst>
                                        </p:cTn>
                                        <p:tgtEl>
                                          <p:spTgt spid="56"/>
                                        </p:tgtEl>
                                        <p:attrNameLst>
                                          <p:attrName>style.visibility</p:attrName>
                                        </p:attrNameLst>
                                      </p:cBhvr>
                                      <p:to>
                                        <p:strVal val="visible"/>
                                      </p:to>
                                    </p:set>
                                    <p:anim calcmode="lin" valueType="num">
                                      <p:cBhvr>
                                        <p:cTn id="97" dur="500" fill="hold"/>
                                        <p:tgtEl>
                                          <p:spTgt spid="56"/>
                                        </p:tgtEl>
                                        <p:attrNameLst>
                                          <p:attrName>ppt_w</p:attrName>
                                        </p:attrNameLst>
                                      </p:cBhvr>
                                      <p:tavLst>
                                        <p:tav tm="0">
                                          <p:val>
                                            <p:fltVal val="0"/>
                                          </p:val>
                                        </p:tav>
                                        <p:tav tm="100000">
                                          <p:val>
                                            <p:strVal val="#ppt_w"/>
                                          </p:val>
                                        </p:tav>
                                      </p:tavLst>
                                    </p:anim>
                                    <p:anim calcmode="lin" valueType="num">
                                      <p:cBhvr>
                                        <p:cTn id="98" dur="500" fill="hold"/>
                                        <p:tgtEl>
                                          <p:spTgt spid="56"/>
                                        </p:tgtEl>
                                        <p:attrNameLst>
                                          <p:attrName>ppt_h</p:attrName>
                                        </p:attrNameLst>
                                      </p:cBhvr>
                                      <p:tavLst>
                                        <p:tav tm="0">
                                          <p:val>
                                            <p:fltVal val="0"/>
                                          </p:val>
                                        </p:tav>
                                        <p:tav tm="100000">
                                          <p:val>
                                            <p:strVal val="#ppt_h"/>
                                          </p:val>
                                        </p:tav>
                                      </p:tavLst>
                                    </p:anim>
                                  </p:childTnLst>
                                </p:cTn>
                              </p:par>
                              <p:par>
                                <p:cTn id="99" presetID="12" presetClass="entr" presetSubtype="1"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 calcmode="lin" valueType="num">
                                      <p:cBhvr additive="base">
                                        <p:cTn id="101" dur="500"/>
                                        <p:tgtEl>
                                          <p:spTgt spid="57"/>
                                        </p:tgtEl>
                                        <p:attrNameLst>
                                          <p:attrName>ppt_y</p:attrName>
                                        </p:attrNameLst>
                                      </p:cBhvr>
                                      <p:tavLst>
                                        <p:tav tm="0">
                                          <p:val>
                                            <p:strVal val="#ppt_y-#ppt_h*1.125000"/>
                                          </p:val>
                                        </p:tav>
                                        <p:tav tm="100000">
                                          <p:val>
                                            <p:strVal val="#ppt_y"/>
                                          </p:val>
                                        </p:tav>
                                      </p:tavLst>
                                    </p:anim>
                                    <p:animEffect transition="in" filter="wipe(down)">
                                      <p:cBhvr>
                                        <p:cTn id="102" dur="500"/>
                                        <p:tgtEl>
                                          <p:spTgt spid="57"/>
                                        </p:tgtEl>
                                      </p:cBhvr>
                                    </p:animEffect>
                                  </p:childTnLst>
                                </p:cTn>
                              </p:par>
                              <p:par>
                                <p:cTn id="103" presetID="16" presetClass="entr" presetSubtype="37" fill="hold" nodeType="with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barn(outVertical)">
                                      <p:cBhvr>
                                        <p:cTn id="10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4" grpId="0"/>
      <p:bldP spid="45" grpId="0"/>
      <p:bldP spid="47" grpId="0"/>
      <p:bldP spid="48" grpId="0"/>
      <p:bldP spid="50" grpId="0"/>
      <p:bldP spid="51" grpId="0"/>
      <p:bldP spid="53" grpId="0"/>
      <p:bldP spid="54"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flipH="1">
            <a:off x="3014586" y="1457325"/>
            <a:ext cx="504825" cy="1809750"/>
          </a:xfrm>
          <a:prstGeom prst="line">
            <a:avLst/>
          </a:prstGeom>
          <a:ln w="28575">
            <a:gradFill flip="none" rotWithShape="1">
              <a:gsLst>
                <a:gs pos="100000">
                  <a:srgbClr val="DF330D"/>
                </a:gs>
                <a:gs pos="0">
                  <a:srgbClr val="D90710"/>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067841" y="2938660"/>
            <a:ext cx="504825" cy="1809750"/>
          </a:xfrm>
          <a:prstGeom prst="line">
            <a:avLst/>
          </a:prstGeom>
          <a:ln w="28575">
            <a:gradFill flip="none" rotWithShape="1">
              <a:gsLst>
                <a:gs pos="100000">
                  <a:srgbClr val="DF330D"/>
                </a:gs>
                <a:gs pos="0">
                  <a:srgbClr val="D90710"/>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14586" y="4486275"/>
            <a:ext cx="504825" cy="1809750"/>
          </a:xfrm>
          <a:prstGeom prst="line">
            <a:avLst/>
          </a:prstGeom>
          <a:ln w="28575">
            <a:gradFill flip="none" rotWithShape="1">
              <a:gsLst>
                <a:gs pos="100000">
                  <a:srgbClr val="DF330D"/>
                </a:gs>
                <a:gs pos="0">
                  <a:srgbClr val="D90710"/>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544292" y="1516629"/>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32" name="矩形 31"/>
          <p:cNvSpPr/>
          <p:nvPr/>
        </p:nvSpPr>
        <p:spPr>
          <a:xfrm>
            <a:off x="3544291" y="1883340"/>
            <a:ext cx="7690369"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33" name="矩形 32"/>
          <p:cNvSpPr/>
          <p:nvPr/>
        </p:nvSpPr>
        <p:spPr>
          <a:xfrm>
            <a:off x="6015451" y="3076657"/>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957340" y="3443368"/>
            <a:ext cx="7307445"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36" name="矩形 35"/>
          <p:cNvSpPr/>
          <p:nvPr/>
        </p:nvSpPr>
        <p:spPr>
          <a:xfrm>
            <a:off x="3544292" y="4600970"/>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3544291" y="4967681"/>
            <a:ext cx="7690369"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35" name="文本框 34"/>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38" name="组合 37"/>
          <p:cNvGrpSpPr/>
          <p:nvPr/>
        </p:nvGrpSpPr>
        <p:grpSpPr>
          <a:xfrm>
            <a:off x="285626" y="156296"/>
            <a:ext cx="1062054" cy="953742"/>
            <a:chOff x="1080871" y="2206803"/>
            <a:chExt cx="1825542" cy="1639368"/>
          </a:xfrm>
        </p:grpSpPr>
        <p:grpSp>
          <p:nvGrpSpPr>
            <p:cNvPr id="39" name="组合 38"/>
            <p:cNvGrpSpPr/>
            <p:nvPr/>
          </p:nvGrpSpPr>
          <p:grpSpPr>
            <a:xfrm>
              <a:off x="1250578" y="2355435"/>
              <a:ext cx="1518976" cy="1334570"/>
              <a:chOff x="1250578" y="2584404"/>
              <a:chExt cx="1518976" cy="1334570"/>
            </a:xfrm>
          </p:grpSpPr>
          <p:sp>
            <p:nvSpPr>
              <p:cNvPr id="41" name="任意多边形 40"/>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2" name="文本框 41"/>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03</a:t>
                </a:r>
                <a:endParaRPr lang="zh-CN" altLang="en-US" sz="4400" dirty="0">
                  <a:solidFill>
                    <a:srgbClr val="D90A10"/>
                  </a:solidFill>
                  <a:latin typeface="Agency FB" panose="020B0503020202020204" pitchFamily="34" charset="0"/>
                </a:endParaRPr>
              </a:p>
            </p:txBody>
          </p:sp>
        </p:grpSp>
        <p:sp>
          <p:nvSpPr>
            <p:cNvPr id="40" name="任意多边形 39"/>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43" name="任意多边形 42"/>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13" name="组合 12"/>
          <p:cNvGrpSpPr/>
          <p:nvPr/>
        </p:nvGrpSpPr>
        <p:grpSpPr>
          <a:xfrm>
            <a:off x="1199510" y="1364516"/>
            <a:ext cx="1695592" cy="1522670"/>
            <a:chOff x="1199510" y="1364516"/>
            <a:chExt cx="1695592" cy="1522670"/>
          </a:xfrm>
        </p:grpSpPr>
        <p:grpSp>
          <p:nvGrpSpPr>
            <p:cNvPr id="11" name="组合 10"/>
            <p:cNvGrpSpPr/>
            <p:nvPr/>
          </p:nvGrpSpPr>
          <p:grpSpPr>
            <a:xfrm rot="1800000">
              <a:off x="1199510" y="1364516"/>
              <a:ext cx="1695592" cy="1522670"/>
              <a:chOff x="984108" y="1197271"/>
              <a:chExt cx="1695592" cy="1522670"/>
            </a:xfrm>
          </p:grpSpPr>
          <p:sp>
            <p:nvSpPr>
              <p:cNvPr id="46" name="任意多边形 45"/>
              <p:cNvSpPr/>
              <p:nvPr/>
            </p:nvSpPr>
            <p:spPr>
              <a:xfrm>
                <a:off x="1083297" y="1280742"/>
                <a:ext cx="1497214" cy="134452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984108" y="1197271"/>
                <a:ext cx="1695592" cy="15226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819" y="1650474"/>
              <a:ext cx="912974" cy="814821"/>
            </a:xfrm>
            <a:prstGeom prst="rect">
              <a:avLst/>
            </a:prstGeom>
          </p:spPr>
        </p:pic>
      </p:grpSp>
      <p:grpSp>
        <p:nvGrpSpPr>
          <p:cNvPr id="49" name="组合 48"/>
          <p:cNvGrpSpPr/>
          <p:nvPr/>
        </p:nvGrpSpPr>
        <p:grpSpPr>
          <a:xfrm>
            <a:off x="8665009" y="3035267"/>
            <a:ext cx="1695592" cy="1522670"/>
            <a:chOff x="1199510" y="1364516"/>
            <a:chExt cx="1695592" cy="1522670"/>
          </a:xfrm>
        </p:grpSpPr>
        <p:grpSp>
          <p:nvGrpSpPr>
            <p:cNvPr id="50" name="组合 49"/>
            <p:cNvGrpSpPr/>
            <p:nvPr/>
          </p:nvGrpSpPr>
          <p:grpSpPr>
            <a:xfrm rot="1800000">
              <a:off x="1199510" y="1364516"/>
              <a:ext cx="1695592" cy="1522670"/>
              <a:chOff x="984108" y="1197271"/>
              <a:chExt cx="1695592" cy="1522670"/>
            </a:xfrm>
          </p:grpSpPr>
          <p:sp>
            <p:nvSpPr>
              <p:cNvPr id="52" name="任意多边形 51"/>
              <p:cNvSpPr/>
              <p:nvPr/>
            </p:nvSpPr>
            <p:spPr>
              <a:xfrm>
                <a:off x="1083297" y="1280742"/>
                <a:ext cx="1497214" cy="134452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984108" y="1197271"/>
                <a:ext cx="1695592" cy="15226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819" y="1650474"/>
              <a:ext cx="912974" cy="814821"/>
            </a:xfrm>
            <a:prstGeom prst="rect">
              <a:avLst/>
            </a:prstGeom>
          </p:spPr>
        </p:pic>
      </p:grpSp>
      <p:grpSp>
        <p:nvGrpSpPr>
          <p:cNvPr id="54" name="组合 53"/>
          <p:cNvGrpSpPr/>
          <p:nvPr/>
        </p:nvGrpSpPr>
        <p:grpSpPr>
          <a:xfrm>
            <a:off x="1268059" y="4568868"/>
            <a:ext cx="1695592" cy="1522670"/>
            <a:chOff x="1199510" y="1364516"/>
            <a:chExt cx="1695592" cy="1522670"/>
          </a:xfrm>
        </p:grpSpPr>
        <p:grpSp>
          <p:nvGrpSpPr>
            <p:cNvPr id="55" name="组合 54"/>
            <p:cNvGrpSpPr/>
            <p:nvPr/>
          </p:nvGrpSpPr>
          <p:grpSpPr>
            <a:xfrm rot="1800000">
              <a:off x="1199510" y="1364516"/>
              <a:ext cx="1695592" cy="1522670"/>
              <a:chOff x="984108" y="1197271"/>
              <a:chExt cx="1695592" cy="1522670"/>
            </a:xfrm>
          </p:grpSpPr>
          <p:sp>
            <p:nvSpPr>
              <p:cNvPr id="57" name="任意多边形 56"/>
              <p:cNvSpPr/>
              <p:nvPr/>
            </p:nvSpPr>
            <p:spPr>
              <a:xfrm>
                <a:off x="1083297" y="1280742"/>
                <a:ext cx="1497214" cy="134452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84108" y="1197271"/>
                <a:ext cx="1695592" cy="15226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6" name="图片 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819" y="1650474"/>
              <a:ext cx="912974" cy="814821"/>
            </a:xfrm>
            <a:prstGeom prst="rect">
              <a:avLst/>
            </a:prstGeom>
          </p:spPr>
        </p:pic>
      </p:grpSp>
    </p:spTree>
    <p:extLst>
      <p:ext uri="{BB962C8B-B14F-4D97-AF65-F5344CB8AC3E}">
        <p14:creationId xmlns:p14="http://schemas.microsoft.com/office/powerpoint/2010/main" val="215533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par>
                                <p:cTn id="8" presetID="37"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anim calcmode="lin" valueType="num">
                                      <p:cBhvr>
                                        <p:cTn id="11" dur="1000" fill="hold"/>
                                        <p:tgtEl>
                                          <p:spTgt spid="31"/>
                                        </p:tgtEl>
                                        <p:attrNameLst>
                                          <p:attrName>ppt_x</p:attrName>
                                        </p:attrNameLst>
                                      </p:cBhvr>
                                      <p:tavLst>
                                        <p:tav tm="0">
                                          <p:val>
                                            <p:strVal val="#ppt_x"/>
                                          </p:val>
                                        </p:tav>
                                        <p:tav tm="100000">
                                          <p:val>
                                            <p:strVal val="#ppt_x"/>
                                          </p:val>
                                        </p:tav>
                                      </p:tavLst>
                                    </p:anim>
                                    <p:anim calcmode="lin" valueType="num">
                                      <p:cBhvr>
                                        <p:cTn id="12" dur="900" decel="100000" fill="hold"/>
                                        <p:tgtEl>
                                          <p:spTgt spid="31"/>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4" presetID="12" presetClass="entr" presetSubtype="8"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ppt_x</p:attrName>
                                        </p:attrNameLst>
                                      </p:cBhvr>
                                      <p:tavLst>
                                        <p:tav tm="0">
                                          <p:val>
                                            <p:strVal val="#ppt_x-#ppt_w*1.125000"/>
                                          </p:val>
                                        </p:tav>
                                        <p:tav tm="100000">
                                          <p:val>
                                            <p:strVal val="#ppt_x"/>
                                          </p:val>
                                        </p:tav>
                                      </p:tavLst>
                                    </p:anim>
                                    <p:animEffect transition="in" filter="wipe(right)">
                                      <p:cBhvr>
                                        <p:cTn id="17" dur="500"/>
                                        <p:tgtEl>
                                          <p:spTgt spid="32"/>
                                        </p:tgtEl>
                                      </p:cBhvr>
                                    </p:animEffect>
                                  </p:childTnLst>
                                </p:cTn>
                              </p:par>
                            </p:childTnLst>
                          </p:cTn>
                        </p:par>
                        <p:par>
                          <p:cTn id="18" fill="hold">
                            <p:stCondLst>
                              <p:cond delay="1000"/>
                            </p:stCondLst>
                            <p:childTnLst>
                              <p:par>
                                <p:cTn id="19" presetID="16" presetClass="entr" presetSubtype="4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Horizontal)">
                                      <p:cBhvr>
                                        <p:cTn id="21" dur="500"/>
                                        <p:tgtEl>
                                          <p:spTgt spid="14"/>
                                        </p:tgtEl>
                                      </p:cBhvr>
                                    </p:animEffect>
                                  </p:childTnLst>
                                </p:cTn>
                              </p:par>
                              <p:par>
                                <p:cTn id="22" presetID="37"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900" decel="100000" fill="hold"/>
                                        <p:tgtEl>
                                          <p:spTgt spid="33"/>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8" presetID="12" presetClass="entr" presetSubtype="2"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p:tgtEl>
                                          <p:spTgt spid="34"/>
                                        </p:tgtEl>
                                        <p:attrNameLst>
                                          <p:attrName>ppt_x</p:attrName>
                                        </p:attrNameLst>
                                      </p:cBhvr>
                                      <p:tavLst>
                                        <p:tav tm="0">
                                          <p:val>
                                            <p:strVal val="#ppt_x+#ppt_w*1.125000"/>
                                          </p:val>
                                        </p:tav>
                                        <p:tav tm="100000">
                                          <p:val>
                                            <p:strVal val="#ppt_x"/>
                                          </p:val>
                                        </p:tav>
                                      </p:tavLst>
                                    </p:anim>
                                    <p:animEffect transition="in" filter="wipe(left)">
                                      <p:cBhvr>
                                        <p:cTn id="31" dur="500"/>
                                        <p:tgtEl>
                                          <p:spTgt spid="34"/>
                                        </p:tgtEl>
                                      </p:cBhvr>
                                    </p:animEffect>
                                  </p:childTnLst>
                                </p:cTn>
                              </p:par>
                            </p:childTnLst>
                          </p:cTn>
                        </p:par>
                        <p:par>
                          <p:cTn id="32" fill="hold">
                            <p:stCondLst>
                              <p:cond delay="2000"/>
                            </p:stCondLst>
                            <p:childTnLst>
                              <p:par>
                                <p:cTn id="33" presetID="16" presetClass="entr" presetSubtype="4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Horizontal)">
                                      <p:cBhvr>
                                        <p:cTn id="35" dur="500"/>
                                        <p:tgtEl>
                                          <p:spTgt spid="18"/>
                                        </p:tgtEl>
                                      </p:cBhvr>
                                    </p:animEffect>
                                  </p:childTnLst>
                                </p:cTn>
                              </p:par>
                              <p:par>
                                <p:cTn id="36" presetID="37"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900" decel="100000" fill="hold"/>
                                        <p:tgtEl>
                                          <p:spTgt spid="3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2" presetID="12" presetClass="entr" presetSubtype="8"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right)">
                                      <p:cBhvr>
                                        <p:cTn id="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401114" y="3790303"/>
            <a:ext cx="5057795" cy="830997"/>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48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点击此处添加文本</a:t>
            </a:r>
          </a:p>
        </p:txBody>
      </p:sp>
      <p:sp>
        <p:nvSpPr>
          <p:cNvPr id="22" name="文本框 21"/>
          <p:cNvSpPr txBox="1"/>
          <p:nvPr/>
        </p:nvSpPr>
        <p:spPr>
          <a:xfrm>
            <a:off x="4165030" y="4621300"/>
            <a:ext cx="3476086" cy="369332"/>
          </a:xfrm>
          <a:prstGeom prst="rect">
            <a:avLst/>
          </a:prstGeom>
          <a:noFill/>
          <a:effectLst>
            <a:outerShdw blurRad="63500" dist="38100" dir="5400000" algn="t" rotWithShape="0">
              <a:prstClr val="black">
                <a:alpha val="27000"/>
              </a:prstClr>
            </a:outerShdw>
          </a:effectLst>
        </p:spPr>
        <p:txBody>
          <a:bodyPr wrap="square" rtlCol="0">
            <a:spAutoFit/>
          </a:bodyPr>
          <a:lstStyle/>
          <a:p>
            <a:pPr algn="dist"/>
            <a:r>
              <a:rPr lang="en-US" altLang="zh-CN" i="1" dirty="0" smtClean="0">
                <a:solidFill>
                  <a:schemeClr val="bg1">
                    <a:lumMod val="50000"/>
                  </a:schemeClr>
                </a:solidFill>
                <a:latin typeface="+mn-ea"/>
                <a:cs typeface="阿里巴巴普惠体 H" panose="00020600040101010101" pitchFamily="18" charset="-122"/>
              </a:rPr>
              <a:t>IN THE ADD DIRECTORY</a:t>
            </a:r>
            <a:endParaRPr lang="zh-CN" altLang="en-US" i="1" dirty="0">
              <a:solidFill>
                <a:schemeClr val="bg1">
                  <a:lumMod val="50000"/>
                </a:schemeClr>
              </a:solidFill>
              <a:latin typeface="+mn-ea"/>
              <a:cs typeface="阿里巴巴普惠体 H" panose="00020600040101010101" pitchFamily="18" charset="-122"/>
            </a:endParaRPr>
          </a:p>
        </p:txBody>
      </p:sp>
      <p:grpSp>
        <p:nvGrpSpPr>
          <p:cNvPr id="9" name="组合 8"/>
          <p:cNvGrpSpPr/>
          <p:nvPr/>
        </p:nvGrpSpPr>
        <p:grpSpPr>
          <a:xfrm>
            <a:off x="4490853" y="1036711"/>
            <a:ext cx="2727076" cy="2448960"/>
            <a:chOff x="4834867" y="449118"/>
            <a:chExt cx="2082628" cy="1870235"/>
          </a:xfrm>
        </p:grpSpPr>
        <p:sp>
          <p:nvSpPr>
            <p:cNvPr id="10" name="任意多边形 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chemeClr val="bg1"/>
                </a:gs>
                <a:gs pos="100000">
                  <a:srgbClr val="C7210D"/>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246171" y="1528919"/>
            <a:ext cx="1367682" cy="1548497"/>
            <a:chOff x="5651768" y="1624564"/>
            <a:chExt cx="1367682" cy="1548497"/>
          </a:xfrm>
        </p:grpSpPr>
        <p:sp>
          <p:nvSpPr>
            <p:cNvPr id="13" name="文本框 12"/>
            <p:cNvSpPr txBox="1"/>
            <p:nvPr/>
          </p:nvSpPr>
          <p:spPr>
            <a:xfrm>
              <a:off x="5651768" y="1624564"/>
              <a:ext cx="1367682" cy="1446550"/>
            </a:xfrm>
            <a:prstGeom prst="rect">
              <a:avLst/>
            </a:prstGeom>
            <a:noFill/>
          </p:spPr>
          <p:txBody>
            <a:bodyPr wrap="none" rtlCol="0">
              <a:spAutoFit/>
            </a:bodyPr>
            <a:lstStyle/>
            <a:p>
              <a:r>
                <a:rPr lang="en-US" altLang="zh-CN" sz="8800" dirty="0" smtClean="0">
                  <a:solidFill>
                    <a:schemeClr val="bg1"/>
                  </a:solidFill>
                  <a:latin typeface="Agency FB" panose="020B0503020202020204" pitchFamily="34" charset="0"/>
                </a:rPr>
                <a:t>04</a:t>
              </a:r>
              <a:endParaRPr lang="zh-CN" altLang="en-US" sz="8800" dirty="0">
                <a:solidFill>
                  <a:schemeClr val="bg1"/>
                </a:solidFill>
                <a:latin typeface="Agency FB" panose="020B0503020202020204" pitchFamily="34" charset="0"/>
              </a:endParaRPr>
            </a:p>
          </p:txBody>
        </p:sp>
        <p:sp>
          <p:nvSpPr>
            <p:cNvPr id="14" name="文本框 13"/>
            <p:cNvSpPr txBox="1"/>
            <p:nvPr/>
          </p:nvSpPr>
          <p:spPr>
            <a:xfrm>
              <a:off x="5729473" y="2772951"/>
              <a:ext cx="1188852" cy="400110"/>
            </a:xfrm>
            <a:prstGeom prst="rect">
              <a:avLst/>
            </a:prstGeom>
            <a:noFill/>
          </p:spPr>
          <p:txBody>
            <a:bodyPr wrap="none" rtlCol="0">
              <a:spAutoFit/>
            </a:bodyPr>
            <a:lstStyle/>
            <a:p>
              <a:r>
                <a:rPr lang="en-US" altLang="zh-CN"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rPr>
                <a:t>Part Four</a:t>
              </a:r>
              <a:endParaRPr lang="zh-CN" altLang="en-US"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5156"/>
            <a:ext cx="12192000" cy="2192844"/>
          </a:xfrm>
          <a:prstGeom prst="rect">
            <a:avLst/>
          </a:prstGeom>
        </p:spPr>
      </p:pic>
    </p:spTree>
    <p:extLst>
      <p:ext uri="{BB962C8B-B14F-4D97-AF65-F5344CB8AC3E}">
        <p14:creationId xmlns:p14="http://schemas.microsoft.com/office/powerpoint/2010/main" val="115453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600"/>
                                        <p:tgtEl>
                                          <p:spTgt spid="21"/>
                                        </p:tgtEl>
                                      </p:cBhvr>
                                    </p:animEffect>
                                    <p:anim calcmode="lin" valueType="num">
                                      <p:cBhvr>
                                        <p:cTn id="8" dur="600" fill="hold"/>
                                        <p:tgtEl>
                                          <p:spTgt spid="21"/>
                                        </p:tgtEl>
                                        <p:attrNameLst>
                                          <p:attrName>ppt_x</p:attrName>
                                        </p:attrNameLst>
                                      </p:cBhvr>
                                      <p:tavLst>
                                        <p:tav tm="0">
                                          <p:val>
                                            <p:strVal val="#ppt_x"/>
                                          </p:val>
                                        </p:tav>
                                        <p:tav tm="100000">
                                          <p:val>
                                            <p:strVal val="#ppt_x"/>
                                          </p:val>
                                        </p:tav>
                                      </p:tavLst>
                                    </p:anim>
                                    <p:anim calcmode="lin" valueType="num">
                                      <p:cBhvr>
                                        <p:cTn id="9" dur="600" fill="hold"/>
                                        <p:tgtEl>
                                          <p:spTgt spid="21"/>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600" fill="hold"/>
                                        <p:tgtEl>
                                          <p:spTgt spid="22"/>
                                        </p:tgtEl>
                                        <p:attrNameLst>
                                          <p:attrName>ppt_w</p:attrName>
                                        </p:attrNameLst>
                                      </p:cBhvr>
                                      <p:tavLst>
                                        <p:tav tm="0">
                                          <p:val>
                                            <p:strVal val="#ppt_w+.3"/>
                                          </p:val>
                                        </p:tav>
                                        <p:tav tm="100000">
                                          <p:val>
                                            <p:strVal val="#ppt_w"/>
                                          </p:val>
                                        </p:tav>
                                      </p:tavLst>
                                    </p:anim>
                                    <p:anim calcmode="lin" valueType="num">
                                      <p:cBhvr>
                                        <p:cTn id="13" dur="600" fill="hold"/>
                                        <p:tgtEl>
                                          <p:spTgt spid="22"/>
                                        </p:tgtEl>
                                        <p:attrNameLst>
                                          <p:attrName>ppt_h</p:attrName>
                                        </p:attrNameLst>
                                      </p:cBhvr>
                                      <p:tavLst>
                                        <p:tav tm="0">
                                          <p:val>
                                            <p:strVal val="#ppt_h"/>
                                          </p:val>
                                        </p:tav>
                                        <p:tav tm="100000">
                                          <p:val>
                                            <p:strVal val="#ppt_h"/>
                                          </p:val>
                                        </p:tav>
                                      </p:tavLst>
                                    </p:anim>
                                    <p:animEffect transition="in" filter="fade">
                                      <p:cBhvr>
                                        <p:cTn id="14" dur="600"/>
                                        <p:tgtEl>
                                          <p:spTgt spid="22"/>
                                        </p:tgtEl>
                                      </p:cBhvr>
                                    </p:animEffect>
                                  </p:childTnLst>
                                </p:cTn>
                              </p:par>
                            </p:childTnLst>
                          </p:cTn>
                        </p:par>
                        <p:par>
                          <p:cTn id="15" fill="hold">
                            <p:stCondLst>
                              <p:cond delay="600"/>
                            </p:stCondLst>
                            <p:childTnLst>
                              <p:par>
                                <p:cTn id="16" presetID="53"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2138019"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20"/>
          <p:cNvSpPr/>
          <p:nvPr/>
        </p:nvSpPr>
        <p:spPr>
          <a:xfrm>
            <a:off x="6105526"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p:nvPr/>
        </p:nvSpPr>
        <p:spPr>
          <a:xfrm>
            <a:off x="10072344"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p:cNvGrpSpPr/>
          <p:nvPr/>
        </p:nvGrpSpPr>
        <p:grpSpPr>
          <a:xfrm>
            <a:off x="1718919" y="3996407"/>
            <a:ext cx="838200" cy="838200"/>
            <a:chOff x="1466850" y="5076821"/>
            <a:chExt cx="838200" cy="838200"/>
          </a:xfrm>
        </p:grpSpPr>
        <p:sp>
          <p:nvSpPr>
            <p:cNvPr id="23" name="椭圆 2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686426" y="3996407"/>
            <a:ext cx="838200" cy="838200"/>
            <a:chOff x="5434357" y="5076821"/>
            <a:chExt cx="838200" cy="838200"/>
          </a:xfrm>
        </p:grpSpPr>
        <p:sp>
          <p:nvSpPr>
            <p:cNvPr id="26" name="椭圆 25"/>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Freeform 804"/>
            <p:cNvSpPr>
              <a:spLocks/>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9653933" y="3977361"/>
            <a:ext cx="838200" cy="838200"/>
            <a:chOff x="9401864" y="5057775"/>
            <a:chExt cx="838200" cy="838200"/>
          </a:xfrm>
        </p:grpSpPr>
        <p:sp>
          <p:nvSpPr>
            <p:cNvPr id="27" name="椭圆 26"/>
            <p:cNvSpPr/>
            <p:nvPr/>
          </p:nvSpPr>
          <p:spPr>
            <a:xfrm>
              <a:off x="9401864" y="5057775"/>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4" name="组合 63"/>
            <p:cNvGrpSpPr/>
            <p:nvPr/>
          </p:nvGrpSpPr>
          <p:grpSpPr>
            <a:xfrm>
              <a:off x="9544009" y="5270837"/>
              <a:ext cx="552532" cy="450168"/>
              <a:chOff x="8323263" y="-182563"/>
              <a:chExt cx="754063" cy="614364"/>
            </a:xfrm>
            <a:solidFill>
              <a:srgbClr val="2FA598"/>
            </a:solidFill>
          </p:grpSpPr>
          <p:sp>
            <p:nvSpPr>
              <p:cNvPr id="5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矩形 65"/>
          <p:cNvSpPr/>
          <p:nvPr/>
        </p:nvSpPr>
        <p:spPr>
          <a:xfrm>
            <a:off x="2996761" y="3293061"/>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68" name="矩形 67"/>
          <p:cNvSpPr/>
          <p:nvPr/>
        </p:nvSpPr>
        <p:spPr>
          <a:xfrm>
            <a:off x="2996761" y="3697260"/>
            <a:ext cx="2249334" cy="1126462"/>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400" dirty="0">
              <a:latin typeface="微软雅黑" panose="020B0503020204020204" pitchFamily="34" charset="-122"/>
              <a:ea typeface="微软雅黑" panose="020B0503020204020204" pitchFamily="34" charset="-122"/>
            </a:endParaRPr>
          </a:p>
        </p:txBody>
      </p:sp>
      <p:sp>
        <p:nvSpPr>
          <p:cNvPr id="69" name="矩形 68"/>
          <p:cNvSpPr/>
          <p:nvPr/>
        </p:nvSpPr>
        <p:spPr>
          <a:xfrm>
            <a:off x="6963858" y="3293061"/>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70" name="矩形 69"/>
          <p:cNvSpPr/>
          <p:nvPr/>
        </p:nvSpPr>
        <p:spPr>
          <a:xfrm>
            <a:off x="6963858" y="3697260"/>
            <a:ext cx="2249334" cy="1126462"/>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400" dirty="0">
              <a:latin typeface="微软雅黑" panose="020B0503020204020204" pitchFamily="34" charset="-122"/>
              <a:ea typeface="微软雅黑" panose="020B0503020204020204" pitchFamily="34" charset="-122"/>
            </a:endParaRPr>
          </a:p>
        </p:txBody>
      </p:sp>
      <p:sp>
        <p:nvSpPr>
          <p:cNvPr id="72" name="矩形 71"/>
          <p:cNvSpPr/>
          <p:nvPr/>
        </p:nvSpPr>
        <p:spPr>
          <a:xfrm>
            <a:off x="1767902" y="5579089"/>
            <a:ext cx="8675248" cy="609398"/>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sp>
        <p:nvSpPr>
          <p:cNvPr id="67" name="文本框 66"/>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71" name="组合 70"/>
          <p:cNvGrpSpPr/>
          <p:nvPr/>
        </p:nvGrpSpPr>
        <p:grpSpPr>
          <a:xfrm>
            <a:off x="285626" y="156296"/>
            <a:ext cx="1062054" cy="953742"/>
            <a:chOff x="1080871" y="2206803"/>
            <a:chExt cx="1825542" cy="1639368"/>
          </a:xfrm>
        </p:grpSpPr>
        <p:grpSp>
          <p:nvGrpSpPr>
            <p:cNvPr id="73" name="组合 72"/>
            <p:cNvGrpSpPr/>
            <p:nvPr/>
          </p:nvGrpSpPr>
          <p:grpSpPr>
            <a:xfrm>
              <a:off x="1250578" y="2355435"/>
              <a:ext cx="1518976" cy="1334570"/>
              <a:chOff x="1250578" y="2584404"/>
              <a:chExt cx="1518976" cy="1334570"/>
            </a:xfrm>
          </p:grpSpPr>
          <p:sp>
            <p:nvSpPr>
              <p:cNvPr id="75" name="任意多边形 74"/>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6" name="文本框 75"/>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04</a:t>
                </a:r>
                <a:endParaRPr lang="zh-CN" altLang="en-US" sz="4400" dirty="0">
                  <a:solidFill>
                    <a:srgbClr val="D90A10"/>
                  </a:solidFill>
                  <a:latin typeface="Agency FB" panose="020B0503020202020204" pitchFamily="34" charset="0"/>
                </a:endParaRPr>
              </a:p>
            </p:txBody>
          </p:sp>
        </p:grpSp>
        <p:sp>
          <p:nvSpPr>
            <p:cNvPr id="74" name="任意多边形 73"/>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77" name="任意多边形 76"/>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2" name="组合 1"/>
          <p:cNvGrpSpPr/>
          <p:nvPr/>
        </p:nvGrpSpPr>
        <p:grpSpPr>
          <a:xfrm rot="1800000">
            <a:off x="1096015" y="1430290"/>
            <a:ext cx="2082628" cy="1870235"/>
            <a:chOff x="1078451" y="1354814"/>
            <a:chExt cx="2082628" cy="1870235"/>
          </a:xfrm>
        </p:grpSpPr>
        <p:sp>
          <p:nvSpPr>
            <p:cNvPr id="78" name="任意多边形 77"/>
            <p:cNvSpPr/>
            <p:nvPr/>
          </p:nvSpPr>
          <p:spPr>
            <a:xfrm>
              <a:off x="1200281" y="1457338"/>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blipFill dpi="0" rotWithShape="0">
              <a:blip r:embed="rId2"/>
              <a:srcRect/>
              <a:tile tx="0" ty="0" sx="100000" sy="100000" flip="none" algn="tl"/>
            </a:blip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1078451" y="1354814"/>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1800000">
            <a:off x="5073737" y="1430290"/>
            <a:ext cx="2082628" cy="1870235"/>
            <a:chOff x="1078451" y="1354814"/>
            <a:chExt cx="2082628" cy="1870235"/>
          </a:xfrm>
        </p:grpSpPr>
        <p:sp>
          <p:nvSpPr>
            <p:cNvPr id="82" name="任意多边形 81"/>
            <p:cNvSpPr/>
            <p:nvPr/>
          </p:nvSpPr>
          <p:spPr>
            <a:xfrm>
              <a:off x="1200281" y="1457338"/>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blipFill dpi="0" rotWithShape="0">
              <a:blip r:embed="rId2"/>
              <a:srcRect/>
              <a:tile tx="0" ty="0" sx="100000" sy="100000" flip="none" algn="tl"/>
            </a:blip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1078451" y="1354814"/>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800000">
            <a:off x="9026959" y="1430290"/>
            <a:ext cx="2082628" cy="1870235"/>
            <a:chOff x="1078451" y="1354814"/>
            <a:chExt cx="2082628" cy="1870235"/>
          </a:xfrm>
        </p:grpSpPr>
        <p:sp>
          <p:nvSpPr>
            <p:cNvPr id="85" name="任意多边形 84"/>
            <p:cNvSpPr/>
            <p:nvPr/>
          </p:nvSpPr>
          <p:spPr>
            <a:xfrm>
              <a:off x="1200281" y="1457338"/>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blipFill dpi="0" rotWithShape="0">
              <a:blip r:embed="rId2"/>
              <a:srcRect/>
              <a:tile tx="0" ty="0" sx="100000" sy="100000" flip="none" algn="tl"/>
            </a:blip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078451" y="1354814"/>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4990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300" fill="hold"/>
                                        <p:tgtEl>
                                          <p:spTgt spid="66"/>
                                        </p:tgtEl>
                                        <p:attrNameLst>
                                          <p:attrName>ppt_w</p:attrName>
                                        </p:attrNameLst>
                                      </p:cBhvr>
                                      <p:tavLst>
                                        <p:tav tm="0">
                                          <p:val>
                                            <p:fltVal val="0"/>
                                          </p:val>
                                        </p:tav>
                                        <p:tav tm="100000">
                                          <p:val>
                                            <p:strVal val="#ppt_w"/>
                                          </p:val>
                                        </p:tav>
                                      </p:tavLst>
                                    </p:anim>
                                    <p:anim calcmode="lin" valueType="num">
                                      <p:cBhvr>
                                        <p:cTn id="8" dur="300" fill="hold"/>
                                        <p:tgtEl>
                                          <p:spTgt spid="66"/>
                                        </p:tgtEl>
                                        <p:attrNameLst>
                                          <p:attrName>ppt_h</p:attrName>
                                        </p:attrNameLst>
                                      </p:cBhvr>
                                      <p:tavLst>
                                        <p:tav tm="0">
                                          <p:val>
                                            <p:strVal val="#ppt_h"/>
                                          </p:val>
                                        </p:tav>
                                        <p:tav tm="100000">
                                          <p:val>
                                            <p:strVal val="#ppt_h"/>
                                          </p:val>
                                        </p:tav>
                                      </p:tavLst>
                                    </p:anim>
                                  </p:childTnLst>
                                </p:cTn>
                              </p:par>
                              <p:par>
                                <p:cTn id="9" presetID="37"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700"/>
                                        <p:tgtEl>
                                          <p:spTgt spid="68"/>
                                        </p:tgtEl>
                                      </p:cBhvr>
                                    </p:animEffect>
                                    <p:anim calcmode="lin" valueType="num">
                                      <p:cBhvr>
                                        <p:cTn id="12" dur="700" fill="hold"/>
                                        <p:tgtEl>
                                          <p:spTgt spid="68"/>
                                        </p:tgtEl>
                                        <p:attrNameLst>
                                          <p:attrName>ppt_x</p:attrName>
                                        </p:attrNameLst>
                                      </p:cBhvr>
                                      <p:tavLst>
                                        <p:tav tm="0">
                                          <p:val>
                                            <p:strVal val="#ppt_x"/>
                                          </p:val>
                                        </p:tav>
                                        <p:tav tm="100000">
                                          <p:val>
                                            <p:strVal val="#ppt_x"/>
                                          </p:val>
                                        </p:tav>
                                      </p:tavLst>
                                    </p:anim>
                                    <p:anim calcmode="lin" valueType="num">
                                      <p:cBhvr>
                                        <p:cTn id="13" dur="630" decel="100000" fill="hold"/>
                                        <p:tgtEl>
                                          <p:spTgt spid="68"/>
                                        </p:tgtEl>
                                        <p:attrNameLst>
                                          <p:attrName>ppt_y</p:attrName>
                                        </p:attrNameLst>
                                      </p:cBhvr>
                                      <p:tavLst>
                                        <p:tav tm="0">
                                          <p:val>
                                            <p:strVal val="#ppt_y+1"/>
                                          </p:val>
                                        </p:tav>
                                        <p:tav tm="100000">
                                          <p:val>
                                            <p:strVal val="#ppt_y-.03"/>
                                          </p:val>
                                        </p:tav>
                                      </p:tavLst>
                                    </p:anim>
                                    <p:anim calcmode="lin" valueType="num">
                                      <p:cBhvr>
                                        <p:cTn id="14" dur="70" accel="100000" fill="hold">
                                          <p:stCondLst>
                                            <p:cond delay="630"/>
                                          </p:stCondLst>
                                        </p:cTn>
                                        <p:tgtEl>
                                          <p:spTgt spid="68"/>
                                        </p:tgtEl>
                                        <p:attrNameLst>
                                          <p:attrName>ppt_y</p:attrName>
                                        </p:attrNameLst>
                                      </p:cBhvr>
                                      <p:tavLst>
                                        <p:tav tm="0">
                                          <p:val>
                                            <p:strVal val="#ppt_y-.03"/>
                                          </p:val>
                                        </p:tav>
                                        <p:tav tm="100000">
                                          <p:val>
                                            <p:strVal val="#ppt_y"/>
                                          </p:val>
                                        </p:tav>
                                      </p:tavLst>
                                    </p:anim>
                                  </p:childTnLst>
                                </p:cTn>
                              </p:par>
                            </p:childTnLst>
                          </p:cTn>
                        </p:par>
                        <p:par>
                          <p:cTn id="15" fill="hold">
                            <p:stCondLst>
                              <p:cond delay="700"/>
                            </p:stCondLst>
                            <p:childTnLst>
                              <p:par>
                                <p:cTn id="16" presetID="17" presetClass="entr" presetSubtype="1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p:cTn id="18" dur="300" fill="hold"/>
                                        <p:tgtEl>
                                          <p:spTgt spid="69"/>
                                        </p:tgtEl>
                                        <p:attrNameLst>
                                          <p:attrName>ppt_w</p:attrName>
                                        </p:attrNameLst>
                                      </p:cBhvr>
                                      <p:tavLst>
                                        <p:tav tm="0">
                                          <p:val>
                                            <p:fltVal val="0"/>
                                          </p:val>
                                        </p:tav>
                                        <p:tav tm="100000">
                                          <p:val>
                                            <p:strVal val="#ppt_w"/>
                                          </p:val>
                                        </p:tav>
                                      </p:tavLst>
                                    </p:anim>
                                    <p:anim calcmode="lin" valueType="num">
                                      <p:cBhvr>
                                        <p:cTn id="19" dur="300" fill="hold"/>
                                        <p:tgtEl>
                                          <p:spTgt spid="69"/>
                                        </p:tgtEl>
                                        <p:attrNameLst>
                                          <p:attrName>ppt_h</p:attrName>
                                        </p:attrNameLst>
                                      </p:cBhvr>
                                      <p:tavLst>
                                        <p:tav tm="0">
                                          <p:val>
                                            <p:strVal val="#ppt_h"/>
                                          </p:val>
                                        </p:tav>
                                        <p:tav tm="100000">
                                          <p:val>
                                            <p:strVal val="#ppt_h"/>
                                          </p:val>
                                        </p:tav>
                                      </p:tavLst>
                                    </p:anim>
                                  </p:childTnLst>
                                </p:cTn>
                              </p:par>
                              <p:par>
                                <p:cTn id="20" presetID="37"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700"/>
                                        <p:tgtEl>
                                          <p:spTgt spid="70"/>
                                        </p:tgtEl>
                                      </p:cBhvr>
                                    </p:animEffect>
                                    <p:anim calcmode="lin" valueType="num">
                                      <p:cBhvr>
                                        <p:cTn id="23" dur="700" fill="hold"/>
                                        <p:tgtEl>
                                          <p:spTgt spid="70"/>
                                        </p:tgtEl>
                                        <p:attrNameLst>
                                          <p:attrName>ppt_x</p:attrName>
                                        </p:attrNameLst>
                                      </p:cBhvr>
                                      <p:tavLst>
                                        <p:tav tm="0">
                                          <p:val>
                                            <p:strVal val="#ppt_x"/>
                                          </p:val>
                                        </p:tav>
                                        <p:tav tm="100000">
                                          <p:val>
                                            <p:strVal val="#ppt_x"/>
                                          </p:val>
                                        </p:tav>
                                      </p:tavLst>
                                    </p:anim>
                                    <p:anim calcmode="lin" valueType="num">
                                      <p:cBhvr>
                                        <p:cTn id="24" dur="630" decel="100000" fill="hold"/>
                                        <p:tgtEl>
                                          <p:spTgt spid="70"/>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70"/>
                                        </p:tgtEl>
                                        <p:attrNameLst>
                                          <p:attrName>ppt_y</p:attrName>
                                        </p:attrNameLst>
                                      </p:cBhvr>
                                      <p:tavLst>
                                        <p:tav tm="0">
                                          <p:val>
                                            <p:strVal val="#ppt_y-.03"/>
                                          </p:val>
                                        </p:tav>
                                        <p:tav tm="100000">
                                          <p:val>
                                            <p:strVal val="#ppt_y"/>
                                          </p:val>
                                        </p:tav>
                                      </p:tavLst>
                                    </p:anim>
                                  </p:childTnLst>
                                </p:cTn>
                              </p:par>
                            </p:childTnLst>
                          </p:cTn>
                        </p:par>
                        <p:par>
                          <p:cTn id="26" fill="hold">
                            <p:stCondLst>
                              <p:cond delay="1400"/>
                            </p:stCondLst>
                            <p:childTnLst>
                              <p:par>
                                <p:cTn id="27" presetID="22" presetClass="entr" presetSubtype="1"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1900"/>
                            </p:stCondLst>
                            <p:childTnLst>
                              <p:par>
                                <p:cTn id="31" presetID="53" presetClass="entr" presetSubtype="16"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400" fill="hold"/>
                                        <p:tgtEl>
                                          <p:spTgt spid="56"/>
                                        </p:tgtEl>
                                        <p:attrNameLst>
                                          <p:attrName>ppt_w</p:attrName>
                                        </p:attrNameLst>
                                      </p:cBhvr>
                                      <p:tavLst>
                                        <p:tav tm="0">
                                          <p:val>
                                            <p:fltVal val="0"/>
                                          </p:val>
                                        </p:tav>
                                        <p:tav tm="100000">
                                          <p:val>
                                            <p:strVal val="#ppt_w"/>
                                          </p:val>
                                        </p:tav>
                                      </p:tavLst>
                                    </p:anim>
                                    <p:anim calcmode="lin" valueType="num">
                                      <p:cBhvr>
                                        <p:cTn id="34" dur="400" fill="hold"/>
                                        <p:tgtEl>
                                          <p:spTgt spid="56"/>
                                        </p:tgtEl>
                                        <p:attrNameLst>
                                          <p:attrName>ppt_h</p:attrName>
                                        </p:attrNameLst>
                                      </p:cBhvr>
                                      <p:tavLst>
                                        <p:tav tm="0">
                                          <p:val>
                                            <p:fltVal val="0"/>
                                          </p:val>
                                        </p:tav>
                                        <p:tav tm="100000">
                                          <p:val>
                                            <p:strVal val="#ppt_h"/>
                                          </p:val>
                                        </p:tav>
                                      </p:tavLst>
                                    </p:anim>
                                    <p:animEffect transition="in" filter="fade">
                                      <p:cBhvr>
                                        <p:cTn id="35" dur="400"/>
                                        <p:tgtEl>
                                          <p:spTgt spid="56"/>
                                        </p:tgtEl>
                                      </p:cBhvr>
                                    </p:animEffect>
                                  </p:childTnLst>
                                </p:cTn>
                              </p:par>
                            </p:childTnLst>
                          </p:cTn>
                        </p:par>
                        <p:par>
                          <p:cTn id="36" fill="hold">
                            <p:stCondLst>
                              <p:cond delay="23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2800"/>
                            </p:stCondLst>
                            <p:childTnLst>
                              <p:par>
                                <p:cTn id="41" presetID="53" presetClass="entr" presetSubtype="16" fill="hold"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400" fill="hold"/>
                                        <p:tgtEl>
                                          <p:spTgt spid="57"/>
                                        </p:tgtEl>
                                        <p:attrNameLst>
                                          <p:attrName>ppt_w</p:attrName>
                                        </p:attrNameLst>
                                      </p:cBhvr>
                                      <p:tavLst>
                                        <p:tav tm="0">
                                          <p:val>
                                            <p:fltVal val="0"/>
                                          </p:val>
                                        </p:tav>
                                        <p:tav tm="100000">
                                          <p:val>
                                            <p:strVal val="#ppt_w"/>
                                          </p:val>
                                        </p:tav>
                                      </p:tavLst>
                                    </p:anim>
                                    <p:anim calcmode="lin" valueType="num">
                                      <p:cBhvr>
                                        <p:cTn id="44" dur="400" fill="hold"/>
                                        <p:tgtEl>
                                          <p:spTgt spid="57"/>
                                        </p:tgtEl>
                                        <p:attrNameLst>
                                          <p:attrName>ppt_h</p:attrName>
                                        </p:attrNameLst>
                                      </p:cBhvr>
                                      <p:tavLst>
                                        <p:tav tm="0">
                                          <p:val>
                                            <p:fltVal val="0"/>
                                          </p:val>
                                        </p:tav>
                                        <p:tav tm="100000">
                                          <p:val>
                                            <p:strVal val="#ppt_h"/>
                                          </p:val>
                                        </p:tav>
                                      </p:tavLst>
                                    </p:anim>
                                    <p:animEffect transition="in" filter="fade">
                                      <p:cBhvr>
                                        <p:cTn id="45" dur="400"/>
                                        <p:tgtEl>
                                          <p:spTgt spid="57"/>
                                        </p:tgtEl>
                                      </p:cBhvr>
                                    </p:animEffect>
                                  </p:childTnLst>
                                </p:cTn>
                              </p:par>
                            </p:childTnLst>
                          </p:cTn>
                        </p:par>
                        <p:par>
                          <p:cTn id="46" fill="hold">
                            <p:stCondLst>
                              <p:cond delay="3200"/>
                            </p:stCondLst>
                            <p:childTnLst>
                              <p:par>
                                <p:cTn id="47" presetID="22" presetClass="entr" presetSubtype="1"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par>
                          <p:cTn id="50" fill="hold">
                            <p:stCondLst>
                              <p:cond delay="3700"/>
                            </p:stCondLst>
                            <p:childTnLst>
                              <p:par>
                                <p:cTn id="51" presetID="53" presetClass="entr" presetSubtype="16"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400" fill="hold"/>
                                        <p:tgtEl>
                                          <p:spTgt spid="65"/>
                                        </p:tgtEl>
                                        <p:attrNameLst>
                                          <p:attrName>ppt_w</p:attrName>
                                        </p:attrNameLst>
                                      </p:cBhvr>
                                      <p:tavLst>
                                        <p:tav tm="0">
                                          <p:val>
                                            <p:fltVal val="0"/>
                                          </p:val>
                                        </p:tav>
                                        <p:tav tm="100000">
                                          <p:val>
                                            <p:strVal val="#ppt_w"/>
                                          </p:val>
                                        </p:tav>
                                      </p:tavLst>
                                    </p:anim>
                                    <p:anim calcmode="lin" valueType="num">
                                      <p:cBhvr>
                                        <p:cTn id="54" dur="400" fill="hold"/>
                                        <p:tgtEl>
                                          <p:spTgt spid="65"/>
                                        </p:tgtEl>
                                        <p:attrNameLst>
                                          <p:attrName>ppt_h</p:attrName>
                                        </p:attrNameLst>
                                      </p:cBhvr>
                                      <p:tavLst>
                                        <p:tav tm="0">
                                          <p:val>
                                            <p:fltVal val="0"/>
                                          </p:val>
                                        </p:tav>
                                        <p:tav tm="100000">
                                          <p:val>
                                            <p:strVal val="#ppt_h"/>
                                          </p:val>
                                        </p:tav>
                                      </p:tavLst>
                                    </p:anim>
                                    <p:animEffect transition="in" filter="fade">
                                      <p:cBhvr>
                                        <p:cTn id="55" dur="400"/>
                                        <p:tgtEl>
                                          <p:spTgt spid="65"/>
                                        </p:tgtEl>
                                      </p:cBhvr>
                                    </p:animEffect>
                                  </p:childTnLst>
                                </p:cTn>
                              </p:par>
                            </p:childTnLst>
                          </p:cTn>
                        </p:par>
                        <p:par>
                          <p:cTn id="56" fill="hold">
                            <p:stCondLst>
                              <p:cond delay="4100"/>
                            </p:stCondLst>
                            <p:childTnLst>
                              <p:par>
                                <p:cTn id="57" presetID="16" presetClass="entr" presetSubtype="37"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barn(outVertical)">
                                      <p:cBhvr>
                                        <p:cTn id="5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66" grpId="0"/>
      <p:bldP spid="68" grpId="0"/>
      <p:bldP spid="69" grpId="0"/>
      <p:bldP spid="70"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653338" y="-1"/>
            <a:ext cx="2695575" cy="6858000"/>
          </a:xfrm>
          <a:prstGeom prst="rect">
            <a:avLst/>
          </a:prstGeom>
          <a:solidFill>
            <a:srgbClr val="D90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9940" y="1515620"/>
            <a:ext cx="6222370" cy="3826758"/>
          </a:xfrm>
          <a:prstGeom prst="rect">
            <a:avLst/>
          </a:prstGeom>
          <a:effectLst>
            <a:outerShdw blurRad="431800" dist="203200" dir="2700000" algn="tl" rotWithShape="0">
              <a:prstClr val="black">
                <a:alpha val="27000"/>
              </a:prstClr>
            </a:outerShdw>
          </a:effectLst>
        </p:spPr>
      </p:pic>
      <p:grpSp>
        <p:nvGrpSpPr>
          <p:cNvPr id="44" name="组合 43"/>
          <p:cNvGrpSpPr/>
          <p:nvPr/>
        </p:nvGrpSpPr>
        <p:grpSpPr>
          <a:xfrm>
            <a:off x="1042310" y="1603950"/>
            <a:ext cx="900789" cy="1003088"/>
            <a:chOff x="1042310" y="1768480"/>
            <a:chExt cx="900789" cy="1003088"/>
          </a:xfrm>
        </p:grpSpPr>
        <p:sp>
          <p:nvSpPr>
            <p:cNvPr id="32" name="任意多边形 31"/>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1042310" y="3143542"/>
            <a:ext cx="900789" cy="1003088"/>
            <a:chOff x="1042310" y="3321057"/>
            <a:chExt cx="900789" cy="1003088"/>
          </a:xfrm>
        </p:grpSpPr>
        <p:sp>
          <p:nvSpPr>
            <p:cNvPr id="33" name="任意多边形 3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042310" y="4683134"/>
            <a:ext cx="900789" cy="1003088"/>
            <a:chOff x="1042310" y="4873634"/>
            <a:chExt cx="900789" cy="1003088"/>
          </a:xfrm>
        </p:grpSpPr>
        <p:sp>
          <p:nvSpPr>
            <p:cNvPr id="34" name="任意多边形 33"/>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1204210" y="5140129"/>
              <a:ext cx="576990" cy="470096"/>
              <a:chOff x="8323263" y="-182563"/>
              <a:chExt cx="754063" cy="614364"/>
            </a:xfrm>
            <a:solidFill>
              <a:srgbClr val="2FA598"/>
            </a:solidFill>
          </p:grpSpPr>
          <p:sp>
            <p:nvSpPr>
              <p:cNvPr id="3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矩形 46"/>
          <p:cNvSpPr/>
          <p:nvPr/>
        </p:nvSpPr>
        <p:spPr>
          <a:xfrm>
            <a:off x="2104139" y="1499138"/>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2104139" y="1865849"/>
            <a:ext cx="3554423" cy="846001"/>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49" name="矩形 48"/>
          <p:cNvSpPr/>
          <p:nvPr/>
        </p:nvSpPr>
        <p:spPr>
          <a:xfrm>
            <a:off x="2104139" y="3038730"/>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2104139" y="3405441"/>
            <a:ext cx="355442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51" name="矩形 50"/>
          <p:cNvSpPr/>
          <p:nvPr/>
        </p:nvSpPr>
        <p:spPr>
          <a:xfrm>
            <a:off x="2104139" y="4578322"/>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2" name="矩形 51"/>
          <p:cNvSpPr/>
          <p:nvPr/>
        </p:nvSpPr>
        <p:spPr>
          <a:xfrm>
            <a:off x="2104139" y="4945033"/>
            <a:ext cx="355442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53" name="文本框 52"/>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54" name="组合 53"/>
          <p:cNvGrpSpPr/>
          <p:nvPr/>
        </p:nvGrpSpPr>
        <p:grpSpPr>
          <a:xfrm>
            <a:off x="285626" y="156296"/>
            <a:ext cx="1062054" cy="953742"/>
            <a:chOff x="1080871" y="2206803"/>
            <a:chExt cx="1825542" cy="1639368"/>
          </a:xfrm>
        </p:grpSpPr>
        <p:grpSp>
          <p:nvGrpSpPr>
            <p:cNvPr id="55" name="组合 54"/>
            <p:cNvGrpSpPr/>
            <p:nvPr/>
          </p:nvGrpSpPr>
          <p:grpSpPr>
            <a:xfrm>
              <a:off x="1250578" y="2355435"/>
              <a:ext cx="1518976" cy="1334570"/>
              <a:chOff x="1250578" y="2584404"/>
              <a:chExt cx="1518976" cy="1334570"/>
            </a:xfrm>
          </p:grpSpPr>
          <p:sp>
            <p:nvSpPr>
              <p:cNvPr id="57" name="任意多边形 5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8" name="文本框 57"/>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04</a:t>
                </a:r>
                <a:endParaRPr lang="zh-CN" altLang="en-US" sz="4400" dirty="0">
                  <a:solidFill>
                    <a:srgbClr val="D90A10"/>
                  </a:solidFill>
                  <a:latin typeface="Agency FB" panose="020B0503020202020204" pitchFamily="34" charset="0"/>
                </a:endParaRPr>
              </a:p>
            </p:txBody>
          </p:sp>
        </p:grpSp>
        <p:sp>
          <p:nvSpPr>
            <p:cNvPr id="56" name="任意多边形 55"/>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59" name="任意多边形 58"/>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0" name="矩形 9"/>
          <p:cNvSpPr/>
          <p:nvPr/>
        </p:nvSpPr>
        <p:spPr>
          <a:xfrm>
            <a:off x="7038944" y="2019300"/>
            <a:ext cx="3933856" cy="25590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2197" y="2150109"/>
            <a:ext cx="2917855" cy="2427636"/>
          </a:xfrm>
          <a:prstGeom prst="rect">
            <a:avLst/>
          </a:prstGeom>
        </p:spPr>
      </p:pic>
    </p:spTree>
    <p:extLst>
      <p:ext uri="{BB962C8B-B14F-4D97-AF65-F5344CB8AC3E}">
        <p14:creationId xmlns:p14="http://schemas.microsoft.com/office/powerpoint/2010/main" val="136356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Scale>
                                      <p:cBhvr>
                                        <p:cTn id="11" dur="9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900" decel="50000" fill="hold">
                                          <p:stCondLst>
                                            <p:cond delay="0"/>
                                          </p:stCondLst>
                                        </p:cTn>
                                        <p:tgtEl>
                                          <p:spTgt spid="44"/>
                                        </p:tgtEl>
                                        <p:attrNameLst>
                                          <p:attrName>ppt_x</p:attrName>
                                          <p:attrName>ppt_y</p:attrName>
                                        </p:attrNameLst>
                                      </p:cBhvr>
                                    </p:animMotion>
                                    <p:animEffect transition="in" filter="fade">
                                      <p:cBhvr>
                                        <p:cTn id="13" dur="900"/>
                                        <p:tgtEl>
                                          <p:spTgt spid="44"/>
                                        </p:tgtEl>
                                      </p:cBhvr>
                                    </p:animEffect>
                                  </p:childTnLst>
                                </p:cTn>
                              </p:par>
                            </p:childTnLst>
                          </p:cTn>
                        </p:par>
                        <p:par>
                          <p:cTn id="14" fill="hold">
                            <p:stCondLst>
                              <p:cond delay="1400"/>
                            </p:stCondLst>
                            <p:childTnLst>
                              <p:par>
                                <p:cTn id="15" presetID="50" presetClass="entr" presetSubtype="0" decel="10000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700" fill="hold"/>
                                        <p:tgtEl>
                                          <p:spTgt spid="47"/>
                                        </p:tgtEl>
                                        <p:attrNameLst>
                                          <p:attrName>ppt_w</p:attrName>
                                        </p:attrNameLst>
                                      </p:cBhvr>
                                      <p:tavLst>
                                        <p:tav tm="0">
                                          <p:val>
                                            <p:strVal val="#ppt_w+.3"/>
                                          </p:val>
                                        </p:tav>
                                        <p:tav tm="100000">
                                          <p:val>
                                            <p:strVal val="#ppt_w"/>
                                          </p:val>
                                        </p:tav>
                                      </p:tavLst>
                                    </p:anim>
                                    <p:anim calcmode="lin" valueType="num">
                                      <p:cBhvr>
                                        <p:cTn id="18" dur="700" fill="hold"/>
                                        <p:tgtEl>
                                          <p:spTgt spid="47"/>
                                        </p:tgtEl>
                                        <p:attrNameLst>
                                          <p:attrName>ppt_h</p:attrName>
                                        </p:attrNameLst>
                                      </p:cBhvr>
                                      <p:tavLst>
                                        <p:tav tm="0">
                                          <p:val>
                                            <p:strVal val="#ppt_h"/>
                                          </p:val>
                                        </p:tav>
                                        <p:tav tm="100000">
                                          <p:val>
                                            <p:strVal val="#ppt_h"/>
                                          </p:val>
                                        </p:tav>
                                      </p:tavLst>
                                    </p:anim>
                                    <p:animEffect transition="in" filter="fade">
                                      <p:cBhvr>
                                        <p:cTn id="19" dur="700"/>
                                        <p:tgtEl>
                                          <p:spTgt spid="4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p:tgtEl>
                                          <p:spTgt spid="48"/>
                                        </p:tgtEl>
                                        <p:attrNameLst>
                                          <p:attrName>ppt_y</p:attrName>
                                        </p:attrNameLst>
                                      </p:cBhvr>
                                      <p:tavLst>
                                        <p:tav tm="0">
                                          <p:val>
                                            <p:strVal val="#ppt_y-#ppt_h*1.125000"/>
                                          </p:val>
                                        </p:tav>
                                        <p:tav tm="100000">
                                          <p:val>
                                            <p:strVal val="#ppt_y"/>
                                          </p:val>
                                        </p:tav>
                                      </p:tavLst>
                                    </p:anim>
                                    <p:animEffect transition="in" filter="wipe(down)">
                                      <p:cBhvr>
                                        <p:cTn id="23" dur="500"/>
                                        <p:tgtEl>
                                          <p:spTgt spid="48"/>
                                        </p:tgtEl>
                                      </p:cBhvr>
                                    </p:animEffect>
                                  </p:childTnLst>
                                </p:cTn>
                              </p:par>
                            </p:childTnLst>
                          </p:cTn>
                        </p:par>
                        <p:par>
                          <p:cTn id="24" fill="hold">
                            <p:stCondLst>
                              <p:cond delay="2100"/>
                            </p:stCondLst>
                            <p:childTnLst>
                              <p:par>
                                <p:cTn id="25" presetID="52"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Scale>
                                      <p:cBhvr>
                                        <p:cTn id="27" dur="9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900" decel="50000" fill="hold">
                                          <p:stCondLst>
                                            <p:cond delay="0"/>
                                          </p:stCondLst>
                                        </p:cTn>
                                        <p:tgtEl>
                                          <p:spTgt spid="45"/>
                                        </p:tgtEl>
                                        <p:attrNameLst>
                                          <p:attrName>ppt_x</p:attrName>
                                          <p:attrName>ppt_y</p:attrName>
                                        </p:attrNameLst>
                                      </p:cBhvr>
                                    </p:animMotion>
                                    <p:animEffect transition="in" filter="fade">
                                      <p:cBhvr>
                                        <p:cTn id="29" dur="900"/>
                                        <p:tgtEl>
                                          <p:spTgt spid="45"/>
                                        </p:tgtEl>
                                      </p:cBhvr>
                                    </p:animEffect>
                                  </p:childTnLst>
                                </p:cTn>
                              </p:par>
                            </p:childTnLst>
                          </p:cTn>
                        </p:par>
                        <p:par>
                          <p:cTn id="30" fill="hold">
                            <p:stCondLst>
                              <p:cond delay="3000"/>
                            </p:stCondLst>
                            <p:childTnLst>
                              <p:par>
                                <p:cTn id="31" presetID="50" presetClass="entr" presetSubtype="0" decel="10000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700" fill="hold"/>
                                        <p:tgtEl>
                                          <p:spTgt spid="49"/>
                                        </p:tgtEl>
                                        <p:attrNameLst>
                                          <p:attrName>ppt_w</p:attrName>
                                        </p:attrNameLst>
                                      </p:cBhvr>
                                      <p:tavLst>
                                        <p:tav tm="0">
                                          <p:val>
                                            <p:strVal val="#ppt_w+.3"/>
                                          </p:val>
                                        </p:tav>
                                        <p:tav tm="100000">
                                          <p:val>
                                            <p:strVal val="#ppt_w"/>
                                          </p:val>
                                        </p:tav>
                                      </p:tavLst>
                                    </p:anim>
                                    <p:anim calcmode="lin" valueType="num">
                                      <p:cBhvr>
                                        <p:cTn id="34" dur="700" fill="hold"/>
                                        <p:tgtEl>
                                          <p:spTgt spid="49"/>
                                        </p:tgtEl>
                                        <p:attrNameLst>
                                          <p:attrName>ppt_h</p:attrName>
                                        </p:attrNameLst>
                                      </p:cBhvr>
                                      <p:tavLst>
                                        <p:tav tm="0">
                                          <p:val>
                                            <p:strVal val="#ppt_h"/>
                                          </p:val>
                                        </p:tav>
                                        <p:tav tm="100000">
                                          <p:val>
                                            <p:strVal val="#ppt_h"/>
                                          </p:val>
                                        </p:tav>
                                      </p:tavLst>
                                    </p:anim>
                                    <p:animEffect transition="in" filter="fade">
                                      <p:cBhvr>
                                        <p:cTn id="35" dur="700"/>
                                        <p:tgtEl>
                                          <p:spTgt spid="49"/>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p:tgtEl>
                                          <p:spTgt spid="50"/>
                                        </p:tgtEl>
                                        <p:attrNameLst>
                                          <p:attrName>ppt_y</p:attrName>
                                        </p:attrNameLst>
                                      </p:cBhvr>
                                      <p:tavLst>
                                        <p:tav tm="0">
                                          <p:val>
                                            <p:strVal val="#ppt_y-#ppt_h*1.125000"/>
                                          </p:val>
                                        </p:tav>
                                        <p:tav tm="100000">
                                          <p:val>
                                            <p:strVal val="#ppt_y"/>
                                          </p:val>
                                        </p:tav>
                                      </p:tavLst>
                                    </p:anim>
                                    <p:animEffect transition="in" filter="wipe(down)">
                                      <p:cBhvr>
                                        <p:cTn id="39" dur="500"/>
                                        <p:tgtEl>
                                          <p:spTgt spid="50"/>
                                        </p:tgtEl>
                                      </p:cBhvr>
                                    </p:animEffect>
                                  </p:childTnLst>
                                </p:cTn>
                              </p:par>
                            </p:childTnLst>
                          </p:cTn>
                        </p:par>
                        <p:par>
                          <p:cTn id="40" fill="hold">
                            <p:stCondLst>
                              <p:cond delay="3700"/>
                            </p:stCondLst>
                            <p:childTnLst>
                              <p:par>
                                <p:cTn id="41" presetID="52"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Scale>
                                      <p:cBhvr>
                                        <p:cTn id="43" dur="9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900" decel="50000" fill="hold">
                                          <p:stCondLst>
                                            <p:cond delay="0"/>
                                          </p:stCondLst>
                                        </p:cTn>
                                        <p:tgtEl>
                                          <p:spTgt spid="46"/>
                                        </p:tgtEl>
                                        <p:attrNameLst>
                                          <p:attrName>ppt_x</p:attrName>
                                          <p:attrName>ppt_y</p:attrName>
                                        </p:attrNameLst>
                                      </p:cBhvr>
                                    </p:animMotion>
                                    <p:animEffect transition="in" filter="fade">
                                      <p:cBhvr>
                                        <p:cTn id="45" dur="900"/>
                                        <p:tgtEl>
                                          <p:spTgt spid="46"/>
                                        </p:tgtEl>
                                      </p:cBhvr>
                                    </p:animEffect>
                                  </p:childTnLst>
                                </p:cTn>
                              </p:par>
                            </p:childTnLst>
                          </p:cTn>
                        </p:par>
                        <p:par>
                          <p:cTn id="46" fill="hold">
                            <p:stCondLst>
                              <p:cond delay="4600"/>
                            </p:stCondLst>
                            <p:childTnLst>
                              <p:par>
                                <p:cTn id="47" presetID="50" presetClass="entr" presetSubtype="0" decel="100000"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700" fill="hold"/>
                                        <p:tgtEl>
                                          <p:spTgt spid="51"/>
                                        </p:tgtEl>
                                        <p:attrNameLst>
                                          <p:attrName>ppt_w</p:attrName>
                                        </p:attrNameLst>
                                      </p:cBhvr>
                                      <p:tavLst>
                                        <p:tav tm="0">
                                          <p:val>
                                            <p:strVal val="#ppt_w+.3"/>
                                          </p:val>
                                        </p:tav>
                                        <p:tav tm="100000">
                                          <p:val>
                                            <p:strVal val="#ppt_w"/>
                                          </p:val>
                                        </p:tav>
                                      </p:tavLst>
                                    </p:anim>
                                    <p:anim calcmode="lin" valueType="num">
                                      <p:cBhvr>
                                        <p:cTn id="50" dur="700" fill="hold"/>
                                        <p:tgtEl>
                                          <p:spTgt spid="51"/>
                                        </p:tgtEl>
                                        <p:attrNameLst>
                                          <p:attrName>ppt_h</p:attrName>
                                        </p:attrNameLst>
                                      </p:cBhvr>
                                      <p:tavLst>
                                        <p:tav tm="0">
                                          <p:val>
                                            <p:strVal val="#ppt_h"/>
                                          </p:val>
                                        </p:tav>
                                        <p:tav tm="100000">
                                          <p:val>
                                            <p:strVal val="#ppt_h"/>
                                          </p:val>
                                        </p:tav>
                                      </p:tavLst>
                                    </p:anim>
                                    <p:animEffect transition="in" filter="fade">
                                      <p:cBhvr>
                                        <p:cTn id="51" dur="700"/>
                                        <p:tgtEl>
                                          <p:spTgt spid="51"/>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p:tgtEl>
                                          <p:spTgt spid="52"/>
                                        </p:tgtEl>
                                        <p:attrNameLst>
                                          <p:attrName>ppt_y</p:attrName>
                                        </p:attrNameLst>
                                      </p:cBhvr>
                                      <p:tavLst>
                                        <p:tav tm="0">
                                          <p:val>
                                            <p:strVal val="#ppt_y-#ppt_h*1.125000"/>
                                          </p:val>
                                        </p:tav>
                                        <p:tav tm="100000">
                                          <p:val>
                                            <p:strVal val="#ppt_y"/>
                                          </p:val>
                                        </p:tav>
                                      </p:tavLst>
                                    </p:anim>
                                    <p:animEffect transition="in" filter="wipe(down)">
                                      <p:cBhvr>
                                        <p:cTn id="5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7" grpId="0"/>
      <p:bldP spid="48" grpId="0"/>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1220073272"/>
              </p:ext>
            </p:extLst>
          </p:nvPr>
        </p:nvGraphicFramePr>
        <p:xfrm>
          <a:off x="667264" y="1527156"/>
          <a:ext cx="5888390" cy="4436010"/>
        </p:xfrm>
        <a:graphic>
          <a:graphicData uri="http://schemas.openxmlformats.org/drawingml/2006/chart">
            <c:chart xmlns:c="http://schemas.openxmlformats.org/drawingml/2006/chart" xmlns:r="http://schemas.openxmlformats.org/officeDocument/2006/relationships" r:id="rId2"/>
          </a:graphicData>
        </a:graphic>
      </p:graphicFrame>
      <p:grpSp>
        <p:nvGrpSpPr>
          <p:cNvPr id="34" name="组合 33"/>
          <p:cNvGrpSpPr/>
          <p:nvPr/>
        </p:nvGrpSpPr>
        <p:grpSpPr>
          <a:xfrm>
            <a:off x="7109735" y="1636565"/>
            <a:ext cx="900789" cy="1003088"/>
            <a:chOff x="1042310" y="1768480"/>
            <a:chExt cx="900789" cy="1003088"/>
          </a:xfrm>
        </p:grpSpPr>
        <p:sp>
          <p:nvSpPr>
            <p:cNvPr id="35" name="任意多边形 34"/>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7109735" y="3176157"/>
            <a:ext cx="900789" cy="1003088"/>
            <a:chOff x="1042310" y="3321057"/>
            <a:chExt cx="900789" cy="1003088"/>
          </a:xfrm>
        </p:grpSpPr>
        <p:sp>
          <p:nvSpPr>
            <p:cNvPr id="38" name="任意多边形 37"/>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7109735" y="4715749"/>
            <a:ext cx="900789" cy="1003088"/>
            <a:chOff x="1042310" y="4873634"/>
            <a:chExt cx="900789" cy="1003088"/>
          </a:xfrm>
        </p:grpSpPr>
        <p:sp>
          <p:nvSpPr>
            <p:cNvPr id="41" name="任意多边形 40"/>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1204210" y="5140129"/>
              <a:ext cx="576990" cy="470096"/>
              <a:chOff x="8323263" y="-182563"/>
              <a:chExt cx="754063" cy="614364"/>
            </a:xfrm>
            <a:solidFill>
              <a:srgbClr val="2FA598"/>
            </a:solidFill>
          </p:grpSpPr>
          <p:sp>
            <p:nvSpPr>
              <p:cNvPr id="43"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8171564" y="1531753"/>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8171564" y="1898464"/>
            <a:ext cx="355442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53" name="矩形 52"/>
          <p:cNvSpPr/>
          <p:nvPr/>
        </p:nvSpPr>
        <p:spPr>
          <a:xfrm>
            <a:off x="8171564" y="3071345"/>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8171564" y="3438056"/>
            <a:ext cx="355442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56" name="矩形 55"/>
          <p:cNvSpPr/>
          <p:nvPr/>
        </p:nvSpPr>
        <p:spPr>
          <a:xfrm>
            <a:off x="8171564" y="4610937"/>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8171564" y="4977648"/>
            <a:ext cx="355442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31" name="文本框 30"/>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32" name="组合 31"/>
          <p:cNvGrpSpPr/>
          <p:nvPr/>
        </p:nvGrpSpPr>
        <p:grpSpPr>
          <a:xfrm>
            <a:off x="285626" y="156296"/>
            <a:ext cx="1062054" cy="953742"/>
            <a:chOff x="1080871" y="2206803"/>
            <a:chExt cx="1825542" cy="1639368"/>
          </a:xfrm>
        </p:grpSpPr>
        <p:grpSp>
          <p:nvGrpSpPr>
            <p:cNvPr id="33" name="组合 32"/>
            <p:cNvGrpSpPr/>
            <p:nvPr/>
          </p:nvGrpSpPr>
          <p:grpSpPr>
            <a:xfrm>
              <a:off x="1250578" y="2355435"/>
              <a:ext cx="1518976" cy="1334570"/>
              <a:chOff x="1250578" y="2584404"/>
              <a:chExt cx="1518976" cy="1334570"/>
            </a:xfrm>
          </p:grpSpPr>
          <p:sp>
            <p:nvSpPr>
              <p:cNvPr id="52" name="任意多边形 51"/>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5" name="文本框 54"/>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04</a:t>
                </a:r>
                <a:endParaRPr lang="zh-CN" altLang="en-US" sz="4400" dirty="0">
                  <a:solidFill>
                    <a:srgbClr val="D90A10"/>
                  </a:solidFill>
                  <a:latin typeface="Agency FB" panose="020B0503020202020204" pitchFamily="34" charset="0"/>
                </a:endParaRPr>
              </a:p>
            </p:txBody>
          </p:sp>
        </p:grpSp>
        <p:sp>
          <p:nvSpPr>
            <p:cNvPr id="49" name="任意多边形 48"/>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58" name="任意多边形 57"/>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173900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ppt_x</p:attrName>
                                        </p:attrNameLst>
                                      </p:cBhvr>
                                      <p:tavLst>
                                        <p:tav tm="0">
                                          <p:val>
                                            <p:strVal val="#ppt_x+#ppt_w*1.125000"/>
                                          </p:val>
                                        </p:tav>
                                        <p:tav tm="100000">
                                          <p:val>
                                            <p:strVal val="#ppt_x"/>
                                          </p:val>
                                        </p:tav>
                                      </p:tavLst>
                                    </p:anim>
                                    <p:animEffect transition="in" filter="wipe(left)">
                                      <p:cBhvr>
                                        <p:cTn id="12" dur="500"/>
                                        <p:tgtEl>
                                          <p:spTgt spid="3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p:tgtEl>
                                          <p:spTgt spid="50"/>
                                        </p:tgtEl>
                                        <p:attrNameLst>
                                          <p:attrName>ppt_x</p:attrName>
                                        </p:attrNameLst>
                                      </p:cBhvr>
                                      <p:tavLst>
                                        <p:tav tm="0">
                                          <p:val>
                                            <p:strVal val="#ppt_x-#ppt_w*1.125000"/>
                                          </p:val>
                                        </p:tav>
                                        <p:tav tm="100000">
                                          <p:val>
                                            <p:strVal val="#ppt_x"/>
                                          </p:val>
                                        </p:tav>
                                      </p:tavLst>
                                    </p:anim>
                                    <p:animEffect transition="in" filter="wipe(right)">
                                      <p:cBhvr>
                                        <p:cTn id="17" dur="500"/>
                                        <p:tgtEl>
                                          <p:spTgt spid="50"/>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800" fill="hold"/>
                                        <p:tgtEl>
                                          <p:spTgt spid="51"/>
                                        </p:tgtEl>
                                        <p:attrNameLst>
                                          <p:attrName>ppt_w</p:attrName>
                                        </p:attrNameLst>
                                      </p:cBhvr>
                                      <p:tavLst>
                                        <p:tav tm="0">
                                          <p:val>
                                            <p:strVal val="#ppt_w+.3"/>
                                          </p:val>
                                        </p:tav>
                                        <p:tav tm="100000">
                                          <p:val>
                                            <p:strVal val="#ppt_w"/>
                                          </p:val>
                                        </p:tav>
                                      </p:tavLst>
                                    </p:anim>
                                    <p:anim calcmode="lin" valueType="num">
                                      <p:cBhvr>
                                        <p:cTn id="21" dur="800" fill="hold"/>
                                        <p:tgtEl>
                                          <p:spTgt spid="51"/>
                                        </p:tgtEl>
                                        <p:attrNameLst>
                                          <p:attrName>ppt_h</p:attrName>
                                        </p:attrNameLst>
                                      </p:cBhvr>
                                      <p:tavLst>
                                        <p:tav tm="0">
                                          <p:val>
                                            <p:strVal val="#ppt_h"/>
                                          </p:val>
                                        </p:tav>
                                        <p:tav tm="100000">
                                          <p:val>
                                            <p:strVal val="#ppt_h"/>
                                          </p:val>
                                        </p:tav>
                                      </p:tavLst>
                                    </p:anim>
                                    <p:animEffect transition="in" filter="fade">
                                      <p:cBhvr>
                                        <p:cTn id="22" dur="800"/>
                                        <p:tgtEl>
                                          <p:spTgt spid="51"/>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left)">
                                      <p:cBhvr>
                                        <p:cTn id="27" dur="500"/>
                                        <p:tgtEl>
                                          <p:spTgt spid="37"/>
                                        </p:tgtEl>
                                      </p:cBhvr>
                                    </p:animEffect>
                                  </p:childTnLst>
                                </p:cTn>
                              </p:par>
                            </p:childTnLst>
                          </p:cTn>
                        </p:par>
                        <p:par>
                          <p:cTn id="28" fill="hold">
                            <p:stCondLst>
                              <p:cond delay="2300"/>
                            </p:stCondLst>
                            <p:childTnLst>
                              <p:par>
                                <p:cTn id="29" presetID="12" presetClass="entr" presetSubtype="8"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ppt_x</p:attrName>
                                        </p:attrNameLst>
                                      </p:cBhvr>
                                      <p:tavLst>
                                        <p:tav tm="0">
                                          <p:val>
                                            <p:strVal val="#ppt_x-#ppt_w*1.125000"/>
                                          </p:val>
                                        </p:tav>
                                        <p:tav tm="100000">
                                          <p:val>
                                            <p:strVal val="#ppt_x"/>
                                          </p:val>
                                        </p:tav>
                                      </p:tavLst>
                                    </p:anim>
                                    <p:animEffect transition="in" filter="wipe(right)">
                                      <p:cBhvr>
                                        <p:cTn id="32" dur="500"/>
                                        <p:tgtEl>
                                          <p:spTgt spid="53"/>
                                        </p:tgtEl>
                                      </p:cBhvr>
                                    </p:animEffect>
                                  </p:childTnLst>
                                </p:cTn>
                              </p:par>
                              <p:par>
                                <p:cTn id="33" presetID="50" presetClass="entr" presetSubtype="0" decel="10000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800" fill="hold"/>
                                        <p:tgtEl>
                                          <p:spTgt spid="54"/>
                                        </p:tgtEl>
                                        <p:attrNameLst>
                                          <p:attrName>ppt_w</p:attrName>
                                        </p:attrNameLst>
                                      </p:cBhvr>
                                      <p:tavLst>
                                        <p:tav tm="0">
                                          <p:val>
                                            <p:strVal val="#ppt_w+.3"/>
                                          </p:val>
                                        </p:tav>
                                        <p:tav tm="100000">
                                          <p:val>
                                            <p:strVal val="#ppt_w"/>
                                          </p:val>
                                        </p:tav>
                                      </p:tavLst>
                                    </p:anim>
                                    <p:anim calcmode="lin" valueType="num">
                                      <p:cBhvr>
                                        <p:cTn id="36" dur="800" fill="hold"/>
                                        <p:tgtEl>
                                          <p:spTgt spid="54"/>
                                        </p:tgtEl>
                                        <p:attrNameLst>
                                          <p:attrName>ppt_h</p:attrName>
                                        </p:attrNameLst>
                                      </p:cBhvr>
                                      <p:tavLst>
                                        <p:tav tm="0">
                                          <p:val>
                                            <p:strVal val="#ppt_h"/>
                                          </p:val>
                                        </p:tav>
                                        <p:tav tm="100000">
                                          <p:val>
                                            <p:strVal val="#ppt_h"/>
                                          </p:val>
                                        </p:tav>
                                      </p:tavLst>
                                    </p:anim>
                                    <p:animEffect transition="in" filter="fade">
                                      <p:cBhvr>
                                        <p:cTn id="37" dur="800"/>
                                        <p:tgtEl>
                                          <p:spTgt spid="54"/>
                                        </p:tgtEl>
                                      </p:cBhvr>
                                    </p:animEffect>
                                  </p:childTnLst>
                                </p:cTn>
                              </p:par>
                            </p:childTnLst>
                          </p:cTn>
                        </p:par>
                        <p:par>
                          <p:cTn id="38" fill="hold">
                            <p:stCondLst>
                              <p:cond delay="3100"/>
                            </p:stCondLst>
                            <p:childTnLst>
                              <p:par>
                                <p:cTn id="39" presetID="12" presetClass="entr" presetSubtype="2"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left)">
                                      <p:cBhvr>
                                        <p:cTn id="42" dur="500"/>
                                        <p:tgtEl>
                                          <p:spTgt spid="40"/>
                                        </p:tgtEl>
                                      </p:cBhvr>
                                    </p:animEffect>
                                  </p:childTnLst>
                                </p:cTn>
                              </p:par>
                            </p:childTnLst>
                          </p:cTn>
                        </p:par>
                        <p:par>
                          <p:cTn id="43" fill="hold">
                            <p:stCondLst>
                              <p:cond delay="3600"/>
                            </p:stCondLst>
                            <p:childTnLst>
                              <p:par>
                                <p:cTn id="44" presetID="12" presetClass="entr" presetSubtype="8"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p:tgtEl>
                                          <p:spTgt spid="56"/>
                                        </p:tgtEl>
                                        <p:attrNameLst>
                                          <p:attrName>ppt_x</p:attrName>
                                        </p:attrNameLst>
                                      </p:cBhvr>
                                      <p:tavLst>
                                        <p:tav tm="0">
                                          <p:val>
                                            <p:strVal val="#ppt_x-#ppt_w*1.125000"/>
                                          </p:val>
                                        </p:tav>
                                        <p:tav tm="100000">
                                          <p:val>
                                            <p:strVal val="#ppt_x"/>
                                          </p:val>
                                        </p:tav>
                                      </p:tavLst>
                                    </p:anim>
                                    <p:animEffect transition="in" filter="wipe(right)">
                                      <p:cBhvr>
                                        <p:cTn id="47" dur="500"/>
                                        <p:tgtEl>
                                          <p:spTgt spid="56"/>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800" fill="hold"/>
                                        <p:tgtEl>
                                          <p:spTgt spid="57"/>
                                        </p:tgtEl>
                                        <p:attrNameLst>
                                          <p:attrName>ppt_w</p:attrName>
                                        </p:attrNameLst>
                                      </p:cBhvr>
                                      <p:tavLst>
                                        <p:tav tm="0">
                                          <p:val>
                                            <p:strVal val="#ppt_w+.3"/>
                                          </p:val>
                                        </p:tav>
                                        <p:tav tm="100000">
                                          <p:val>
                                            <p:strVal val="#ppt_w"/>
                                          </p:val>
                                        </p:tav>
                                      </p:tavLst>
                                    </p:anim>
                                    <p:anim calcmode="lin" valueType="num">
                                      <p:cBhvr>
                                        <p:cTn id="51" dur="800" fill="hold"/>
                                        <p:tgtEl>
                                          <p:spTgt spid="57"/>
                                        </p:tgtEl>
                                        <p:attrNameLst>
                                          <p:attrName>ppt_h</p:attrName>
                                        </p:attrNameLst>
                                      </p:cBhvr>
                                      <p:tavLst>
                                        <p:tav tm="0">
                                          <p:val>
                                            <p:strVal val="#ppt_h"/>
                                          </p:val>
                                        </p:tav>
                                        <p:tav tm="100000">
                                          <p:val>
                                            <p:strVal val="#ppt_h"/>
                                          </p:val>
                                        </p:tav>
                                      </p:tavLst>
                                    </p:anim>
                                    <p:animEffect transition="in" filter="fade">
                                      <p:cBhvr>
                                        <p:cTn id="52" dur="8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50" grpId="0"/>
      <p:bldP spid="51" grpId="0"/>
      <p:bldP spid="53" grpId="0"/>
      <p:bldP spid="54" grpId="0"/>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5156"/>
            <a:ext cx="12192000" cy="2192844"/>
          </a:xfrm>
          <a:prstGeom prst="rect">
            <a:avLst/>
          </a:prstGeom>
        </p:spPr>
      </p:pic>
      <p:sp>
        <p:nvSpPr>
          <p:cNvPr id="15" name="矩形 14"/>
          <p:cNvSpPr/>
          <p:nvPr/>
        </p:nvSpPr>
        <p:spPr>
          <a:xfrm>
            <a:off x="817331" y="3659810"/>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65" name="矩形 64"/>
          <p:cNvSpPr/>
          <p:nvPr/>
        </p:nvSpPr>
        <p:spPr>
          <a:xfrm>
            <a:off x="919924" y="4216865"/>
            <a:ext cx="2031325" cy="757130"/>
          </a:xfrm>
          <a:prstGeom prst="rect">
            <a:avLst/>
          </a:prstGeom>
        </p:spPr>
        <p:txBody>
          <a:bodyPr wrap="none">
            <a:spAutoFit/>
          </a:bodyPr>
          <a:lstStyle/>
          <a:p>
            <a:pPr>
              <a:lnSpc>
                <a:spcPct val="120000"/>
              </a:lnSpc>
            </a:pPr>
            <a:r>
              <a:rPr lang="zh-CN" altLang="en-US" dirty="0">
                <a:latin typeface="微软雅黑" panose="020B0503020204020204" pitchFamily="34" charset="-122"/>
                <a:ea typeface="微软雅黑" panose="020B0503020204020204" pitchFamily="34" charset="-122"/>
              </a:rPr>
              <a:t>点击此处添加文本</a:t>
            </a:r>
            <a:endParaRPr lang="en-US" altLang="zh-CN" dirty="0">
              <a:latin typeface="微软雅黑" panose="020B0503020204020204" pitchFamily="34" charset="-122"/>
              <a:ea typeface="微软雅黑" panose="020B0503020204020204" pitchFamily="34" charset="-122"/>
            </a:endParaRPr>
          </a:p>
          <a:p>
            <a:pPr>
              <a:lnSpc>
                <a:spcPct val="120000"/>
              </a:lnSpc>
            </a:pPr>
            <a:r>
              <a:rPr lang="zh-CN" altLang="en-US" dirty="0">
                <a:latin typeface="微软雅黑" panose="020B0503020204020204" pitchFamily="34" charset="-122"/>
                <a:ea typeface="微软雅黑" panose="020B0503020204020204" pitchFamily="34" charset="-122"/>
              </a:rPr>
              <a:t>点击此处添加文</a:t>
            </a:r>
            <a:r>
              <a:rPr lang="zh-CN" altLang="en-US" dirty="0" smtClean="0">
                <a:latin typeface="微软雅黑" panose="020B0503020204020204" pitchFamily="34" charset="-122"/>
                <a:ea typeface="微软雅黑" panose="020B0503020204020204" pitchFamily="34" charset="-122"/>
              </a:rPr>
              <a:t>本</a:t>
            </a:r>
            <a:endParaRPr lang="zh-CN" altLang="en-US" dirty="0">
              <a:latin typeface="微软雅黑" panose="020B0503020204020204" pitchFamily="34" charset="-122"/>
              <a:ea typeface="微软雅黑" panose="020B0503020204020204" pitchFamily="34" charset="-122"/>
            </a:endParaRPr>
          </a:p>
        </p:txBody>
      </p:sp>
      <p:sp>
        <p:nvSpPr>
          <p:cNvPr id="66" name="矩形 65"/>
          <p:cNvSpPr/>
          <p:nvPr/>
        </p:nvSpPr>
        <p:spPr>
          <a:xfrm>
            <a:off x="3590313" y="3659810"/>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67" name="矩形 66"/>
          <p:cNvSpPr/>
          <p:nvPr/>
        </p:nvSpPr>
        <p:spPr>
          <a:xfrm>
            <a:off x="3692906" y="4216865"/>
            <a:ext cx="2031325" cy="757130"/>
          </a:xfrm>
          <a:prstGeom prst="rect">
            <a:avLst/>
          </a:prstGeom>
        </p:spPr>
        <p:txBody>
          <a:bodyPr wrap="none">
            <a:spAutoFit/>
          </a:bodyPr>
          <a:lstStyle/>
          <a:p>
            <a:pPr>
              <a:lnSpc>
                <a:spcPct val="120000"/>
              </a:lnSpc>
            </a:pPr>
            <a:r>
              <a:rPr lang="zh-CN" altLang="en-US" dirty="0">
                <a:latin typeface="微软雅黑" panose="020B0503020204020204" pitchFamily="34" charset="-122"/>
                <a:ea typeface="微软雅黑" panose="020B0503020204020204" pitchFamily="34" charset="-122"/>
              </a:rPr>
              <a:t>点击此处添加文本</a:t>
            </a:r>
            <a:endParaRPr lang="en-US" altLang="zh-CN" dirty="0">
              <a:latin typeface="微软雅黑" panose="020B0503020204020204" pitchFamily="34" charset="-122"/>
              <a:ea typeface="微软雅黑" panose="020B0503020204020204" pitchFamily="34" charset="-122"/>
            </a:endParaRPr>
          </a:p>
          <a:p>
            <a:pPr>
              <a:lnSpc>
                <a:spcPct val="120000"/>
              </a:lnSpc>
            </a:pPr>
            <a:r>
              <a:rPr lang="zh-CN" altLang="en-US" dirty="0">
                <a:latin typeface="微软雅黑" panose="020B0503020204020204" pitchFamily="34" charset="-122"/>
                <a:ea typeface="微软雅黑" panose="020B0503020204020204" pitchFamily="34" charset="-122"/>
              </a:rPr>
              <a:t>点击此处添加文</a:t>
            </a:r>
            <a:r>
              <a:rPr lang="zh-CN" altLang="en-US" dirty="0" smtClean="0">
                <a:latin typeface="微软雅黑" panose="020B0503020204020204" pitchFamily="34" charset="-122"/>
                <a:ea typeface="微软雅黑" panose="020B0503020204020204" pitchFamily="34" charset="-122"/>
              </a:rPr>
              <a:t>本</a:t>
            </a:r>
            <a:endParaRPr lang="zh-CN" altLang="en-US" dirty="0">
              <a:latin typeface="微软雅黑" panose="020B0503020204020204" pitchFamily="34" charset="-122"/>
              <a:ea typeface="微软雅黑" panose="020B0503020204020204" pitchFamily="34" charset="-122"/>
            </a:endParaRPr>
          </a:p>
        </p:txBody>
      </p:sp>
      <p:sp>
        <p:nvSpPr>
          <p:cNvPr id="68" name="矩形 67"/>
          <p:cNvSpPr/>
          <p:nvPr/>
        </p:nvSpPr>
        <p:spPr>
          <a:xfrm>
            <a:off x="6249063" y="3659810"/>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69" name="矩形 68"/>
          <p:cNvSpPr/>
          <p:nvPr/>
        </p:nvSpPr>
        <p:spPr>
          <a:xfrm>
            <a:off x="6351656" y="4216865"/>
            <a:ext cx="2031325" cy="757130"/>
          </a:xfrm>
          <a:prstGeom prst="rect">
            <a:avLst/>
          </a:prstGeom>
        </p:spPr>
        <p:txBody>
          <a:bodyPr wrap="none">
            <a:spAutoFit/>
          </a:bodyPr>
          <a:lstStyle/>
          <a:p>
            <a:pPr>
              <a:lnSpc>
                <a:spcPct val="120000"/>
              </a:lnSpc>
            </a:pPr>
            <a:r>
              <a:rPr lang="zh-CN" altLang="en-US" dirty="0">
                <a:latin typeface="微软雅黑" panose="020B0503020204020204" pitchFamily="34" charset="-122"/>
                <a:ea typeface="微软雅黑" panose="020B0503020204020204" pitchFamily="34" charset="-122"/>
              </a:rPr>
              <a:t>点击此处添加文本</a:t>
            </a:r>
            <a:endParaRPr lang="en-US" altLang="zh-CN" dirty="0">
              <a:latin typeface="微软雅黑" panose="020B0503020204020204" pitchFamily="34" charset="-122"/>
              <a:ea typeface="微软雅黑" panose="020B0503020204020204" pitchFamily="34" charset="-122"/>
            </a:endParaRPr>
          </a:p>
          <a:p>
            <a:pPr>
              <a:lnSpc>
                <a:spcPct val="120000"/>
              </a:lnSpc>
            </a:pPr>
            <a:r>
              <a:rPr lang="zh-CN" altLang="en-US" dirty="0">
                <a:latin typeface="微软雅黑" panose="020B0503020204020204" pitchFamily="34" charset="-122"/>
                <a:ea typeface="微软雅黑" panose="020B0503020204020204" pitchFamily="34" charset="-122"/>
              </a:rPr>
              <a:t>点击此处添加文</a:t>
            </a:r>
            <a:r>
              <a:rPr lang="zh-CN" altLang="en-US" dirty="0" smtClean="0">
                <a:latin typeface="微软雅黑" panose="020B0503020204020204" pitchFamily="34" charset="-122"/>
                <a:ea typeface="微软雅黑" panose="020B0503020204020204" pitchFamily="34" charset="-122"/>
              </a:rPr>
              <a:t>本</a:t>
            </a:r>
            <a:endParaRPr lang="zh-CN" altLang="en-US" dirty="0">
              <a:latin typeface="微软雅黑" panose="020B0503020204020204" pitchFamily="34" charset="-122"/>
              <a:ea typeface="微软雅黑" panose="020B0503020204020204" pitchFamily="34" charset="-122"/>
            </a:endParaRPr>
          </a:p>
        </p:txBody>
      </p:sp>
      <p:sp>
        <p:nvSpPr>
          <p:cNvPr id="72" name="矩形 71"/>
          <p:cNvSpPr/>
          <p:nvPr/>
        </p:nvSpPr>
        <p:spPr>
          <a:xfrm>
            <a:off x="9112998" y="3638429"/>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73" name="矩形 72"/>
          <p:cNvSpPr/>
          <p:nvPr/>
        </p:nvSpPr>
        <p:spPr>
          <a:xfrm>
            <a:off x="9215591" y="4195484"/>
            <a:ext cx="2031325" cy="757130"/>
          </a:xfrm>
          <a:prstGeom prst="rect">
            <a:avLst/>
          </a:prstGeom>
        </p:spPr>
        <p:txBody>
          <a:bodyPr wrap="none">
            <a:spAutoFit/>
          </a:bodyPr>
          <a:lstStyle/>
          <a:p>
            <a:pPr>
              <a:lnSpc>
                <a:spcPct val="120000"/>
              </a:lnSpc>
            </a:pPr>
            <a:r>
              <a:rPr lang="zh-CN" altLang="en-US" dirty="0">
                <a:latin typeface="微软雅黑" panose="020B0503020204020204" pitchFamily="34" charset="-122"/>
                <a:ea typeface="微软雅黑" panose="020B0503020204020204" pitchFamily="34" charset="-122"/>
              </a:rPr>
              <a:t>点击此处添加文本</a:t>
            </a:r>
            <a:endParaRPr lang="en-US" altLang="zh-CN" dirty="0">
              <a:latin typeface="微软雅黑" panose="020B0503020204020204" pitchFamily="34" charset="-122"/>
              <a:ea typeface="微软雅黑" panose="020B0503020204020204" pitchFamily="34" charset="-122"/>
            </a:endParaRPr>
          </a:p>
          <a:p>
            <a:pPr>
              <a:lnSpc>
                <a:spcPct val="120000"/>
              </a:lnSpc>
            </a:pPr>
            <a:r>
              <a:rPr lang="zh-CN" altLang="en-US" dirty="0">
                <a:latin typeface="微软雅黑" panose="020B0503020204020204" pitchFamily="34" charset="-122"/>
                <a:ea typeface="微软雅黑" panose="020B0503020204020204" pitchFamily="34" charset="-122"/>
              </a:rPr>
              <a:t>点击此处添加文</a:t>
            </a:r>
            <a:r>
              <a:rPr lang="zh-CN" altLang="en-US" dirty="0" smtClean="0">
                <a:latin typeface="微软雅黑" panose="020B0503020204020204" pitchFamily="34" charset="-122"/>
                <a:ea typeface="微软雅黑" panose="020B0503020204020204" pitchFamily="34" charset="-122"/>
              </a:rPr>
              <a:t>本</a:t>
            </a:r>
            <a:endParaRPr lang="zh-CN" altLang="en-US"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1022814" y="1820735"/>
            <a:ext cx="1825542" cy="1639368"/>
            <a:chOff x="1080871" y="2206803"/>
            <a:chExt cx="1825542" cy="1639368"/>
          </a:xfrm>
        </p:grpSpPr>
        <p:grpSp>
          <p:nvGrpSpPr>
            <p:cNvPr id="6" name="组合 5"/>
            <p:cNvGrpSpPr/>
            <p:nvPr/>
          </p:nvGrpSpPr>
          <p:grpSpPr>
            <a:xfrm>
              <a:off x="1250578" y="2355435"/>
              <a:ext cx="1486130" cy="1334570"/>
              <a:chOff x="1250578" y="2584404"/>
              <a:chExt cx="1486130" cy="1334570"/>
            </a:xfrm>
          </p:grpSpPr>
          <p:sp>
            <p:nvSpPr>
              <p:cNvPr id="47" name="任意多边形 4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32650" y="2590698"/>
                <a:ext cx="838691" cy="1323439"/>
              </a:xfrm>
              <a:prstGeom prst="rect">
                <a:avLst/>
              </a:prstGeom>
              <a:noFill/>
            </p:spPr>
            <p:txBody>
              <a:bodyPr wrap="none" rtlCol="0">
                <a:spAutoFit/>
              </a:bodyPr>
              <a:lstStyle/>
              <a:p>
                <a:r>
                  <a:rPr lang="en-US" altLang="zh-CN" sz="8000" dirty="0">
                    <a:solidFill>
                      <a:srgbClr val="D90A10"/>
                    </a:solidFill>
                    <a:latin typeface="Agency FB" panose="020B0503020202020204" pitchFamily="34" charset="0"/>
                  </a:rPr>
                  <a:t>01</a:t>
                </a:r>
                <a:endParaRPr lang="zh-CN" altLang="en-US" sz="8000" dirty="0">
                  <a:solidFill>
                    <a:srgbClr val="D90A10"/>
                  </a:solidFill>
                  <a:latin typeface="Agency FB" panose="020B0503020202020204" pitchFamily="34" charset="0"/>
                </a:endParaRPr>
              </a:p>
            </p:txBody>
          </p:sp>
        </p:grpSp>
        <p:sp>
          <p:nvSpPr>
            <p:cNvPr id="91" name="任意多边形 90"/>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任意多边形 92"/>
          <p:cNvSpPr/>
          <p:nvPr/>
        </p:nvSpPr>
        <p:spPr>
          <a:xfrm>
            <a:off x="6500270" y="1823286"/>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442759" y="-1510039"/>
            <a:ext cx="3306481" cy="296927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766625" y="-762474"/>
            <a:ext cx="2727076" cy="2448960"/>
            <a:chOff x="4834867" y="449118"/>
            <a:chExt cx="2082628" cy="1870235"/>
          </a:xfrm>
        </p:grpSpPr>
        <p:sp>
          <p:nvSpPr>
            <p:cNvPr id="30" name="任意多边形 2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chemeClr val="bg1"/>
                </a:gs>
                <a:gs pos="100000">
                  <a:srgbClr val="C7210D"/>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502178" y="520782"/>
            <a:ext cx="1300356" cy="769441"/>
          </a:xfrm>
          <a:prstGeom prst="rect">
            <a:avLst/>
          </a:prstGeom>
          <a:noFill/>
        </p:spPr>
        <p:txBody>
          <a:bodyPr wrap="none" rtlCol="0">
            <a:spAutoFit/>
          </a:bodyPr>
          <a:lstStyle/>
          <a:p>
            <a:r>
              <a:rPr lang="zh-CN" altLang="en-US" sz="4400" dirty="0" smtClean="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目录</a:t>
            </a:r>
            <a:endParaRPr lang="zh-CN" altLang="en-US" sz="44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grpSp>
        <p:nvGrpSpPr>
          <p:cNvPr id="35" name="组合 34"/>
          <p:cNvGrpSpPr/>
          <p:nvPr/>
        </p:nvGrpSpPr>
        <p:grpSpPr>
          <a:xfrm>
            <a:off x="3795797" y="1820735"/>
            <a:ext cx="1825542" cy="1639368"/>
            <a:chOff x="1080871" y="2206803"/>
            <a:chExt cx="1825542" cy="1639368"/>
          </a:xfrm>
        </p:grpSpPr>
        <p:grpSp>
          <p:nvGrpSpPr>
            <p:cNvPr id="36" name="组合 35"/>
            <p:cNvGrpSpPr/>
            <p:nvPr/>
          </p:nvGrpSpPr>
          <p:grpSpPr>
            <a:xfrm>
              <a:off x="1250578" y="2355435"/>
              <a:ext cx="1486130" cy="1334570"/>
              <a:chOff x="1250578" y="2584404"/>
              <a:chExt cx="1486130" cy="1334570"/>
            </a:xfrm>
          </p:grpSpPr>
          <p:sp>
            <p:nvSpPr>
              <p:cNvPr id="38" name="任意多边形 37"/>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432650" y="2590698"/>
                <a:ext cx="1261884"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02</a:t>
                </a:r>
                <a:endParaRPr lang="zh-CN" altLang="en-US" sz="8000" dirty="0">
                  <a:solidFill>
                    <a:srgbClr val="D90A10"/>
                  </a:solidFill>
                  <a:latin typeface="Agency FB" panose="020B0503020202020204" pitchFamily="34" charset="0"/>
                </a:endParaRPr>
              </a:p>
            </p:txBody>
          </p:sp>
        </p:grpSp>
        <p:sp>
          <p:nvSpPr>
            <p:cNvPr id="37" name="任意多边形 36"/>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568780" y="1820735"/>
            <a:ext cx="1825542" cy="1639368"/>
            <a:chOff x="1080871" y="2206803"/>
            <a:chExt cx="1825542" cy="1639368"/>
          </a:xfrm>
        </p:grpSpPr>
        <p:grpSp>
          <p:nvGrpSpPr>
            <p:cNvPr id="41" name="组合 40"/>
            <p:cNvGrpSpPr/>
            <p:nvPr/>
          </p:nvGrpSpPr>
          <p:grpSpPr>
            <a:xfrm>
              <a:off x="1250578" y="2355435"/>
              <a:ext cx="1486130" cy="1334570"/>
              <a:chOff x="1250578" y="2584404"/>
              <a:chExt cx="1486130" cy="1334570"/>
            </a:xfrm>
          </p:grpSpPr>
          <p:sp>
            <p:nvSpPr>
              <p:cNvPr id="43" name="任意多边形 42"/>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432650" y="2590698"/>
                <a:ext cx="1261884"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03</a:t>
                </a:r>
                <a:endParaRPr lang="zh-CN" altLang="en-US" sz="8000" dirty="0">
                  <a:solidFill>
                    <a:srgbClr val="D90A10"/>
                  </a:solidFill>
                  <a:latin typeface="Agency FB" panose="020B0503020202020204" pitchFamily="34" charset="0"/>
                </a:endParaRPr>
              </a:p>
            </p:txBody>
          </p:sp>
        </p:grpSp>
        <p:sp>
          <p:nvSpPr>
            <p:cNvPr id="42" name="任意多边形 41"/>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9341763" y="1820735"/>
            <a:ext cx="1825542" cy="1639368"/>
            <a:chOff x="1080871" y="2206803"/>
            <a:chExt cx="1825542" cy="1639368"/>
          </a:xfrm>
        </p:grpSpPr>
        <p:grpSp>
          <p:nvGrpSpPr>
            <p:cNvPr id="46" name="组合 45"/>
            <p:cNvGrpSpPr/>
            <p:nvPr/>
          </p:nvGrpSpPr>
          <p:grpSpPr>
            <a:xfrm>
              <a:off x="1250578" y="2355435"/>
              <a:ext cx="1486130" cy="1334570"/>
              <a:chOff x="1250578" y="2584404"/>
              <a:chExt cx="1486130" cy="1334570"/>
            </a:xfrm>
          </p:grpSpPr>
          <p:sp>
            <p:nvSpPr>
              <p:cNvPr id="49" name="任意多边形 48"/>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1432650" y="2590698"/>
                <a:ext cx="1261884"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04</a:t>
                </a:r>
                <a:endParaRPr lang="zh-CN" altLang="en-US" sz="8000" dirty="0">
                  <a:solidFill>
                    <a:srgbClr val="D90A10"/>
                  </a:solidFill>
                  <a:latin typeface="Agency FB" panose="020B0503020202020204" pitchFamily="34" charset="0"/>
                </a:endParaRPr>
              </a:p>
            </p:txBody>
          </p:sp>
        </p:grpSp>
        <p:sp>
          <p:nvSpPr>
            <p:cNvPr id="48" name="任意多边形 47"/>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6869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p:tgtEl>
                                          <p:spTgt spid="15"/>
                                        </p:tgtEl>
                                      </p:cBhvr>
                                    </p:animEffect>
                                    <p:anim calcmode="lin" valueType="num">
                                      <p:cBhvr>
                                        <p:cTn id="13" dur="600" fill="hold"/>
                                        <p:tgtEl>
                                          <p:spTgt spid="15"/>
                                        </p:tgtEl>
                                        <p:attrNameLst>
                                          <p:attrName>ppt_x</p:attrName>
                                        </p:attrNameLst>
                                      </p:cBhvr>
                                      <p:tavLst>
                                        <p:tav tm="0">
                                          <p:val>
                                            <p:strVal val="#ppt_x"/>
                                          </p:val>
                                        </p:tav>
                                        <p:tav tm="100000">
                                          <p:val>
                                            <p:strVal val="#ppt_x"/>
                                          </p:val>
                                        </p:tav>
                                      </p:tavLst>
                                    </p:anim>
                                    <p:anim calcmode="lin" valueType="num">
                                      <p:cBhvr>
                                        <p:cTn id="14" dur="600" fill="hold"/>
                                        <p:tgtEl>
                                          <p:spTgt spid="15"/>
                                        </p:tgtEl>
                                        <p:attrNameLst>
                                          <p:attrName>ppt_y</p:attrName>
                                        </p:attrNameLst>
                                      </p:cBhvr>
                                      <p:tavLst>
                                        <p:tav tm="0">
                                          <p:val>
                                            <p:strVal val="#ppt_y-.1"/>
                                          </p:val>
                                        </p:tav>
                                        <p:tav tm="100000">
                                          <p:val>
                                            <p:strVal val="#ppt_y"/>
                                          </p:val>
                                        </p:tav>
                                      </p:tavLst>
                                    </p:anim>
                                  </p:childTnLst>
                                </p:cTn>
                              </p:par>
                              <p:par>
                                <p:cTn id="15" presetID="50" presetClass="entr" presetSubtype="0" decel="10000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600" fill="hold"/>
                                        <p:tgtEl>
                                          <p:spTgt spid="65"/>
                                        </p:tgtEl>
                                        <p:attrNameLst>
                                          <p:attrName>ppt_w</p:attrName>
                                        </p:attrNameLst>
                                      </p:cBhvr>
                                      <p:tavLst>
                                        <p:tav tm="0">
                                          <p:val>
                                            <p:strVal val="#ppt_w+.3"/>
                                          </p:val>
                                        </p:tav>
                                        <p:tav tm="100000">
                                          <p:val>
                                            <p:strVal val="#ppt_w"/>
                                          </p:val>
                                        </p:tav>
                                      </p:tavLst>
                                    </p:anim>
                                    <p:anim calcmode="lin" valueType="num">
                                      <p:cBhvr>
                                        <p:cTn id="18" dur="600" fill="hold"/>
                                        <p:tgtEl>
                                          <p:spTgt spid="65"/>
                                        </p:tgtEl>
                                        <p:attrNameLst>
                                          <p:attrName>ppt_h</p:attrName>
                                        </p:attrNameLst>
                                      </p:cBhvr>
                                      <p:tavLst>
                                        <p:tav tm="0">
                                          <p:val>
                                            <p:strVal val="#ppt_h"/>
                                          </p:val>
                                        </p:tav>
                                        <p:tav tm="100000">
                                          <p:val>
                                            <p:strVal val="#ppt_h"/>
                                          </p:val>
                                        </p:tav>
                                      </p:tavLst>
                                    </p:anim>
                                    <p:animEffect transition="in" filter="fade">
                                      <p:cBhvr>
                                        <p:cTn id="19" dur="600"/>
                                        <p:tgtEl>
                                          <p:spTgt spid="65"/>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600"/>
                                        <p:tgtEl>
                                          <p:spTgt spid="66"/>
                                        </p:tgtEl>
                                      </p:cBhvr>
                                    </p:animEffect>
                                    <p:anim calcmode="lin" valueType="num">
                                      <p:cBhvr>
                                        <p:cTn id="23" dur="600" fill="hold"/>
                                        <p:tgtEl>
                                          <p:spTgt spid="66"/>
                                        </p:tgtEl>
                                        <p:attrNameLst>
                                          <p:attrName>ppt_x</p:attrName>
                                        </p:attrNameLst>
                                      </p:cBhvr>
                                      <p:tavLst>
                                        <p:tav tm="0">
                                          <p:val>
                                            <p:strVal val="#ppt_x"/>
                                          </p:val>
                                        </p:tav>
                                        <p:tav tm="100000">
                                          <p:val>
                                            <p:strVal val="#ppt_x"/>
                                          </p:val>
                                        </p:tav>
                                      </p:tavLst>
                                    </p:anim>
                                    <p:anim calcmode="lin" valueType="num">
                                      <p:cBhvr>
                                        <p:cTn id="24" dur="600" fill="hold"/>
                                        <p:tgtEl>
                                          <p:spTgt spid="66"/>
                                        </p:tgtEl>
                                        <p:attrNameLst>
                                          <p:attrName>ppt_y</p:attrName>
                                        </p:attrNameLst>
                                      </p:cBhvr>
                                      <p:tavLst>
                                        <p:tav tm="0">
                                          <p:val>
                                            <p:strVal val="#ppt_y-.1"/>
                                          </p:val>
                                        </p:tav>
                                        <p:tav tm="100000">
                                          <p:val>
                                            <p:strVal val="#ppt_y"/>
                                          </p:val>
                                        </p:tav>
                                      </p:tavLst>
                                    </p:anim>
                                  </p:childTnLst>
                                </p:cTn>
                              </p:par>
                              <p:par>
                                <p:cTn id="25" presetID="50" presetClass="entr" presetSubtype="0" decel="10000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600" fill="hold"/>
                                        <p:tgtEl>
                                          <p:spTgt spid="67"/>
                                        </p:tgtEl>
                                        <p:attrNameLst>
                                          <p:attrName>ppt_w</p:attrName>
                                        </p:attrNameLst>
                                      </p:cBhvr>
                                      <p:tavLst>
                                        <p:tav tm="0">
                                          <p:val>
                                            <p:strVal val="#ppt_w+.3"/>
                                          </p:val>
                                        </p:tav>
                                        <p:tav tm="100000">
                                          <p:val>
                                            <p:strVal val="#ppt_w"/>
                                          </p:val>
                                        </p:tav>
                                      </p:tavLst>
                                    </p:anim>
                                    <p:anim calcmode="lin" valueType="num">
                                      <p:cBhvr>
                                        <p:cTn id="28" dur="600" fill="hold"/>
                                        <p:tgtEl>
                                          <p:spTgt spid="67"/>
                                        </p:tgtEl>
                                        <p:attrNameLst>
                                          <p:attrName>ppt_h</p:attrName>
                                        </p:attrNameLst>
                                      </p:cBhvr>
                                      <p:tavLst>
                                        <p:tav tm="0">
                                          <p:val>
                                            <p:strVal val="#ppt_h"/>
                                          </p:val>
                                        </p:tav>
                                        <p:tav tm="100000">
                                          <p:val>
                                            <p:strVal val="#ppt_h"/>
                                          </p:val>
                                        </p:tav>
                                      </p:tavLst>
                                    </p:anim>
                                    <p:animEffect transition="in" filter="fade">
                                      <p:cBhvr>
                                        <p:cTn id="29" dur="600"/>
                                        <p:tgtEl>
                                          <p:spTgt spid="67"/>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600"/>
                                        <p:tgtEl>
                                          <p:spTgt spid="68"/>
                                        </p:tgtEl>
                                      </p:cBhvr>
                                    </p:animEffect>
                                    <p:anim calcmode="lin" valueType="num">
                                      <p:cBhvr>
                                        <p:cTn id="33" dur="600" fill="hold"/>
                                        <p:tgtEl>
                                          <p:spTgt spid="68"/>
                                        </p:tgtEl>
                                        <p:attrNameLst>
                                          <p:attrName>ppt_x</p:attrName>
                                        </p:attrNameLst>
                                      </p:cBhvr>
                                      <p:tavLst>
                                        <p:tav tm="0">
                                          <p:val>
                                            <p:strVal val="#ppt_x"/>
                                          </p:val>
                                        </p:tav>
                                        <p:tav tm="100000">
                                          <p:val>
                                            <p:strVal val="#ppt_x"/>
                                          </p:val>
                                        </p:tav>
                                      </p:tavLst>
                                    </p:anim>
                                    <p:anim calcmode="lin" valueType="num">
                                      <p:cBhvr>
                                        <p:cTn id="34" dur="600" fill="hold"/>
                                        <p:tgtEl>
                                          <p:spTgt spid="68"/>
                                        </p:tgtEl>
                                        <p:attrNameLst>
                                          <p:attrName>ppt_y</p:attrName>
                                        </p:attrNameLst>
                                      </p:cBhvr>
                                      <p:tavLst>
                                        <p:tav tm="0">
                                          <p:val>
                                            <p:strVal val="#ppt_y-.1"/>
                                          </p:val>
                                        </p:tav>
                                        <p:tav tm="100000">
                                          <p:val>
                                            <p:strVal val="#ppt_y"/>
                                          </p:val>
                                        </p:tav>
                                      </p:tavLst>
                                    </p:anim>
                                  </p:childTnLst>
                                </p:cTn>
                              </p:par>
                              <p:par>
                                <p:cTn id="35" presetID="50" presetClass="entr" presetSubtype="0"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p:cTn id="37" dur="600" fill="hold"/>
                                        <p:tgtEl>
                                          <p:spTgt spid="69"/>
                                        </p:tgtEl>
                                        <p:attrNameLst>
                                          <p:attrName>ppt_w</p:attrName>
                                        </p:attrNameLst>
                                      </p:cBhvr>
                                      <p:tavLst>
                                        <p:tav tm="0">
                                          <p:val>
                                            <p:strVal val="#ppt_w+.3"/>
                                          </p:val>
                                        </p:tav>
                                        <p:tav tm="100000">
                                          <p:val>
                                            <p:strVal val="#ppt_w"/>
                                          </p:val>
                                        </p:tav>
                                      </p:tavLst>
                                    </p:anim>
                                    <p:anim calcmode="lin" valueType="num">
                                      <p:cBhvr>
                                        <p:cTn id="38" dur="600" fill="hold"/>
                                        <p:tgtEl>
                                          <p:spTgt spid="69"/>
                                        </p:tgtEl>
                                        <p:attrNameLst>
                                          <p:attrName>ppt_h</p:attrName>
                                        </p:attrNameLst>
                                      </p:cBhvr>
                                      <p:tavLst>
                                        <p:tav tm="0">
                                          <p:val>
                                            <p:strVal val="#ppt_h"/>
                                          </p:val>
                                        </p:tav>
                                        <p:tav tm="100000">
                                          <p:val>
                                            <p:strVal val="#ppt_h"/>
                                          </p:val>
                                        </p:tav>
                                      </p:tavLst>
                                    </p:anim>
                                    <p:animEffect transition="in" filter="fade">
                                      <p:cBhvr>
                                        <p:cTn id="39" dur="600"/>
                                        <p:tgtEl>
                                          <p:spTgt spid="69"/>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p:cTn id="42" dur="500" fill="hold"/>
                                        <p:tgtEl>
                                          <p:spTgt spid="93"/>
                                        </p:tgtEl>
                                        <p:attrNameLst>
                                          <p:attrName>ppt_w</p:attrName>
                                        </p:attrNameLst>
                                      </p:cBhvr>
                                      <p:tavLst>
                                        <p:tav tm="0">
                                          <p:val>
                                            <p:fltVal val="0"/>
                                          </p:val>
                                        </p:tav>
                                        <p:tav tm="100000">
                                          <p:val>
                                            <p:strVal val="#ppt_w"/>
                                          </p:val>
                                        </p:tav>
                                      </p:tavLst>
                                    </p:anim>
                                    <p:anim calcmode="lin" valueType="num">
                                      <p:cBhvr>
                                        <p:cTn id="43" dur="500" fill="hold"/>
                                        <p:tgtEl>
                                          <p:spTgt spid="93"/>
                                        </p:tgtEl>
                                        <p:attrNameLst>
                                          <p:attrName>ppt_h</p:attrName>
                                        </p:attrNameLst>
                                      </p:cBhvr>
                                      <p:tavLst>
                                        <p:tav tm="0">
                                          <p:val>
                                            <p:fltVal val="0"/>
                                          </p:val>
                                        </p:tav>
                                        <p:tav tm="100000">
                                          <p:val>
                                            <p:strVal val="#ppt_h"/>
                                          </p:val>
                                        </p:tav>
                                      </p:tavLst>
                                    </p:anim>
                                    <p:anim calcmode="lin" valueType="num">
                                      <p:cBhvr>
                                        <p:cTn id="44" dur="500" fill="hold"/>
                                        <p:tgtEl>
                                          <p:spTgt spid="93"/>
                                        </p:tgtEl>
                                        <p:attrNameLst>
                                          <p:attrName>style.rotation</p:attrName>
                                        </p:attrNameLst>
                                      </p:cBhvr>
                                      <p:tavLst>
                                        <p:tav tm="0">
                                          <p:val>
                                            <p:fltVal val="360"/>
                                          </p:val>
                                        </p:tav>
                                        <p:tav tm="100000">
                                          <p:val>
                                            <p:fltVal val="0"/>
                                          </p:val>
                                        </p:tav>
                                      </p:tavLst>
                                    </p:anim>
                                    <p:animEffect transition="in" filter="fade">
                                      <p:cBhvr>
                                        <p:cTn id="45" dur="500"/>
                                        <p:tgtEl>
                                          <p:spTgt spid="93"/>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600"/>
                                        <p:tgtEl>
                                          <p:spTgt spid="72"/>
                                        </p:tgtEl>
                                      </p:cBhvr>
                                    </p:animEffect>
                                    <p:anim calcmode="lin" valueType="num">
                                      <p:cBhvr>
                                        <p:cTn id="49" dur="600" fill="hold"/>
                                        <p:tgtEl>
                                          <p:spTgt spid="72"/>
                                        </p:tgtEl>
                                        <p:attrNameLst>
                                          <p:attrName>ppt_x</p:attrName>
                                        </p:attrNameLst>
                                      </p:cBhvr>
                                      <p:tavLst>
                                        <p:tav tm="0">
                                          <p:val>
                                            <p:strVal val="#ppt_x"/>
                                          </p:val>
                                        </p:tav>
                                        <p:tav tm="100000">
                                          <p:val>
                                            <p:strVal val="#ppt_x"/>
                                          </p:val>
                                        </p:tav>
                                      </p:tavLst>
                                    </p:anim>
                                    <p:anim calcmode="lin" valueType="num">
                                      <p:cBhvr>
                                        <p:cTn id="50" dur="600" fill="hold"/>
                                        <p:tgtEl>
                                          <p:spTgt spid="72"/>
                                        </p:tgtEl>
                                        <p:attrNameLst>
                                          <p:attrName>ppt_y</p:attrName>
                                        </p:attrNameLst>
                                      </p:cBhvr>
                                      <p:tavLst>
                                        <p:tav tm="0">
                                          <p:val>
                                            <p:strVal val="#ppt_y-.1"/>
                                          </p:val>
                                        </p:tav>
                                        <p:tav tm="100000">
                                          <p:val>
                                            <p:strVal val="#ppt_y"/>
                                          </p:val>
                                        </p:tav>
                                      </p:tavLst>
                                    </p:anim>
                                  </p:childTnLst>
                                </p:cTn>
                              </p:par>
                              <p:par>
                                <p:cTn id="51" presetID="50" presetClass="entr" presetSubtype="0" decel="100000"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600" fill="hold"/>
                                        <p:tgtEl>
                                          <p:spTgt spid="73"/>
                                        </p:tgtEl>
                                        <p:attrNameLst>
                                          <p:attrName>ppt_w</p:attrName>
                                        </p:attrNameLst>
                                      </p:cBhvr>
                                      <p:tavLst>
                                        <p:tav tm="0">
                                          <p:val>
                                            <p:strVal val="#ppt_w+.3"/>
                                          </p:val>
                                        </p:tav>
                                        <p:tav tm="100000">
                                          <p:val>
                                            <p:strVal val="#ppt_w"/>
                                          </p:val>
                                        </p:tav>
                                      </p:tavLst>
                                    </p:anim>
                                    <p:anim calcmode="lin" valueType="num">
                                      <p:cBhvr>
                                        <p:cTn id="54" dur="600" fill="hold"/>
                                        <p:tgtEl>
                                          <p:spTgt spid="73"/>
                                        </p:tgtEl>
                                        <p:attrNameLst>
                                          <p:attrName>ppt_h</p:attrName>
                                        </p:attrNameLst>
                                      </p:cBhvr>
                                      <p:tavLst>
                                        <p:tav tm="0">
                                          <p:val>
                                            <p:strVal val="#ppt_h"/>
                                          </p:val>
                                        </p:tav>
                                        <p:tav tm="100000">
                                          <p:val>
                                            <p:strVal val="#ppt_h"/>
                                          </p:val>
                                        </p:tav>
                                      </p:tavLst>
                                    </p:anim>
                                    <p:animEffect transition="in" filter="fade">
                                      <p:cBhvr>
                                        <p:cTn id="55" dur="6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5" grpId="0"/>
      <p:bldP spid="66" grpId="0"/>
      <p:bldP spid="67" grpId="0"/>
      <p:bldP spid="68" grpId="0"/>
      <p:bldP spid="69" grpId="0"/>
      <p:bldP spid="72" grpId="0"/>
      <p:bldP spid="73" grpId="0"/>
      <p:bldP spid="9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任意多边形 2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6801" y="0"/>
            <a:ext cx="4775200" cy="3645807"/>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550332"/>
            <a:ext cx="4635501" cy="259131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909817"/>
            <a:ext cx="12192000" cy="1948183"/>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15334" y="819149"/>
            <a:ext cx="1121369" cy="1000812"/>
          </a:xfrm>
          <a:prstGeom prst="rect">
            <a:avLst/>
          </a:prstGeom>
        </p:spPr>
      </p:pic>
      <p:sp>
        <p:nvSpPr>
          <p:cNvPr id="18" name="文本框 17"/>
          <p:cNvSpPr txBox="1"/>
          <p:nvPr/>
        </p:nvSpPr>
        <p:spPr>
          <a:xfrm>
            <a:off x="2361293" y="2437216"/>
            <a:ext cx="7029450" cy="923330"/>
          </a:xfrm>
          <a:prstGeom prst="rect">
            <a:avLst/>
          </a:prstGeom>
          <a:noFill/>
        </p:spPr>
        <p:txBody>
          <a:bodyPr wrap="square" rtlCol="0">
            <a:spAutoFit/>
          </a:bodyPr>
          <a:lstStyle/>
          <a:p>
            <a:pPr algn="ctr"/>
            <a:r>
              <a:rPr lang="zh-CN" altLang="en-US" sz="5400"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谢谢观看  </a:t>
            </a:r>
            <a:r>
              <a:rPr lang="en-US" altLang="zh-CN" sz="5400" dirty="0" smtClean="0">
                <a:latin typeface="阿里巴巴普惠体 H" panose="00020600040101010101" pitchFamily="18" charset="-122"/>
                <a:ea typeface="阿里巴巴普惠体 H" panose="00020600040101010101" pitchFamily="18" charset="-122"/>
                <a:cs typeface="阿里巴巴普惠体 H" panose="00020600040101010101" pitchFamily="18" charset="-122"/>
              </a:rPr>
              <a:t>THANKS</a:t>
            </a:r>
            <a:endParaRPr lang="zh-CN" altLang="en-US" sz="5400" dirty="0">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32" name="任意多边形 31"/>
          <p:cNvSpPr/>
          <p:nvPr/>
        </p:nvSpPr>
        <p:spPr>
          <a:xfrm>
            <a:off x="6643426" y="2007128"/>
            <a:ext cx="478931" cy="430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flip="none" rotWithShape="1">
            <a:gsLst>
              <a:gs pos="0">
                <a:schemeClr val="bg1">
                  <a:lumMod val="95000"/>
                </a:schemeClr>
              </a:gs>
              <a:gs pos="100000">
                <a:srgbClr val="C00000"/>
              </a:gs>
            </a:gsLst>
            <a:lin ang="13500000" scaled="1"/>
            <a:tileRect/>
          </a:gradFill>
          <a:ln w="25400">
            <a:no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390273" y="3367726"/>
            <a:ext cx="5621221" cy="369332"/>
          </a:xfrm>
          <a:prstGeom prst="rect">
            <a:avLst/>
          </a:prstGeom>
        </p:spPr>
        <p:txBody>
          <a:bodyPr wrap="square">
            <a:spAutoFit/>
          </a:bodyPr>
          <a:lstStyle/>
          <a:p>
            <a:pPr algn="dist"/>
            <a:r>
              <a:rPr lang="zh-CN" altLang="en-US" i="1" dirty="0" smtClean="0"/>
              <a:t> PPT TEMPLATE OF PARTY CONSTRUCTION REPORT </a:t>
            </a:r>
            <a:endParaRPr lang="zh-CN" altLang="en-US" i="1" dirty="0"/>
          </a:p>
        </p:txBody>
      </p:sp>
      <p:sp>
        <p:nvSpPr>
          <p:cNvPr id="22" name="剪去对角的矩形 21"/>
          <p:cNvSpPr/>
          <p:nvPr/>
        </p:nvSpPr>
        <p:spPr>
          <a:xfrm>
            <a:off x="4690448" y="3947301"/>
            <a:ext cx="2371140" cy="522515"/>
          </a:xfrm>
          <a:prstGeom prst="snip2DiagRect">
            <a:avLst>
              <a:gd name="adj1" fmla="val 50000"/>
              <a:gd name="adj2" fmla="val 50000"/>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51PPT</a:t>
            </a:r>
            <a:r>
              <a:rPr lang="zh-CN" altLang="en-US" dirty="0" smtClean="0">
                <a:latin typeface="微软雅黑" panose="020B0503020204020204" pitchFamily="34" charset="-122"/>
                <a:ea typeface="微软雅黑" panose="020B0503020204020204" pitchFamily="34" charset="-122"/>
              </a:rPr>
              <a:t>模板网</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50582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4992" y="2761488"/>
            <a:ext cx="2398542" cy="1200329"/>
          </a:xfrm>
          <a:prstGeom prst="rect">
            <a:avLst/>
          </a:prstGeom>
          <a:noFill/>
        </p:spPr>
        <p:txBody>
          <a:bodyPr wrap="none" rtlCol="0">
            <a:spAutoFit/>
          </a:bodyPr>
          <a:lstStyle/>
          <a:p>
            <a:r>
              <a:rPr lang="en-US" altLang="zh-CN" dirty="0" smtClean="0"/>
              <a:t>51PPT</a:t>
            </a:r>
            <a:r>
              <a:rPr lang="zh-CN" altLang="en-US" dirty="0" smtClean="0"/>
              <a:t>模板网   作品</a:t>
            </a:r>
            <a:endParaRPr lang="en-US" altLang="zh-CN" dirty="0" smtClean="0"/>
          </a:p>
          <a:p>
            <a:endParaRPr lang="en-US" altLang="zh-CN" dirty="0"/>
          </a:p>
          <a:p>
            <a:endParaRPr lang="en-US" altLang="zh-CN" dirty="0" smtClean="0"/>
          </a:p>
          <a:p>
            <a:r>
              <a:rPr lang="en-US" altLang="zh-CN" dirty="0"/>
              <a:t>www.51pptmoban.com</a:t>
            </a:r>
            <a:endParaRPr lang="zh-CN" altLang="en-US" dirty="0"/>
          </a:p>
        </p:txBody>
      </p:sp>
    </p:spTree>
    <p:extLst>
      <p:ext uri="{BB962C8B-B14F-4D97-AF65-F5344CB8AC3E}">
        <p14:creationId xmlns:p14="http://schemas.microsoft.com/office/powerpoint/2010/main" val="2217318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401114" y="3790303"/>
            <a:ext cx="5057795" cy="830997"/>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48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点击此处添加文本</a:t>
            </a:r>
          </a:p>
        </p:txBody>
      </p:sp>
      <p:sp>
        <p:nvSpPr>
          <p:cNvPr id="22" name="文本框 21"/>
          <p:cNvSpPr txBox="1"/>
          <p:nvPr/>
        </p:nvSpPr>
        <p:spPr>
          <a:xfrm>
            <a:off x="4165030" y="4621300"/>
            <a:ext cx="3476086" cy="369332"/>
          </a:xfrm>
          <a:prstGeom prst="rect">
            <a:avLst/>
          </a:prstGeom>
          <a:noFill/>
          <a:effectLst>
            <a:outerShdw blurRad="63500" dist="38100" dir="5400000" algn="t" rotWithShape="0">
              <a:prstClr val="black">
                <a:alpha val="27000"/>
              </a:prstClr>
            </a:outerShdw>
          </a:effectLst>
        </p:spPr>
        <p:txBody>
          <a:bodyPr wrap="square" rtlCol="0">
            <a:spAutoFit/>
          </a:bodyPr>
          <a:lstStyle/>
          <a:p>
            <a:pPr algn="dist"/>
            <a:r>
              <a:rPr lang="en-US" altLang="zh-CN" i="1" dirty="0" smtClean="0">
                <a:solidFill>
                  <a:schemeClr val="bg1">
                    <a:lumMod val="50000"/>
                  </a:schemeClr>
                </a:solidFill>
                <a:latin typeface="+mn-ea"/>
                <a:cs typeface="阿里巴巴普惠体 H" panose="00020600040101010101" pitchFamily="18" charset="-122"/>
              </a:rPr>
              <a:t>IN THE ADD DIRECTORY</a:t>
            </a:r>
            <a:endParaRPr lang="zh-CN" altLang="en-US" i="1" dirty="0">
              <a:solidFill>
                <a:schemeClr val="bg1">
                  <a:lumMod val="50000"/>
                </a:schemeClr>
              </a:solidFill>
              <a:latin typeface="+mn-ea"/>
              <a:cs typeface="阿里巴巴普惠体 H" panose="00020600040101010101" pitchFamily="18" charset="-122"/>
            </a:endParaRPr>
          </a:p>
        </p:txBody>
      </p:sp>
      <p:grpSp>
        <p:nvGrpSpPr>
          <p:cNvPr id="9" name="组合 8"/>
          <p:cNvGrpSpPr/>
          <p:nvPr/>
        </p:nvGrpSpPr>
        <p:grpSpPr>
          <a:xfrm>
            <a:off x="4490853" y="1036711"/>
            <a:ext cx="2727076" cy="2448960"/>
            <a:chOff x="4834867" y="449118"/>
            <a:chExt cx="2082628" cy="1870235"/>
          </a:xfrm>
        </p:grpSpPr>
        <p:sp>
          <p:nvSpPr>
            <p:cNvPr id="10" name="任意多边形 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chemeClr val="bg1"/>
                </a:gs>
                <a:gs pos="100000">
                  <a:srgbClr val="C7210D"/>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246171" y="1528919"/>
            <a:ext cx="1367682" cy="1548497"/>
            <a:chOff x="5651768" y="1624564"/>
            <a:chExt cx="1367682" cy="1548497"/>
          </a:xfrm>
        </p:grpSpPr>
        <p:sp>
          <p:nvSpPr>
            <p:cNvPr id="13" name="文本框 12"/>
            <p:cNvSpPr txBox="1"/>
            <p:nvPr/>
          </p:nvSpPr>
          <p:spPr>
            <a:xfrm>
              <a:off x="5651768" y="1624564"/>
              <a:ext cx="1367682" cy="1446550"/>
            </a:xfrm>
            <a:prstGeom prst="rect">
              <a:avLst/>
            </a:prstGeom>
            <a:noFill/>
          </p:spPr>
          <p:txBody>
            <a:bodyPr wrap="none" rtlCol="0">
              <a:spAutoFit/>
            </a:bodyPr>
            <a:lstStyle/>
            <a:p>
              <a:r>
                <a:rPr lang="en-US" altLang="zh-CN" sz="8800" dirty="0">
                  <a:solidFill>
                    <a:schemeClr val="bg1"/>
                  </a:solidFill>
                  <a:latin typeface="Agency FB" panose="020B0503020202020204" pitchFamily="34" charset="0"/>
                </a:rPr>
                <a:t>01</a:t>
              </a:r>
              <a:endParaRPr lang="zh-CN" altLang="en-US" sz="8800" dirty="0">
                <a:solidFill>
                  <a:schemeClr val="bg1"/>
                </a:solidFill>
                <a:latin typeface="Agency FB" panose="020B0503020202020204" pitchFamily="34" charset="0"/>
              </a:endParaRPr>
            </a:p>
          </p:txBody>
        </p:sp>
        <p:sp>
          <p:nvSpPr>
            <p:cNvPr id="14" name="文本框 13"/>
            <p:cNvSpPr txBox="1"/>
            <p:nvPr/>
          </p:nvSpPr>
          <p:spPr>
            <a:xfrm>
              <a:off x="5729473" y="2772951"/>
              <a:ext cx="1158394" cy="400110"/>
            </a:xfrm>
            <a:prstGeom prst="rect">
              <a:avLst/>
            </a:prstGeom>
            <a:noFill/>
          </p:spPr>
          <p:txBody>
            <a:bodyPr wrap="none" rtlCol="0">
              <a:spAutoFit/>
            </a:bodyPr>
            <a:lstStyle/>
            <a:p>
              <a:r>
                <a:rPr lang="en-US" altLang="zh-CN"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5156"/>
            <a:ext cx="12192000" cy="2192844"/>
          </a:xfrm>
          <a:prstGeom prst="rect">
            <a:avLst/>
          </a:prstGeom>
        </p:spPr>
      </p:pic>
    </p:spTree>
    <p:extLst>
      <p:ext uri="{BB962C8B-B14F-4D97-AF65-F5344CB8AC3E}">
        <p14:creationId xmlns:p14="http://schemas.microsoft.com/office/powerpoint/2010/main" val="111619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600"/>
                                        <p:tgtEl>
                                          <p:spTgt spid="21"/>
                                        </p:tgtEl>
                                      </p:cBhvr>
                                    </p:animEffect>
                                    <p:anim calcmode="lin" valueType="num">
                                      <p:cBhvr>
                                        <p:cTn id="8" dur="600" fill="hold"/>
                                        <p:tgtEl>
                                          <p:spTgt spid="21"/>
                                        </p:tgtEl>
                                        <p:attrNameLst>
                                          <p:attrName>ppt_x</p:attrName>
                                        </p:attrNameLst>
                                      </p:cBhvr>
                                      <p:tavLst>
                                        <p:tav tm="0">
                                          <p:val>
                                            <p:strVal val="#ppt_x"/>
                                          </p:val>
                                        </p:tav>
                                        <p:tav tm="100000">
                                          <p:val>
                                            <p:strVal val="#ppt_x"/>
                                          </p:val>
                                        </p:tav>
                                      </p:tavLst>
                                    </p:anim>
                                    <p:anim calcmode="lin" valueType="num">
                                      <p:cBhvr>
                                        <p:cTn id="9" dur="600" fill="hold"/>
                                        <p:tgtEl>
                                          <p:spTgt spid="21"/>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600" fill="hold"/>
                                        <p:tgtEl>
                                          <p:spTgt spid="22"/>
                                        </p:tgtEl>
                                        <p:attrNameLst>
                                          <p:attrName>ppt_w</p:attrName>
                                        </p:attrNameLst>
                                      </p:cBhvr>
                                      <p:tavLst>
                                        <p:tav tm="0">
                                          <p:val>
                                            <p:strVal val="#ppt_w+.3"/>
                                          </p:val>
                                        </p:tav>
                                        <p:tav tm="100000">
                                          <p:val>
                                            <p:strVal val="#ppt_w"/>
                                          </p:val>
                                        </p:tav>
                                      </p:tavLst>
                                    </p:anim>
                                    <p:anim calcmode="lin" valueType="num">
                                      <p:cBhvr>
                                        <p:cTn id="13" dur="600" fill="hold"/>
                                        <p:tgtEl>
                                          <p:spTgt spid="22"/>
                                        </p:tgtEl>
                                        <p:attrNameLst>
                                          <p:attrName>ppt_h</p:attrName>
                                        </p:attrNameLst>
                                      </p:cBhvr>
                                      <p:tavLst>
                                        <p:tav tm="0">
                                          <p:val>
                                            <p:strVal val="#ppt_h"/>
                                          </p:val>
                                        </p:tav>
                                        <p:tav tm="100000">
                                          <p:val>
                                            <p:strVal val="#ppt_h"/>
                                          </p:val>
                                        </p:tav>
                                      </p:tavLst>
                                    </p:anim>
                                    <p:animEffect transition="in" filter="fade">
                                      <p:cBhvr>
                                        <p:cTn id="14" dur="600"/>
                                        <p:tgtEl>
                                          <p:spTgt spid="22"/>
                                        </p:tgtEl>
                                      </p:cBhvr>
                                    </p:animEffect>
                                  </p:childTnLst>
                                </p:cTn>
                              </p:par>
                            </p:childTnLst>
                          </p:cTn>
                        </p:par>
                        <p:par>
                          <p:cTn id="15" fill="hold">
                            <p:stCondLst>
                              <p:cond delay="600"/>
                            </p:stCondLst>
                            <p:childTnLst>
                              <p:par>
                                <p:cTn id="16" presetID="53"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5035781" y="1555690"/>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37" name="矩形 36"/>
          <p:cNvSpPr/>
          <p:nvPr/>
        </p:nvSpPr>
        <p:spPr>
          <a:xfrm>
            <a:off x="4992239" y="1973788"/>
            <a:ext cx="4902877"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p:txBody>
      </p:sp>
      <p:sp>
        <p:nvSpPr>
          <p:cNvPr id="40" name="矩形 39"/>
          <p:cNvSpPr/>
          <p:nvPr/>
        </p:nvSpPr>
        <p:spPr>
          <a:xfrm>
            <a:off x="5035781" y="3205354"/>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41" name="矩形 40"/>
          <p:cNvSpPr/>
          <p:nvPr/>
        </p:nvSpPr>
        <p:spPr>
          <a:xfrm>
            <a:off x="4992239" y="3623452"/>
            <a:ext cx="4902877"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p:txBody>
      </p:sp>
      <p:sp>
        <p:nvSpPr>
          <p:cNvPr id="42" name="矩形 41"/>
          <p:cNvSpPr/>
          <p:nvPr/>
        </p:nvSpPr>
        <p:spPr>
          <a:xfrm>
            <a:off x="5035781" y="4846257"/>
            <a:ext cx="2236510"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点击此处添加文本</a:t>
            </a:r>
          </a:p>
        </p:txBody>
      </p:sp>
      <p:sp>
        <p:nvSpPr>
          <p:cNvPr id="43" name="矩形 42"/>
          <p:cNvSpPr/>
          <p:nvPr/>
        </p:nvSpPr>
        <p:spPr>
          <a:xfrm>
            <a:off x="5035781" y="5264355"/>
            <a:ext cx="3465965"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p:txBody>
      </p:sp>
      <p:grpSp>
        <p:nvGrpSpPr>
          <p:cNvPr id="53" name="组合 52"/>
          <p:cNvGrpSpPr/>
          <p:nvPr/>
        </p:nvGrpSpPr>
        <p:grpSpPr>
          <a:xfrm>
            <a:off x="4116283" y="1655072"/>
            <a:ext cx="732098" cy="769441"/>
            <a:chOff x="6489367" y="1774375"/>
            <a:chExt cx="732098" cy="769441"/>
          </a:xfrm>
        </p:grpSpPr>
        <p:sp>
          <p:nvSpPr>
            <p:cNvPr id="32" name="任意多边形 31"/>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5" name="文本框 44"/>
            <p:cNvSpPr txBox="1"/>
            <p:nvPr/>
          </p:nvSpPr>
          <p:spPr>
            <a:xfrm>
              <a:off x="6582745" y="1774375"/>
              <a:ext cx="545342" cy="769441"/>
            </a:xfrm>
            <a:prstGeom prst="rect">
              <a:avLst/>
            </a:prstGeom>
            <a:noFill/>
          </p:spPr>
          <p:txBody>
            <a:bodyPr wrap="none" rtlCol="0">
              <a:spAutoFit/>
            </a:bodyPr>
            <a:lstStyle/>
            <a:p>
              <a:r>
                <a:rPr lang="en-US" altLang="zh-CN" sz="4400" dirty="0">
                  <a:solidFill>
                    <a:srgbClr val="D90A10"/>
                  </a:solidFill>
                  <a:latin typeface="Agency FB" panose="020B0503020202020204" pitchFamily="34" charset="0"/>
                </a:rPr>
                <a:t>01</a:t>
              </a:r>
              <a:endParaRPr lang="zh-CN" altLang="en-US" sz="4400" dirty="0">
                <a:solidFill>
                  <a:srgbClr val="D90A10"/>
                </a:solidFill>
                <a:latin typeface="Agency FB" panose="020B0503020202020204" pitchFamily="34" charset="0"/>
              </a:endParaRPr>
            </a:p>
          </p:txBody>
        </p:sp>
      </p:grpSp>
      <p:grpSp>
        <p:nvGrpSpPr>
          <p:cNvPr id="51" name="组合 50"/>
          <p:cNvGrpSpPr/>
          <p:nvPr/>
        </p:nvGrpSpPr>
        <p:grpSpPr>
          <a:xfrm>
            <a:off x="4116283" y="3295333"/>
            <a:ext cx="732098" cy="769441"/>
            <a:chOff x="6489367" y="3414635"/>
            <a:chExt cx="732098" cy="769441"/>
          </a:xfrm>
        </p:grpSpPr>
        <p:sp>
          <p:nvSpPr>
            <p:cNvPr id="38" name="任意多边形 37"/>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文本框 45"/>
            <p:cNvSpPr txBox="1"/>
            <p:nvPr/>
          </p:nvSpPr>
          <p:spPr>
            <a:xfrm>
              <a:off x="6530648" y="3414635"/>
              <a:ext cx="649537" cy="769441"/>
            </a:xfrm>
            <a:prstGeom prst="rect">
              <a:avLst/>
            </a:prstGeom>
            <a:noFill/>
          </p:spPr>
          <p:txBody>
            <a:bodyPr wrap="none" rtlCol="0">
              <a:spAutoFit/>
            </a:bodyPr>
            <a:lstStyle/>
            <a:p>
              <a:r>
                <a:rPr lang="en-US" altLang="zh-CN" sz="4400" dirty="0">
                  <a:solidFill>
                    <a:srgbClr val="D90A10"/>
                  </a:solidFill>
                  <a:latin typeface="Agency FB" panose="020B0503020202020204" pitchFamily="34" charset="0"/>
                </a:rPr>
                <a:t>02</a:t>
              </a:r>
              <a:endParaRPr lang="zh-CN" altLang="en-US" sz="4400" dirty="0">
                <a:solidFill>
                  <a:srgbClr val="D90A10"/>
                </a:solidFill>
                <a:latin typeface="Agency FB" panose="020B0503020202020204" pitchFamily="34" charset="0"/>
              </a:endParaRPr>
            </a:p>
          </p:txBody>
        </p:sp>
      </p:grpSp>
      <p:grpSp>
        <p:nvGrpSpPr>
          <p:cNvPr id="52" name="组合 51"/>
          <p:cNvGrpSpPr/>
          <p:nvPr/>
        </p:nvGrpSpPr>
        <p:grpSpPr>
          <a:xfrm>
            <a:off x="4116283" y="4935594"/>
            <a:ext cx="732098" cy="769441"/>
            <a:chOff x="6489367" y="5054897"/>
            <a:chExt cx="732098" cy="769441"/>
          </a:xfrm>
        </p:grpSpPr>
        <p:sp>
          <p:nvSpPr>
            <p:cNvPr id="39" name="任意多边形 38"/>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文本框 46"/>
            <p:cNvSpPr txBox="1"/>
            <p:nvPr/>
          </p:nvSpPr>
          <p:spPr>
            <a:xfrm>
              <a:off x="6521030" y="5054897"/>
              <a:ext cx="668773" cy="769441"/>
            </a:xfrm>
            <a:prstGeom prst="rect">
              <a:avLst/>
            </a:prstGeom>
            <a:noFill/>
          </p:spPr>
          <p:txBody>
            <a:bodyPr wrap="none" rtlCol="0">
              <a:spAutoFit/>
            </a:bodyPr>
            <a:lstStyle/>
            <a:p>
              <a:r>
                <a:rPr lang="en-US" altLang="zh-CN" sz="4400" dirty="0">
                  <a:solidFill>
                    <a:srgbClr val="D90A10"/>
                  </a:solidFill>
                  <a:latin typeface="Agency FB" panose="020B0503020202020204" pitchFamily="34" charset="0"/>
                </a:rPr>
                <a:t>03</a:t>
              </a:r>
              <a:endParaRPr lang="zh-CN" altLang="en-US" sz="4400" dirty="0">
                <a:solidFill>
                  <a:srgbClr val="D90A10"/>
                </a:solidFill>
                <a:latin typeface="Agency FB" panose="020B0503020202020204" pitchFamily="34" charset="0"/>
              </a:endParaRPr>
            </a:p>
          </p:txBody>
        </p:sp>
      </p:grpSp>
      <p:sp>
        <p:nvSpPr>
          <p:cNvPr id="68" name="文本框 67"/>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44" name="组合 43"/>
          <p:cNvGrpSpPr/>
          <p:nvPr/>
        </p:nvGrpSpPr>
        <p:grpSpPr>
          <a:xfrm>
            <a:off x="285626" y="156296"/>
            <a:ext cx="1062054" cy="953742"/>
            <a:chOff x="1080871" y="2206803"/>
            <a:chExt cx="1825542" cy="1639368"/>
          </a:xfrm>
        </p:grpSpPr>
        <p:grpSp>
          <p:nvGrpSpPr>
            <p:cNvPr id="48" name="组合 47"/>
            <p:cNvGrpSpPr/>
            <p:nvPr/>
          </p:nvGrpSpPr>
          <p:grpSpPr>
            <a:xfrm>
              <a:off x="1250578" y="2355435"/>
              <a:ext cx="1518976" cy="1334570"/>
              <a:chOff x="1250578" y="2584404"/>
              <a:chExt cx="1518976" cy="1334570"/>
            </a:xfrm>
          </p:grpSpPr>
          <p:sp>
            <p:nvSpPr>
              <p:cNvPr id="50" name="任意多边形 49"/>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4" name="文本框 53"/>
              <p:cNvSpPr txBox="1"/>
              <p:nvPr/>
            </p:nvSpPr>
            <p:spPr>
              <a:xfrm>
                <a:off x="1432650" y="2590699"/>
                <a:ext cx="1336904" cy="1322577"/>
              </a:xfrm>
              <a:prstGeom prst="rect">
                <a:avLst/>
              </a:prstGeom>
              <a:noFill/>
            </p:spPr>
            <p:txBody>
              <a:bodyPr wrap="none" rtlCol="0">
                <a:spAutoFit/>
              </a:bodyPr>
              <a:lstStyle/>
              <a:p>
                <a:r>
                  <a:rPr lang="en-US" altLang="zh-CN" sz="4400" dirty="0">
                    <a:solidFill>
                      <a:srgbClr val="D90A10"/>
                    </a:solidFill>
                    <a:latin typeface="Agency FB" panose="020B0503020202020204" pitchFamily="34" charset="0"/>
                  </a:rPr>
                  <a:t>01</a:t>
                </a:r>
                <a:endParaRPr lang="zh-CN" altLang="en-US" sz="4400" dirty="0">
                  <a:solidFill>
                    <a:srgbClr val="D90A10"/>
                  </a:solidFill>
                  <a:latin typeface="Agency FB" panose="020B0503020202020204" pitchFamily="34" charset="0"/>
                </a:endParaRPr>
              </a:p>
            </p:txBody>
          </p:sp>
        </p:grpSp>
        <p:sp>
          <p:nvSpPr>
            <p:cNvPr id="49" name="任意多边形 48"/>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60" name="任意多边形 59"/>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74" y="1955800"/>
            <a:ext cx="2729707" cy="4730103"/>
          </a:xfrm>
          <a:prstGeom prst="rect">
            <a:avLst/>
          </a:prstGeom>
        </p:spPr>
      </p:pic>
    </p:spTree>
    <p:extLst>
      <p:ext uri="{BB962C8B-B14F-4D97-AF65-F5344CB8AC3E}">
        <p14:creationId xmlns:p14="http://schemas.microsoft.com/office/powerpoint/2010/main" val="417745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600"/>
                                        <p:tgtEl>
                                          <p:spTgt spid="53"/>
                                        </p:tgtEl>
                                      </p:cBhvr>
                                    </p:animEffect>
                                    <p:anim calcmode="lin" valueType="num">
                                      <p:cBhvr>
                                        <p:cTn id="8" dur="600" fill="hold"/>
                                        <p:tgtEl>
                                          <p:spTgt spid="53"/>
                                        </p:tgtEl>
                                        <p:attrNameLst>
                                          <p:attrName>ppt_x</p:attrName>
                                        </p:attrNameLst>
                                      </p:cBhvr>
                                      <p:tavLst>
                                        <p:tav tm="0">
                                          <p:val>
                                            <p:strVal val="#ppt_x"/>
                                          </p:val>
                                        </p:tav>
                                        <p:tav tm="100000">
                                          <p:val>
                                            <p:strVal val="#ppt_x"/>
                                          </p:val>
                                        </p:tav>
                                      </p:tavLst>
                                    </p:anim>
                                    <p:anim calcmode="lin" valueType="num">
                                      <p:cBhvr>
                                        <p:cTn id="9" dur="600" fill="hold"/>
                                        <p:tgtEl>
                                          <p:spTgt spid="53"/>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p:tgtEl>
                                          <p:spTgt spid="37"/>
                                        </p:tgtEl>
                                        <p:attrNameLst>
                                          <p:attrName>ppt_x</p:attrName>
                                        </p:attrNameLst>
                                      </p:cBhvr>
                                      <p:tavLst>
                                        <p:tav tm="0">
                                          <p:val>
                                            <p:strVal val="#ppt_x-#ppt_w*1.125000"/>
                                          </p:val>
                                        </p:tav>
                                        <p:tav tm="100000">
                                          <p:val>
                                            <p:strVal val="#ppt_x"/>
                                          </p:val>
                                        </p:tav>
                                      </p:tavLst>
                                    </p:anim>
                                    <p:animEffect transition="in" filter="wipe(right)">
                                      <p:cBhvr>
                                        <p:cTn id="18" dur="500"/>
                                        <p:tgtEl>
                                          <p:spTgt spid="37"/>
                                        </p:tgtEl>
                                      </p:cBhvr>
                                    </p:animEffect>
                                  </p:childTnLst>
                                </p:cTn>
                              </p:par>
                            </p:childTnLst>
                          </p:cTn>
                        </p:par>
                        <p:par>
                          <p:cTn id="19" fill="hold">
                            <p:stCondLst>
                              <p:cond delay="600"/>
                            </p:stCondLst>
                            <p:childTnLst>
                              <p:par>
                                <p:cTn id="20" presetID="42" presetClass="entr" presetSubtype="0"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600"/>
                                        <p:tgtEl>
                                          <p:spTgt spid="51"/>
                                        </p:tgtEl>
                                      </p:cBhvr>
                                    </p:animEffect>
                                    <p:anim calcmode="lin" valueType="num">
                                      <p:cBhvr>
                                        <p:cTn id="23" dur="600" fill="hold"/>
                                        <p:tgtEl>
                                          <p:spTgt spid="51"/>
                                        </p:tgtEl>
                                        <p:attrNameLst>
                                          <p:attrName>ppt_x</p:attrName>
                                        </p:attrNameLst>
                                      </p:cBhvr>
                                      <p:tavLst>
                                        <p:tav tm="0">
                                          <p:val>
                                            <p:strVal val="#ppt_x"/>
                                          </p:val>
                                        </p:tav>
                                        <p:tav tm="100000">
                                          <p:val>
                                            <p:strVal val="#ppt_x"/>
                                          </p:val>
                                        </p:tav>
                                      </p:tavLst>
                                    </p:anim>
                                    <p:anim calcmode="lin" valueType="num">
                                      <p:cBhvr>
                                        <p:cTn id="24" dur="600" fill="hold"/>
                                        <p:tgtEl>
                                          <p:spTgt spid="51"/>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ppt_x</p:attrName>
                                        </p:attrNameLst>
                                      </p:cBhvr>
                                      <p:tavLst>
                                        <p:tav tm="0">
                                          <p:val>
                                            <p:strVal val="#ppt_x-#ppt_w*1.125000"/>
                                          </p:val>
                                        </p:tav>
                                        <p:tav tm="100000">
                                          <p:val>
                                            <p:strVal val="#ppt_x"/>
                                          </p:val>
                                        </p:tav>
                                      </p:tavLst>
                                    </p:anim>
                                    <p:animEffect transition="in" filter="wipe(right)">
                                      <p:cBhvr>
                                        <p:cTn id="33" dur="500"/>
                                        <p:tgtEl>
                                          <p:spTgt spid="41"/>
                                        </p:tgtEl>
                                      </p:cBhvr>
                                    </p:animEffect>
                                  </p:childTnLst>
                                </p:cTn>
                              </p:par>
                            </p:childTnLst>
                          </p:cTn>
                        </p:par>
                        <p:par>
                          <p:cTn id="34" fill="hold">
                            <p:stCondLst>
                              <p:cond delay="1200"/>
                            </p:stCondLst>
                            <p:childTnLst>
                              <p:par>
                                <p:cTn id="35" presetID="42"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600"/>
                                        <p:tgtEl>
                                          <p:spTgt spid="52"/>
                                        </p:tgtEl>
                                      </p:cBhvr>
                                    </p:animEffect>
                                    <p:anim calcmode="lin" valueType="num">
                                      <p:cBhvr>
                                        <p:cTn id="38" dur="600" fill="hold"/>
                                        <p:tgtEl>
                                          <p:spTgt spid="52"/>
                                        </p:tgtEl>
                                        <p:attrNameLst>
                                          <p:attrName>ppt_x</p:attrName>
                                        </p:attrNameLst>
                                      </p:cBhvr>
                                      <p:tavLst>
                                        <p:tav tm="0">
                                          <p:val>
                                            <p:strVal val="#ppt_x"/>
                                          </p:val>
                                        </p:tav>
                                        <p:tav tm="100000">
                                          <p:val>
                                            <p:strVal val="#ppt_x"/>
                                          </p:val>
                                        </p:tav>
                                      </p:tavLst>
                                    </p:anim>
                                    <p:anim calcmode="lin" valueType="num">
                                      <p:cBhvr>
                                        <p:cTn id="39" dur="600" fill="hold"/>
                                        <p:tgtEl>
                                          <p:spTgt spid="52"/>
                                        </p:tgtEl>
                                        <p:attrNameLst>
                                          <p:attrName>ppt_y</p:attrName>
                                        </p:attrNameLst>
                                      </p:cBhvr>
                                      <p:tavLst>
                                        <p:tav tm="0">
                                          <p:val>
                                            <p:strVal val="#ppt_y+.1"/>
                                          </p:val>
                                        </p:tav>
                                        <p:tav tm="100000">
                                          <p:val>
                                            <p:strVal val="#ppt_y"/>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right)">
                                      <p:cBhvr>
                                        <p:cTn id="4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367587" y="2339373"/>
            <a:ext cx="1430659" cy="1593132"/>
            <a:chOff x="4566926" y="2539398"/>
            <a:chExt cx="1430659" cy="1593132"/>
          </a:xfrm>
        </p:grpSpPr>
        <p:sp>
          <p:nvSpPr>
            <p:cNvPr id="10" name="任意多边形 9"/>
            <p:cNvSpPr/>
            <p:nvPr/>
          </p:nvSpPr>
          <p:spPr>
            <a:xfrm rot="5400000">
              <a:off x="4485690" y="2620634"/>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Freeform 803"/>
            <p:cNvSpPr>
              <a:spLocks/>
            </p:cNvSpPr>
            <p:nvPr/>
          </p:nvSpPr>
          <p:spPr bwMode="auto">
            <a:xfrm>
              <a:off x="4861296" y="2935438"/>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003327" y="2518483"/>
            <a:ext cx="792381" cy="882368"/>
            <a:chOff x="6202666" y="2718508"/>
            <a:chExt cx="792381" cy="882368"/>
          </a:xfrm>
        </p:grpSpPr>
        <p:sp>
          <p:nvSpPr>
            <p:cNvPr id="13" name="任意多边形 12"/>
            <p:cNvSpPr/>
            <p:nvPr/>
          </p:nvSpPr>
          <p:spPr>
            <a:xfrm rot="5400000">
              <a:off x="6157673" y="2763501"/>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6343274" y="2947322"/>
              <a:ext cx="521320" cy="424738"/>
              <a:chOff x="8323263" y="-182563"/>
              <a:chExt cx="754063" cy="614364"/>
            </a:xfrm>
            <a:solidFill>
              <a:srgbClr val="2FA598"/>
            </a:solidFill>
          </p:grpSpPr>
          <p:sp>
            <p:nvSpPr>
              <p:cNvPr id="1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 name="组合 28"/>
          <p:cNvGrpSpPr/>
          <p:nvPr/>
        </p:nvGrpSpPr>
        <p:grpSpPr>
          <a:xfrm>
            <a:off x="8027008" y="3400851"/>
            <a:ext cx="792381" cy="882368"/>
            <a:chOff x="8226347" y="3600876"/>
            <a:chExt cx="792381" cy="882368"/>
          </a:xfrm>
        </p:grpSpPr>
        <p:sp>
          <p:nvSpPr>
            <p:cNvPr id="16" name="任意多边形 15"/>
            <p:cNvSpPr/>
            <p:nvPr/>
          </p:nvSpPr>
          <p:spPr>
            <a:xfrm rot="5400000">
              <a:off x="8181354" y="3645869"/>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Freeform 810"/>
            <p:cNvSpPr>
              <a:spLocks noEditPoints="1"/>
            </p:cNvSpPr>
            <p:nvPr/>
          </p:nvSpPr>
          <p:spPr bwMode="auto">
            <a:xfrm>
              <a:off x="8383880" y="3863791"/>
              <a:ext cx="477316" cy="356536"/>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6438305" y="3166385"/>
            <a:ext cx="1430659" cy="1593132"/>
            <a:chOff x="6438305" y="3166385"/>
            <a:chExt cx="1430659" cy="1593132"/>
          </a:xfrm>
        </p:grpSpPr>
        <p:sp>
          <p:nvSpPr>
            <p:cNvPr id="15" name="任意多边形 14"/>
            <p:cNvSpPr/>
            <p:nvPr/>
          </p:nvSpPr>
          <p:spPr>
            <a:xfrm rot="5400000">
              <a:off x="6357069" y="3247621"/>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Freeform 817"/>
            <p:cNvSpPr>
              <a:spLocks noEditPoints="1"/>
            </p:cNvSpPr>
            <p:nvPr/>
          </p:nvSpPr>
          <p:spPr bwMode="auto">
            <a:xfrm>
              <a:off x="6728188" y="3538535"/>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3599253" y="3693252"/>
            <a:ext cx="1211562" cy="1349153"/>
            <a:chOff x="3599253" y="3693252"/>
            <a:chExt cx="1211562" cy="1349153"/>
          </a:xfrm>
        </p:grpSpPr>
        <p:sp>
          <p:nvSpPr>
            <p:cNvPr id="11" name="任意多边形 10"/>
            <p:cNvSpPr/>
            <p:nvPr/>
          </p:nvSpPr>
          <p:spPr>
            <a:xfrm rot="5400000">
              <a:off x="3530457" y="3762048"/>
              <a:ext cx="1349153" cy="12115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Freeform 895"/>
            <p:cNvSpPr>
              <a:spLocks/>
            </p:cNvSpPr>
            <p:nvPr/>
          </p:nvSpPr>
          <p:spPr bwMode="auto">
            <a:xfrm>
              <a:off x="3874833" y="4020302"/>
              <a:ext cx="660400" cy="644525"/>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2973933" y="3080582"/>
            <a:ext cx="792381" cy="882368"/>
            <a:chOff x="3173272" y="3280607"/>
            <a:chExt cx="792381" cy="882368"/>
          </a:xfrm>
        </p:grpSpPr>
        <p:sp>
          <p:nvSpPr>
            <p:cNvPr id="12" name="任意多边形 11"/>
            <p:cNvSpPr/>
            <p:nvPr/>
          </p:nvSpPr>
          <p:spPr>
            <a:xfrm rot="5400000">
              <a:off x="3128279" y="3325600"/>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Freeform 1051"/>
            <p:cNvSpPr>
              <a:spLocks noEditPoints="1"/>
            </p:cNvSpPr>
            <p:nvPr/>
          </p:nvSpPr>
          <p:spPr bwMode="auto">
            <a:xfrm>
              <a:off x="3294148" y="3480022"/>
              <a:ext cx="550630" cy="490096"/>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任意多边形 36"/>
          <p:cNvSpPr/>
          <p:nvPr/>
        </p:nvSpPr>
        <p:spPr>
          <a:xfrm>
            <a:off x="2788958" y="2345212"/>
            <a:ext cx="1602557" cy="358219"/>
          </a:xfrm>
          <a:custGeom>
            <a:avLst/>
            <a:gdLst>
              <a:gd name="connsiteX0" fmla="*/ 1602557 w 1602557"/>
              <a:gd name="connsiteY0" fmla="*/ 358219 h 358219"/>
              <a:gd name="connsiteX1" fmla="*/ 0 w 1602557"/>
              <a:gd name="connsiteY1" fmla="*/ 358219 h 358219"/>
              <a:gd name="connsiteX2" fmla="*/ 0 w 1602557"/>
              <a:gd name="connsiteY2" fmla="*/ 0 h 358219"/>
            </a:gdLst>
            <a:ahLst/>
            <a:cxnLst>
              <a:cxn ang="0">
                <a:pos x="connsiteX0" y="connsiteY0"/>
              </a:cxn>
              <a:cxn ang="0">
                <a:pos x="connsiteX1" y="connsiteY1"/>
              </a:cxn>
              <a:cxn ang="0">
                <a:pos x="connsiteX2" y="connsiteY2"/>
              </a:cxn>
            </a:cxnLst>
            <a:rect l="l" t="t" r="r" b="b"/>
            <a:pathLst>
              <a:path w="1602557" h="358219">
                <a:moveTo>
                  <a:pt x="1602557" y="358219"/>
                </a:moveTo>
                <a:lnTo>
                  <a:pt x="0" y="358219"/>
                </a:lnTo>
                <a:lnTo>
                  <a:pt x="0" y="0"/>
                </a:lnTo>
              </a:path>
            </a:pathLst>
          </a:custGeom>
          <a:noFill/>
          <a:ln>
            <a:solidFill>
              <a:srgbClr val="C721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8" name="任意多边形 37"/>
          <p:cNvSpPr/>
          <p:nvPr/>
        </p:nvSpPr>
        <p:spPr>
          <a:xfrm>
            <a:off x="6408851" y="1836165"/>
            <a:ext cx="895546" cy="678730"/>
          </a:xfrm>
          <a:custGeom>
            <a:avLst/>
            <a:gdLst>
              <a:gd name="connsiteX0" fmla="*/ 0 w 895546"/>
              <a:gd name="connsiteY0" fmla="*/ 678730 h 678730"/>
              <a:gd name="connsiteX1" fmla="*/ 0 w 895546"/>
              <a:gd name="connsiteY1" fmla="*/ 0 h 678730"/>
              <a:gd name="connsiteX2" fmla="*/ 895546 w 895546"/>
              <a:gd name="connsiteY2" fmla="*/ 0 h 678730"/>
            </a:gdLst>
            <a:ahLst/>
            <a:cxnLst>
              <a:cxn ang="0">
                <a:pos x="connsiteX0" y="connsiteY0"/>
              </a:cxn>
              <a:cxn ang="0">
                <a:pos x="connsiteX1" y="connsiteY1"/>
              </a:cxn>
              <a:cxn ang="0">
                <a:pos x="connsiteX2" y="connsiteY2"/>
              </a:cxn>
            </a:cxnLst>
            <a:rect l="l" t="t" r="r" b="b"/>
            <a:pathLst>
              <a:path w="895546" h="678730">
                <a:moveTo>
                  <a:pt x="0" y="678730"/>
                </a:moveTo>
                <a:lnTo>
                  <a:pt x="0" y="0"/>
                </a:lnTo>
                <a:lnTo>
                  <a:pt x="895546" y="0"/>
                </a:lnTo>
              </a:path>
            </a:pathLst>
          </a:custGeom>
          <a:noFill/>
          <a:ln>
            <a:solidFill>
              <a:srgbClr val="C721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任意多边形 38"/>
          <p:cNvSpPr/>
          <p:nvPr/>
        </p:nvSpPr>
        <p:spPr>
          <a:xfrm>
            <a:off x="8426187" y="2835406"/>
            <a:ext cx="669303" cy="565608"/>
          </a:xfrm>
          <a:custGeom>
            <a:avLst/>
            <a:gdLst>
              <a:gd name="connsiteX0" fmla="*/ 0 w 669303"/>
              <a:gd name="connsiteY0" fmla="*/ 565608 h 565608"/>
              <a:gd name="connsiteX1" fmla="*/ 0 w 669303"/>
              <a:gd name="connsiteY1" fmla="*/ 0 h 565608"/>
              <a:gd name="connsiteX2" fmla="*/ 669303 w 669303"/>
              <a:gd name="connsiteY2" fmla="*/ 0 h 565608"/>
            </a:gdLst>
            <a:ahLst/>
            <a:cxnLst>
              <a:cxn ang="0">
                <a:pos x="connsiteX0" y="connsiteY0"/>
              </a:cxn>
              <a:cxn ang="0">
                <a:pos x="connsiteX1" y="connsiteY1"/>
              </a:cxn>
              <a:cxn ang="0">
                <a:pos x="connsiteX2" y="connsiteY2"/>
              </a:cxn>
            </a:cxnLst>
            <a:rect l="l" t="t" r="r" b="b"/>
            <a:pathLst>
              <a:path w="669303" h="565608">
                <a:moveTo>
                  <a:pt x="0" y="565608"/>
                </a:moveTo>
                <a:lnTo>
                  <a:pt x="0" y="0"/>
                </a:lnTo>
                <a:lnTo>
                  <a:pt x="669303" y="0"/>
                </a:lnTo>
              </a:path>
            </a:pathLst>
          </a:custGeom>
          <a:noFill/>
          <a:ln>
            <a:solidFill>
              <a:srgbClr val="C721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任意多边形 39"/>
          <p:cNvSpPr/>
          <p:nvPr/>
        </p:nvSpPr>
        <p:spPr>
          <a:xfrm>
            <a:off x="7172422" y="4758474"/>
            <a:ext cx="820132" cy="744717"/>
          </a:xfrm>
          <a:custGeom>
            <a:avLst/>
            <a:gdLst>
              <a:gd name="connsiteX0" fmla="*/ 0 w 820132"/>
              <a:gd name="connsiteY0" fmla="*/ 0 h 744717"/>
              <a:gd name="connsiteX1" fmla="*/ 0 w 820132"/>
              <a:gd name="connsiteY1" fmla="*/ 744717 h 744717"/>
              <a:gd name="connsiteX2" fmla="*/ 820132 w 820132"/>
              <a:gd name="connsiteY2" fmla="*/ 744717 h 744717"/>
            </a:gdLst>
            <a:ahLst/>
            <a:cxnLst>
              <a:cxn ang="0">
                <a:pos x="connsiteX0" y="connsiteY0"/>
              </a:cxn>
              <a:cxn ang="0">
                <a:pos x="connsiteX1" y="connsiteY1"/>
              </a:cxn>
              <a:cxn ang="0">
                <a:pos x="connsiteX2" y="connsiteY2"/>
              </a:cxn>
            </a:cxnLst>
            <a:rect l="l" t="t" r="r" b="b"/>
            <a:pathLst>
              <a:path w="820132" h="744717">
                <a:moveTo>
                  <a:pt x="0" y="0"/>
                </a:moveTo>
                <a:lnTo>
                  <a:pt x="0" y="744717"/>
                </a:lnTo>
                <a:lnTo>
                  <a:pt x="820132" y="744717"/>
                </a:lnTo>
              </a:path>
            </a:pathLst>
          </a:custGeom>
          <a:noFill/>
          <a:ln>
            <a:solidFill>
              <a:srgbClr val="C721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任意多边形 40"/>
          <p:cNvSpPr/>
          <p:nvPr/>
        </p:nvSpPr>
        <p:spPr>
          <a:xfrm>
            <a:off x="3052908" y="4711340"/>
            <a:ext cx="556182" cy="480767"/>
          </a:xfrm>
          <a:custGeom>
            <a:avLst/>
            <a:gdLst>
              <a:gd name="connsiteX0" fmla="*/ 556182 w 556182"/>
              <a:gd name="connsiteY0" fmla="*/ 0 h 480767"/>
              <a:gd name="connsiteX1" fmla="*/ 0 w 556182"/>
              <a:gd name="connsiteY1" fmla="*/ 0 h 480767"/>
              <a:gd name="connsiteX2" fmla="*/ 0 w 556182"/>
              <a:gd name="connsiteY2" fmla="*/ 480767 h 480767"/>
            </a:gdLst>
            <a:ahLst/>
            <a:cxnLst>
              <a:cxn ang="0">
                <a:pos x="connsiteX0" y="connsiteY0"/>
              </a:cxn>
              <a:cxn ang="0">
                <a:pos x="connsiteX1" y="connsiteY1"/>
              </a:cxn>
              <a:cxn ang="0">
                <a:pos x="connsiteX2" y="connsiteY2"/>
              </a:cxn>
            </a:cxnLst>
            <a:rect l="l" t="t" r="r" b="b"/>
            <a:pathLst>
              <a:path w="556182" h="480767">
                <a:moveTo>
                  <a:pt x="556182" y="0"/>
                </a:moveTo>
                <a:lnTo>
                  <a:pt x="0" y="0"/>
                </a:lnTo>
                <a:lnTo>
                  <a:pt x="0" y="480767"/>
                </a:lnTo>
              </a:path>
            </a:pathLst>
          </a:custGeom>
          <a:noFill/>
          <a:ln>
            <a:solidFill>
              <a:srgbClr val="C721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任意多边形 41"/>
          <p:cNvSpPr/>
          <p:nvPr/>
        </p:nvSpPr>
        <p:spPr>
          <a:xfrm>
            <a:off x="1855704" y="3551843"/>
            <a:ext cx="1140644" cy="443060"/>
          </a:xfrm>
          <a:custGeom>
            <a:avLst/>
            <a:gdLst>
              <a:gd name="connsiteX0" fmla="*/ 1140644 w 1140644"/>
              <a:gd name="connsiteY0" fmla="*/ 0 h 443060"/>
              <a:gd name="connsiteX1" fmla="*/ 0 w 1140644"/>
              <a:gd name="connsiteY1" fmla="*/ 0 h 443060"/>
              <a:gd name="connsiteX2" fmla="*/ 0 w 1140644"/>
              <a:gd name="connsiteY2" fmla="*/ 443060 h 443060"/>
            </a:gdLst>
            <a:ahLst/>
            <a:cxnLst>
              <a:cxn ang="0">
                <a:pos x="connsiteX0" y="connsiteY0"/>
              </a:cxn>
              <a:cxn ang="0">
                <a:pos x="connsiteX1" y="connsiteY1"/>
              </a:cxn>
              <a:cxn ang="0">
                <a:pos x="connsiteX2" y="connsiteY2"/>
              </a:cxn>
            </a:cxnLst>
            <a:rect l="l" t="t" r="r" b="b"/>
            <a:pathLst>
              <a:path w="1140644" h="443060">
                <a:moveTo>
                  <a:pt x="1140644" y="0"/>
                </a:moveTo>
                <a:lnTo>
                  <a:pt x="0" y="0"/>
                </a:lnTo>
                <a:lnTo>
                  <a:pt x="0" y="443060"/>
                </a:lnTo>
              </a:path>
            </a:pathLst>
          </a:custGeom>
          <a:noFill/>
          <a:ln>
            <a:solidFill>
              <a:srgbClr val="C721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2714656" y="2214581"/>
            <a:ext cx="148603" cy="148603"/>
          </a:xfrm>
          <a:prstGeom prst="ellipse">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7311369" y="1761863"/>
            <a:ext cx="148603" cy="148603"/>
          </a:xfrm>
          <a:prstGeom prst="ellipse">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9095490" y="2761104"/>
            <a:ext cx="148603" cy="148603"/>
          </a:xfrm>
          <a:prstGeom prst="ellipse">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7992554" y="5428889"/>
            <a:ext cx="148603" cy="148603"/>
          </a:xfrm>
          <a:prstGeom prst="ellipse">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2977298" y="5190797"/>
            <a:ext cx="148603" cy="148603"/>
          </a:xfrm>
          <a:prstGeom prst="ellipse">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781402" y="3994903"/>
            <a:ext cx="148603" cy="148603"/>
          </a:xfrm>
          <a:prstGeom prst="ellipse">
            <a:avLst/>
          </a:prstGeom>
          <a:solidFill>
            <a:srgbClr val="C72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矩形 48"/>
          <p:cNvSpPr/>
          <p:nvPr/>
        </p:nvSpPr>
        <p:spPr>
          <a:xfrm>
            <a:off x="1766882" y="1165228"/>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1988133" y="1505475"/>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55" name="矩形 54"/>
          <p:cNvSpPr/>
          <p:nvPr/>
        </p:nvSpPr>
        <p:spPr>
          <a:xfrm>
            <a:off x="839193" y="4198369"/>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56" name="矩形 55"/>
          <p:cNvSpPr/>
          <p:nvPr/>
        </p:nvSpPr>
        <p:spPr>
          <a:xfrm>
            <a:off x="1060444" y="4538616"/>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57" name="矩形 56"/>
          <p:cNvSpPr/>
          <p:nvPr/>
        </p:nvSpPr>
        <p:spPr>
          <a:xfrm>
            <a:off x="2063079" y="5478610"/>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58" name="矩形 57"/>
          <p:cNvSpPr/>
          <p:nvPr/>
        </p:nvSpPr>
        <p:spPr>
          <a:xfrm>
            <a:off x="2284330" y="5818857"/>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59" name="矩形 58"/>
          <p:cNvSpPr/>
          <p:nvPr/>
        </p:nvSpPr>
        <p:spPr>
          <a:xfrm>
            <a:off x="8511953" y="4993781"/>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60" name="矩形 59"/>
          <p:cNvSpPr/>
          <p:nvPr/>
        </p:nvSpPr>
        <p:spPr>
          <a:xfrm>
            <a:off x="8733204" y="5334028"/>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1" name="矩形 60"/>
          <p:cNvSpPr/>
          <p:nvPr/>
        </p:nvSpPr>
        <p:spPr>
          <a:xfrm>
            <a:off x="9442903" y="2363184"/>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62" name="矩形 61"/>
          <p:cNvSpPr/>
          <p:nvPr/>
        </p:nvSpPr>
        <p:spPr>
          <a:xfrm>
            <a:off x="9664154" y="2703431"/>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3" name="矩形 62"/>
          <p:cNvSpPr/>
          <p:nvPr/>
        </p:nvSpPr>
        <p:spPr>
          <a:xfrm>
            <a:off x="7670250" y="1260403"/>
            <a:ext cx="2044149" cy="369332"/>
          </a:xfrm>
          <a:prstGeom prst="rect">
            <a:avLst/>
          </a:prstGeom>
        </p:spPr>
        <p:txBody>
          <a:bodyPr wrap="none">
            <a:spAutoFit/>
          </a:bodyPr>
          <a:lstStyle/>
          <a:p>
            <a:r>
              <a:rPr lang="zh-CN" altLang="en-US" b="1" dirty="0">
                <a:latin typeface="方正正纤黑简体" panose="02000000000000000000" pitchFamily="2" charset="-122"/>
                <a:ea typeface="方正正纤黑简体" panose="02000000000000000000" pitchFamily="2" charset="-122"/>
              </a:rPr>
              <a:t>点击此处添加文本</a:t>
            </a:r>
          </a:p>
        </p:txBody>
      </p:sp>
      <p:sp>
        <p:nvSpPr>
          <p:cNvPr id="64" name="矩形 63"/>
          <p:cNvSpPr/>
          <p:nvPr/>
        </p:nvSpPr>
        <p:spPr>
          <a:xfrm>
            <a:off x="7891501" y="1600650"/>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5" name="文本框 64"/>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66" name="组合 65"/>
          <p:cNvGrpSpPr/>
          <p:nvPr/>
        </p:nvGrpSpPr>
        <p:grpSpPr>
          <a:xfrm>
            <a:off x="285626" y="156296"/>
            <a:ext cx="1062054" cy="953742"/>
            <a:chOff x="1080871" y="2206803"/>
            <a:chExt cx="1825542" cy="1639368"/>
          </a:xfrm>
        </p:grpSpPr>
        <p:grpSp>
          <p:nvGrpSpPr>
            <p:cNvPr id="67" name="组合 66"/>
            <p:cNvGrpSpPr/>
            <p:nvPr/>
          </p:nvGrpSpPr>
          <p:grpSpPr>
            <a:xfrm>
              <a:off x="1250578" y="2355435"/>
              <a:ext cx="1518976" cy="1334570"/>
              <a:chOff x="1250578" y="2584404"/>
              <a:chExt cx="1518976" cy="1334570"/>
            </a:xfrm>
          </p:grpSpPr>
          <p:sp>
            <p:nvSpPr>
              <p:cNvPr id="69" name="任意多边形 68"/>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文本框 69"/>
              <p:cNvSpPr txBox="1"/>
              <p:nvPr/>
            </p:nvSpPr>
            <p:spPr>
              <a:xfrm>
                <a:off x="1432650" y="2590699"/>
                <a:ext cx="1336904" cy="1322577"/>
              </a:xfrm>
              <a:prstGeom prst="rect">
                <a:avLst/>
              </a:prstGeom>
              <a:noFill/>
            </p:spPr>
            <p:txBody>
              <a:bodyPr wrap="none" rtlCol="0">
                <a:spAutoFit/>
              </a:bodyPr>
              <a:lstStyle/>
              <a:p>
                <a:r>
                  <a:rPr lang="en-US" altLang="zh-CN" sz="4400" dirty="0">
                    <a:solidFill>
                      <a:srgbClr val="D90A10"/>
                    </a:solidFill>
                    <a:latin typeface="Agency FB" panose="020B0503020202020204" pitchFamily="34" charset="0"/>
                  </a:rPr>
                  <a:t>01</a:t>
                </a:r>
                <a:endParaRPr lang="zh-CN" altLang="en-US" sz="4400" dirty="0">
                  <a:solidFill>
                    <a:srgbClr val="D90A10"/>
                  </a:solidFill>
                  <a:latin typeface="Agency FB" panose="020B0503020202020204" pitchFamily="34" charset="0"/>
                </a:endParaRPr>
              </a:p>
            </p:txBody>
          </p:sp>
        </p:grpSp>
        <p:sp>
          <p:nvSpPr>
            <p:cNvPr id="68" name="任意多边形 67"/>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71" name="任意多边形 70"/>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34517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ppt_y</p:attrName>
                                        </p:attrNameLst>
                                      </p:cBhvr>
                                      <p:tavLst>
                                        <p:tav tm="0">
                                          <p:val>
                                            <p:strVal val="#ppt_y+#ppt_h*1.125000"/>
                                          </p:val>
                                        </p:tav>
                                        <p:tav tm="100000">
                                          <p:val>
                                            <p:strVal val="#ppt_y"/>
                                          </p:val>
                                        </p:tav>
                                      </p:tavLst>
                                    </p:anim>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800"/>
                                        <p:tgtEl>
                                          <p:spTgt spid="49"/>
                                        </p:tgtEl>
                                      </p:cBhvr>
                                    </p:animEffect>
                                    <p:anim calcmode="lin" valueType="num">
                                      <p:cBhvr>
                                        <p:cTn id="27" dur="800" fill="hold"/>
                                        <p:tgtEl>
                                          <p:spTgt spid="49"/>
                                        </p:tgtEl>
                                        <p:attrNameLst>
                                          <p:attrName>ppt_x</p:attrName>
                                        </p:attrNameLst>
                                      </p:cBhvr>
                                      <p:tavLst>
                                        <p:tav tm="0">
                                          <p:val>
                                            <p:strVal val="#ppt_x"/>
                                          </p:val>
                                        </p:tav>
                                        <p:tav tm="100000">
                                          <p:val>
                                            <p:strVal val="#ppt_x"/>
                                          </p:val>
                                        </p:tav>
                                      </p:tavLst>
                                    </p:anim>
                                    <p:anim calcmode="lin" valueType="num">
                                      <p:cBhvr>
                                        <p:cTn id="28" dur="720" decel="100000" fill="hold"/>
                                        <p:tgtEl>
                                          <p:spTgt spid="49"/>
                                        </p:tgtEl>
                                        <p:attrNameLst>
                                          <p:attrName>ppt_y</p:attrName>
                                        </p:attrNameLst>
                                      </p:cBhvr>
                                      <p:tavLst>
                                        <p:tav tm="0">
                                          <p:val>
                                            <p:strVal val="#ppt_y+1"/>
                                          </p:val>
                                        </p:tav>
                                        <p:tav tm="100000">
                                          <p:val>
                                            <p:strVal val="#ppt_y-.03"/>
                                          </p:val>
                                        </p:tav>
                                      </p:tavLst>
                                    </p:anim>
                                    <p:anim calcmode="lin" valueType="num">
                                      <p:cBhvr>
                                        <p:cTn id="29" dur="80" accel="100000" fill="hold">
                                          <p:stCondLst>
                                            <p:cond delay="720"/>
                                          </p:stCondLst>
                                        </p:cTn>
                                        <p:tgtEl>
                                          <p:spTgt spid="49"/>
                                        </p:tgtEl>
                                        <p:attrNameLst>
                                          <p:attrName>ppt_y</p:attrName>
                                        </p:attrNameLst>
                                      </p:cBhvr>
                                      <p:tavLst>
                                        <p:tav tm="0">
                                          <p:val>
                                            <p:strVal val="#ppt_y-.03"/>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800"/>
                                        <p:tgtEl>
                                          <p:spTgt spid="50"/>
                                        </p:tgtEl>
                                      </p:cBhvr>
                                    </p:animEffect>
                                    <p:anim calcmode="lin" valueType="num">
                                      <p:cBhvr>
                                        <p:cTn id="33" dur="800" fill="hold"/>
                                        <p:tgtEl>
                                          <p:spTgt spid="50"/>
                                        </p:tgtEl>
                                        <p:attrNameLst>
                                          <p:attrName>ppt_x</p:attrName>
                                        </p:attrNameLst>
                                      </p:cBhvr>
                                      <p:tavLst>
                                        <p:tav tm="0">
                                          <p:val>
                                            <p:strVal val="#ppt_x"/>
                                          </p:val>
                                        </p:tav>
                                        <p:tav tm="100000">
                                          <p:val>
                                            <p:strVal val="#ppt_x"/>
                                          </p:val>
                                        </p:tav>
                                      </p:tavLst>
                                    </p:anim>
                                    <p:anim calcmode="lin" valueType="num">
                                      <p:cBhvr>
                                        <p:cTn id="34" dur="800" fill="hold"/>
                                        <p:tgtEl>
                                          <p:spTgt spid="5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2800"/>
                            </p:stCondLst>
                            <p:childTnLst>
                              <p:par>
                                <p:cTn id="45" presetID="37"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800"/>
                                        <p:tgtEl>
                                          <p:spTgt spid="63"/>
                                        </p:tgtEl>
                                      </p:cBhvr>
                                    </p:animEffect>
                                    <p:anim calcmode="lin" valueType="num">
                                      <p:cBhvr>
                                        <p:cTn id="48" dur="800" fill="hold"/>
                                        <p:tgtEl>
                                          <p:spTgt spid="63"/>
                                        </p:tgtEl>
                                        <p:attrNameLst>
                                          <p:attrName>ppt_x</p:attrName>
                                        </p:attrNameLst>
                                      </p:cBhvr>
                                      <p:tavLst>
                                        <p:tav tm="0">
                                          <p:val>
                                            <p:strVal val="#ppt_x"/>
                                          </p:val>
                                        </p:tav>
                                        <p:tav tm="100000">
                                          <p:val>
                                            <p:strVal val="#ppt_x"/>
                                          </p:val>
                                        </p:tav>
                                      </p:tavLst>
                                    </p:anim>
                                    <p:anim calcmode="lin" valueType="num">
                                      <p:cBhvr>
                                        <p:cTn id="49" dur="720" decel="100000" fill="hold"/>
                                        <p:tgtEl>
                                          <p:spTgt spid="63"/>
                                        </p:tgtEl>
                                        <p:attrNameLst>
                                          <p:attrName>ppt_y</p:attrName>
                                        </p:attrNameLst>
                                      </p:cBhvr>
                                      <p:tavLst>
                                        <p:tav tm="0">
                                          <p:val>
                                            <p:strVal val="#ppt_y+1"/>
                                          </p:val>
                                        </p:tav>
                                        <p:tav tm="100000">
                                          <p:val>
                                            <p:strVal val="#ppt_y-.03"/>
                                          </p:val>
                                        </p:tav>
                                      </p:tavLst>
                                    </p:anim>
                                    <p:anim calcmode="lin" valueType="num">
                                      <p:cBhvr>
                                        <p:cTn id="50" dur="80" accel="100000" fill="hold">
                                          <p:stCondLst>
                                            <p:cond delay="720"/>
                                          </p:stCondLst>
                                        </p:cTn>
                                        <p:tgtEl>
                                          <p:spTgt spid="63"/>
                                        </p:tgtEl>
                                        <p:attrNameLst>
                                          <p:attrName>ppt_y</p:attrName>
                                        </p:attrNameLst>
                                      </p:cBhvr>
                                      <p:tavLst>
                                        <p:tav tm="0">
                                          <p:val>
                                            <p:strVal val="#ppt_y-.03"/>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800"/>
                                        <p:tgtEl>
                                          <p:spTgt spid="64"/>
                                        </p:tgtEl>
                                      </p:cBhvr>
                                    </p:animEffect>
                                    <p:anim calcmode="lin" valueType="num">
                                      <p:cBhvr>
                                        <p:cTn id="54" dur="800" fill="hold"/>
                                        <p:tgtEl>
                                          <p:spTgt spid="64"/>
                                        </p:tgtEl>
                                        <p:attrNameLst>
                                          <p:attrName>ppt_x</p:attrName>
                                        </p:attrNameLst>
                                      </p:cBhvr>
                                      <p:tavLst>
                                        <p:tav tm="0">
                                          <p:val>
                                            <p:strVal val="#ppt_x"/>
                                          </p:val>
                                        </p:tav>
                                        <p:tav tm="100000">
                                          <p:val>
                                            <p:strVal val="#ppt_x"/>
                                          </p:val>
                                        </p:tav>
                                      </p:tavLst>
                                    </p:anim>
                                    <p:anim calcmode="lin" valueType="num">
                                      <p:cBhvr>
                                        <p:cTn id="55" dur="80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3600"/>
                            </p:stCondLst>
                            <p:childTnLst>
                              <p:par>
                                <p:cTn id="57" presetID="1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p:tgtEl>
                                          <p:spTgt spid="33"/>
                                        </p:tgtEl>
                                        <p:attrNameLst>
                                          <p:attrName>ppt_y</p:attrName>
                                        </p:attrNameLst>
                                      </p:cBhvr>
                                      <p:tavLst>
                                        <p:tav tm="0">
                                          <p:val>
                                            <p:strVal val="#ppt_y+#ppt_h*1.125000"/>
                                          </p:val>
                                        </p:tav>
                                        <p:tav tm="100000">
                                          <p:val>
                                            <p:strVal val="#ppt_y"/>
                                          </p:val>
                                        </p:tav>
                                      </p:tavLst>
                                    </p:anim>
                                    <p:animEffect transition="in" filter="wipe(up)">
                                      <p:cBhvr>
                                        <p:cTn id="60" dur="500"/>
                                        <p:tgtEl>
                                          <p:spTgt spid="33"/>
                                        </p:tgtEl>
                                      </p:cBhvr>
                                    </p:animEffect>
                                  </p:childTnLst>
                                </p:cTn>
                              </p:par>
                            </p:childTnLst>
                          </p:cTn>
                        </p:par>
                        <p:par>
                          <p:cTn id="61" fill="hold">
                            <p:stCondLst>
                              <p:cond delay="4100"/>
                            </p:stCondLst>
                            <p:childTnLst>
                              <p:par>
                                <p:cTn id="62" presetID="12" presetClass="entr" presetSubtype="4"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childTnLst>
                          </p:cTn>
                        </p:par>
                        <p:par>
                          <p:cTn id="66" fill="hold">
                            <p:stCondLst>
                              <p:cond delay="4600"/>
                            </p:stCondLst>
                            <p:childTnLst>
                              <p:par>
                                <p:cTn id="67" presetID="22" presetClass="entr" presetSubtype="2"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childTnLst>
                          </p:cTn>
                        </p:par>
                        <p:par>
                          <p:cTn id="75" fill="hold">
                            <p:stCondLst>
                              <p:cond delay="5100"/>
                            </p:stCondLst>
                            <p:childTnLst>
                              <p:par>
                                <p:cTn id="76" presetID="37" presetClass="entr" presetSubtype="0"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800"/>
                                        <p:tgtEl>
                                          <p:spTgt spid="55"/>
                                        </p:tgtEl>
                                      </p:cBhvr>
                                    </p:animEffect>
                                    <p:anim calcmode="lin" valueType="num">
                                      <p:cBhvr>
                                        <p:cTn id="79" dur="800" fill="hold"/>
                                        <p:tgtEl>
                                          <p:spTgt spid="55"/>
                                        </p:tgtEl>
                                        <p:attrNameLst>
                                          <p:attrName>ppt_x</p:attrName>
                                        </p:attrNameLst>
                                      </p:cBhvr>
                                      <p:tavLst>
                                        <p:tav tm="0">
                                          <p:val>
                                            <p:strVal val="#ppt_x"/>
                                          </p:val>
                                        </p:tav>
                                        <p:tav tm="100000">
                                          <p:val>
                                            <p:strVal val="#ppt_x"/>
                                          </p:val>
                                        </p:tav>
                                      </p:tavLst>
                                    </p:anim>
                                    <p:anim calcmode="lin" valueType="num">
                                      <p:cBhvr>
                                        <p:cTn id="80" dur="720" decel="100000" fill="hold"/>
                                        <p:tgtEl>
                                          <p:spTgt spid="55"/>
                                        </p:tgtEl>
                                        <p:attrNameLst>
                                          <p:attrName>ppt_y</p:attrName>
                                        </p:attrNameLst>
                                      </p:cBhvr>
                                      <p:tavLst>
                                        <p:tav tm="0">
                                          <p:val>
                                            <p:strVal val="#ppt_y+1"/>
                                          </p:val>
                                        </p:tav>
                                        <p:tav tm="100000">
                                          <p:val>
                                            <p:strVal val="#ppt_y-.03"/>
                                          </p:val>
                                        </p:tav>
                                      </p:tavLst>
                                    </p:anim>
                                    <p:anim calcmode="lin" valueType="num">
                                      <p:cBhvr>
                                        <p:cTn id="81" dur="80" accel="100000" fill="hold">
                                          <p:stCondLst>
                                            <p:cond delay="720"/>
                                          </p:stCondLst>
                                        </p:cTn>
                                        <p:tgtEl>
                                          <p:spTgt spid="55"/>
                                        </p:tgtEl>
                                        <p:attrNameLst>
                                          <p:attrName>ppt_y</p:attrName>
                                        </p:attrNameLst>
                                      </p:cBhvr>
                                      <p:tavLst>
                                        <p:tav tm="0">
                                          <p:val>
                                            <p:strVal val="#ppt_y-.03"/>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800"/>
                                        <p:tgtEl>
                                          <p:spTgt spid="56"/>
                                        </p:tgtEl>
                                      </p:cBhvr>
                                    </p:animEffect>
                                    <p:anim calcmode="lin" valueType="num">
                                      <p:cBhvr>
                                        <p:cTn id="85" dur="800" fill="hold"/>
                                        <p:tgtEl>
                                          <p:spTgt spid="56"/>
                                        </p:tgtEl>
                                        <p:attrNameLst>
                                          <p:attrName>ppt_x</p:attrName>
                                        </p:attrNameLst>
                                      </p:cBhvr>
                                      <p:tavLst>
                                        <p:tav tm="0">
                                          <p:val>
                                            <p:strVal val="#ppt_x"/>
                                          </p:val>
                                        </p:tav>
                                        <p:tav tm="100000">
                                          <p:val>
                                            <p:strVal val="#ppt_x"/>
                                          </p:val>
                                        </p:tav>
                                      </p:tavLst>
                                    </p:anim>
                                    <p:anim calcmode="lin" valueType="num">
                                      <p:cBhvr>
                                        <p:cTn id="86" dur="800" fill="hold"/>
                                        <p:tgtEl>
                                          <p:spTgt spid="56"/>
                                        </p:tgtEl>
                                        <p:attrNameLst>
                                          <p:attrName>ppt_y</p:attrName>
                                        </p:attrNameLst>
                                      </p:cBhvr>
                                      <p:tavLst>
                                        <p:tav tm="0">
                                          <p:val>
                                            <p:strVal val="#ppt_y-.1"/>
                                          </p:val>
                                        </p:tav>
                                        <p:tav tm="100000">
                                          <p:val>
                                            <p:strVal val="#ppt_y"/>
                                          </p:val>
                                        </p:tav>
                                      </p:tavLst>
                                    </p:anim>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childTnLst>
                          </p:cTn>
                        </p:par>
                        <p:par>
                          <p:cTn id="96" fill="hold">
                            <p:stCondLst>
                              <p:cond delay="6400"/>
                            </p:stCondLst>
                            <p:childTnLst>
                              <p:par>
                                <p:cTn id="97" presetID="37" presetClass="entr" presetSubtype="0" fill="hold" grpId="0" nodeType="after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800"/>
                                        <p:tgtEl>
                                          <p:spTgt spid="61"/>
                                        </p:tgtEl>
                                      </p:cBhvr>
                                    </p:animEffect>
                                    <p:anim calcmode="lin" valueType="num">
                                      <p:cBhvr>
                                        <p:cTn id="100" dur="800" fill="hold"/>
                                        <p:tgtEl>
                                          <p:spTgt spid="61"/>
                                        </p:tgtEl>
                                        <p:attrNameLst>
                                          <p:attrName>ppt_x</p:attrName>
                                        </p:attrNameLst>
                                      </p:cBhvr>
                                      <p:tavLst>
                                        <p:tav tm="0">
                                          <p:val>
                                            <p:strVal val="#ppt_x"/>
                                          </p:val>
                                        </p:tav>
                                        <p:tav tm="100000">
                                          <p:val>
                                            <p:strVal val="#ppt_x"/>
                                          </p:val>
                                        </p:tav>
                                      </p:tavLst>
                                    </p:anim>
                                    <p:anim calcmode="lin" valueType="num">
                                      <p:cBhvr>
                                        <p:cTn id="101" dur="720" decel="100000" fill="hold"/>
                                        <p:tgtEl>
                                          <p:spTgt spid="61"/>
                                        </p:tgtEl>
                                        <p:attrNameLst>
                                          <p:attrName>ppt_y</p:attrName>
                                        </p:attrNameLst>
                                      </p:cBhvr>
                                      <p:tavLst>
                                        <p:tav tm="0">
                                          <p:val>
                                            <p:strVal val="#ppt_y+1"/>
                                          </p:val>
                                        </p:tav>
                                        <p:tav tm="100000">
                                          <p:val>
                                            <p:strVal val="#ppt_y-.03"/>
                                          </p:val>
                                        </p:tav>
                                      </p:tavLst>
                                    </p:anim>
                                    <p:anim calcmode="lin" valueType="num">
                                      <p:cBhvr>
                                        <p:cTn id="102" dur="80" accel="100000" fill="hold">
                                          <p:stCondLst>
                                            <p:cond delay="720"/>
                                          </p:stCondLst>
                                        </p:cTn>
                                        <p:tgtEl>
                                          <p:spTgt spid="61"/>
                                        </p:tgtEl>
                                        <p:attrNameLst>
                                          <p:attrName>ppt_y</p:attrName>
                                        </p:attrNameLst>
                                      </p:cBhvr>
                                      <p:tavLst>
                                        <p:tav tm="0">
                                          <p:val>
                                            <p:strVal val="#ppt_y-.03"/>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800"/>
                                        <p:tgtEl>
                                          <p:spTgt spid="62"/>
                                        </p:tgtEl>
                                      </p:cBhvr>
                                    </p:animEffect>
                                    <p:anim calcmode="lin" valueType="num">
                                      <p:cBhvr>
                                        <p:cTn id="106" dur="800" fill="hold"/>
                                        <p:tgtEl>
                                          <p:spTgt spid="62"/>
                                        </p:tgtEl>
                                        <p:attrNameLst>
                                          <p:attrName>ppt_x</p:attrName>
                                        </p:attrNameLst>
                                      </p:cBhvr>
                                      <p:tavLst>
                                        <p:tav tm="0">
                                          <p:val>
                                            <p:strVal val="#ppt_x"/>
                                          </p:val>
                                        </p:tav>
                                        <p:tav tm="100000">
                                          <p:val>
                                            <p:strVal val="#ppt_x"/>
                                          </p:val>
                                        </p:tav>
                                      </p:tavLst>
                                    </p:anim>
                                    <p:anim calcmode="lin" valueType="num">
                                      <p:cBhvr>
                                        <p:cTn id="107" dur="800" fill="hold"/>
                                        <p:tgtEl>
                                          <p:spTgt spid="62"/>
                                        </p:tgtEl>
                                        <p:attrNameLst>
                                          <p:attrName>ppt_y</p:attrName>
                                        </p:attrNameLst>
                                      </p:cBhvr>
                                      <p:tavLst>
                                        <p:tav tm="0">
                                          <p:val>
                                            <p:strVal val="#ppt_y-.1"/>
                                          </p:val>
                                        </p:tav>
                                        <p:tav tm="100000">
                                          <p:val>
                                            <p:strVal val="#ppt_y"/>
                                          </p:val>
                                        </p:tav>
                                      </p:tavLst>
                                    </p:anim>
                                  </p:childTnLst>
                                </p:cTn>
                              </p:par>
                            </p:childTnLst>
                          </p:cTn>
                        </p:par>
                        <p:par>
                          <p:cTn id="108" fill="hold">
                            <p:stCondLst>
                              <p:cond delay="7200"/>
                            </p:stCondLst>
                            <p:childTnLst>
                              <p:par>
                                <p:cTn id="109" presetID="12" presetClass="entr" presetSubtype="4" fill="hold"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500"/>
                                        <p:tgtEl>
                                          <p:spTgt spid="2"/>
                                        </p:tgtEl>
                                        <p:attrNameLst>
                                          <p:attrName>ppt_y</p:attrName>
                                        </p:attrNameLst>
                                      </p:cBhvr>
                                      <p:tavLst>
                                        <p:tav tm="0">
                                          <p:val>
                                            <p:strVal val="#ppt_y+#ppt_h*1.125000"/>
                                          </p:val>
                                        </p:tav>
                                        <p:tav tm="100000">
                                          <p:val>
                                            <p:strVal val="#ppt_y"/>
                                          </p:val>
                                        </p:tav>
                                      </p:tavLst>
                                    </p:anim>
                                    <p:animEffect transition="in" filter="wipe(up)">
                                      <p:cBhvr>
                                        <p:cTn id="112" dur="500"/>
                                        <p:tgtEl>
                                          <p:spTgt spid="2"/>
                                        </p:tgtEl>
                                      </p:cBhvr>
                                    </p:animEffect>
                                  </p:childTnLst>
                                </p:cTn>
                              </p:par>
                            </p:childTnLst>
                          </p:cTn>
                        </p:par>
                        <p:par>
                          <p:cTn id="113" fill="hold">
                            <p:stCondLst>
                              <p:cond delay="7700"/>
                            </p:stCondLst>
                            <p:childTnLst>
                              <p:par>
                                <p:cTn id="114" presetID="12" presetClass="entr" presetSubtype="4"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additive="base">
                                        <p:cTn id="116" dur="500"/>
                                        <p:tgtEl>
                                          <p:spTgt spid="14"/>
                                        </p:tgtEl>
                                        <p:attrNameLst>
                                          <p:attrName>ppt_y</p:attrName>
                                        </p:attrNameLst>
                                      </p:cBhvr>
                                      <p:tavLst>
                                        <p:tav tm="0">
                                          <p:val>
                                            <p:strVal val="#ppt_y+#ppt_h*1.125000"/>
                                          </p:val>
                                        </p:tav>
                                        <p:tav tm="100000">
                                          <p:val>
                                            <p:strVal val="#ppt_y"/>
                                          </p:val>
                                        </p:tav>
                                      </p:tavLst>
                                    </p:anim>
                                    <p:animEffect transition="in" filter="wipe(up)">
                                      <p:cBhvr>
                                        <p:cTn id="117" dur="500"/>
                                        <p:tgtEl>
                                          <p:spTgt spid="14"/>
                                        </p:tgtEl>
                                      </p:cBhvr>
                                    </p:animEffect>
                                  </p:childTnLst>
                                </p:cTn>
                              </p:par>
                            </p:childTnLst>
                          </p:cTn>
                        </p:par>
                        <p:par>
                          <p:cTn id="118" fill="hold">
                            <p:stCondLst>
                              <p:cond delay="8200"/>
                            </p:stCondLst>
                            <p:childTnLst>
                              <p:par>
                                <p:cTn id="119" presetID="22" presetClass="entr" presetSubtype="2"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right)">
                                      <p:cBhvr>
                                        <p:cTn id="121" dur="500"/>
                                        <p:tgtEl>
                                          <p:spTgt spid="4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p:cTn id="124" dur="500" fill="hold"/>
                                        <p:tgtEl>
                                          <p:spTgt spid="47"/>
                                        </p:tgtEl>
                                        <p:attrNameLst>
                                          <p:attrName>ppt_w</p:attrName>
                                        </p:attrNameLst>
                                      </p:cBhvr>
                                      <p:tavLst>
                                        <p:tav tm="0">
                                          <p:val>
                                            <p:fltVal val="0"/>
                                          </p:val>
                                        </p:tav>
                                        <p:tav tm="100000">
                                          <p:val>
                                            <p:strVal val="#ppt_w"/>
                                          </p:val>
                                        </p:tav>
                                      </p:tavLst>
                                    </p:anim>
                                    <p:anim calcmode="lin" valueType="num">
                                      <p:cBhvr>
                                        <p:cTn id="125" dur="500" fill="hold"/>
                                        <p:tgtEl>
                                          <p:spTgt spid="47"/>
                                        </p:tgtEl>
                                        <p:attrNameLst>
                                          <p:attrName>ppt_h</p:attrName>
                                        </p:attrNameLst>
                                      </p:cBhvr>
                                      <p:tavLst>
                                        <p:tav tm="0">
                                          <p:val>
                                            <p:fltVal val="0"/>
                                          </p:val>
                                        </p:tav>
                                        <p:tav tm="100000">
                                          <p:val>
                                            <p:strVal val="#ppt_h"/>
                                          </p:val>
                                        </p:tav>
                                      </p:tavLst>
                                    </p:anim>
                                    <p:animEffect transition="in" filter="fade">
                                      <p:cBhvr>
                                        <p:cTn id="126" dur="500"/>
                                        <p:tgtEl>
                                          <p:spTgt spid="47"/>
                                        </p:tgtEl>
                                      </p:cBhvr>
                                    </p:animEffect>
                                  </p:childTnLst>
                                </p:cTn>
                              </p:par>
                            </p:childTnLst>
                          </p:cTn>
                        </p:par>
                        <p:par>
                          <p:cTn id="127" fill="hold">
                            <p:stCondLst>
                              <p:cond delay="8700"/>
                            </p:stCondLst>
                            <p:childTnLst>
                              <p:par>
                                <p:cTn id="128" presetID="37" presetClass="entr" presetSubtype="0" fill="hold" grpId="0" nodeType="after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800"/>
                                        <p:tgtEl>
                                          <p:spTgt spid="57"/>
                                        </p:tgtEl>
                                      </p:cBhvr>
                                    </p:animEffect>
                                    <p:anim calcmode="lin" valueType="num">
                                      <p:cBhvr>
                                        <p:cTn id="131" dur="800" fill="hold"/>
                                        <p:tgtEl>
                                          <p:spTgt spid="57"/>
                                        </p:tgtEl>
                                        <p:attrNameLst>
                                          <p:attrName>ppt_x</p:attrName>
                                        </p:attrNameLst>
                                      </p:cBhvr>
                                      <p:tavLst>
                                        <p:tav tm="0">
                                          <p:val>
                                            <p:strVal val="#ppt_x"/>
                                          </p:val>
                                        </p:tav>
                                        <p:tav tm="100000">
                                          <p:val>
                                            <p:strVal val="#ppt_x"/>
                                          </p:val>
                                        </p:tav>
                                      </p:tavLst>
                                    </p:anim>
                                    <p:anim calcmode="lin" valueType="num">
                                      <p:cBhvr>
                                        <p:cTn id="132" dur="720" decel="100000" fill="hold"/>
                                        <p:tgtEl>
                                          <p:spTgt spid="57"/>
                                        </p:tgtEl>
                                        <p:attrNameLst>
                                          <p:attrName>ppt_y</p:attrName>
                                        </p:attrNameLst>
                                      </p:cBhvr>
                                      <p:tavLst>
                                        <p:tav tm="0">
                                          <p:val>
                                            <p:strVal val="#ppt_y+1"/>
                                          </p:val>
                                        </p:tav>
                                        <p:tav tm="100000">
                                          <p:val>
                                            <p:strVal val="#ppt_y-.03"/>
                                          </p:val>
                                        </p:tav>
                                      </p:tavLst>
                                    </p:anim>
                                    <p:anim calcmode="lin" valueType="num">
                                      <p:cBhvr>
                                        <p:cTn id="133" dur="80" accel="100000" fill="hold">
                                          <p:stCondLst>
                                            <p:cond delay="720"/>
                                          </p:stCondLst>
                                        </p:cTn>
                                        <p:tgtEl>
                                          <p:spTgt spid="57"/>
                                        </p:tgtEl>
                                        <p:attrNameLst>
                                          <p:attrName>ppt_y</p:attrName>
                                        </p:attrNameLst>
                                      </p:cBhvr>
                                      <p:tavLst>
                                        <p:tav tm="0">
                                          <p:val>
                                            <p:strVal val="#ppt_y-.03"/>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fade">
                                      <p:cBhvr>
                                        <p:cTn id="136" dur="800"/>
                                        <p:tgtEl>
                                          <p:spTgt spid="58"/>
                                        </p:tgtEl>
                                      </p:cBhvr>
                                    </p:animEffect>
                                    <p:anim calcmode="lin" valueType="num">
                                      <p:cBhvr>
                                        <p:cTn id="137" dur="800" fill="hold"/>
                                        <p:tgtEl>
                                          <p:spTgt spid="58"/>
                                        </p:tgtEl>
                                        <p:attrNameLst>
                                          <p:attrName>ppt_x</p:attrName>
                                        </p:attrNameLst>
                                      </p:cBhvr>
                                      <p:tavLst>
                                        <p:tav tm="0">
                                          <p:val>
                                            <p:strVal val="#ppt_x"/>
                                          </p:val>
                                        </p:tav>
                                        <p:tav tm="100000">
                                          <p:val>
                                            <p:strVal val="#ppt_x"/>
                                          </p:val>
                                        </p:tav>
                                      </p:tavLst>
                                    </p:anim>
                                    <p:anim calcmode="lin" valueType="num">
                                      <p:cBhvr>
                                        <p:cTn id="138" dur="800" fill="hold"/>
                                        <p:tgtEl>
                                          <p:spTgt spid="58"/>
                                        </p:tgtEl>
                                        <p:attrNameLst>
                                          <p:attrName>ppt_y</p:attrName>
                                        </p:attrNameLst>
                                      </p:cBhvr>
                                      <p:tavLst>
                                        <p:tav tm="0">
                                          <p:val>
                                            <p:strVal val="#ppt_y-.1"/>
                                          </p:val>
                                        </p:tav>
                                        <p:tav tm="100000">
                                          <p:val>
                                            <p:strVal val="#ppt_y"/>
                                          </p:val>
                                        </p:tav>
                                      </p:tavLst>
                                    </p:anim>
                                  </p:childTnLst>
                                </p:cTn>
                              </p:par>
                            </p:childTnLst>
                          </p:cTn>
                        </p:par>
                        <p:par>
                          <p:cTn id="139" fill="hold">
                            <p:stCondLst>
                              <p:cond delay="9500"/>
                            </p:stCondLst>
                            <p:childTnLst>
                              <p:par>
                                <p:cTn id="140" presetID="22" presetClass="entr" presetSubtype="8" fill="hold" grpId="0" nodeType="after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wipe(left)">
                                      <p:cBhvr>
                                        <p:cTn id="142" dur="500"/>
                                        <p:tgtEl>
                                          <p:spTgt spid="40"/>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 calcmode="lin" valueType="num">
                                      <p:cBhvr>
                                        <p:cTn id="145" dur="500" fill="hold"/>
                                        <p:tgtEl>
                                          <p:spTgt spid="46"/>
                                        </p:tgtEl>
                                        <p:attrNameLst>
                                          <p:attrName>ppt_w</p:attrName>
                                        </p:attrNameLst>
                                      </p:cBhvr>
                                      <p:tavLst>
                                        <p:tav tm="0">
                                          <p:val>
                                            <p:fltVal val="0"/>
                                          </p:val>
                                        </p:tav>
                                        <p:tav tm="100000">
                                          <p:val>
                                            <p:strVal val="#ppt_w"/>
                                          </p:val>
                                        </p:tav>
                                      </p:tavLst>
                                    </p:anim>
                                    <p:anim calcmode="lin" valueType="num">
                                      <p:cBhvr>
                                        <p:cTn id="146" dur="500" fill="hold"/>
                                        <p:tgtEl>
                                          <p:spTgt spid="46"/>
                                        </p:tgtEl>
                                        <p:attrNameLst>
                                          <p:attrName>ppt_h</p:attrName>
                                        </p:attrNameLst>
                                      </p:cBhvr>
                                      <p:tavLst>
                                        <p:tav tm="0">
                                          <p:val>
                                            <p:fltVal val="0"/>
                                          </p:val>
                                        </p:tav>
                                        <p:tav tm="100000">
                                          <p:val>
                                            <p:strVal val="#ppt_h"/>
                                          </p:val>
                                        </p:tav>
                                      </p:tavLst>
                                    </p:anim>
                                    <p:animEffect transition="in" filter="fade">
                                      <p:cBhvr>
                                        <p:cTn id="147" dur="500"/>
                                        <p:tgtEl>
                                          <p:spTgt spid="46"/>
                                        </p:tgtEl>
                                      </p:cBhvr>
                                    </p:animEffect>
                                  </p:childTnLst>
                                </p:cTn>
                              </p:par>
                            </p:childTnLst>
                          </p:cTn>
                        </p:par>
                        <p:par>
                          <p:cTn id="148" fill="hold">
                            <p:stCondLst>
                              <p:cond delay="10000"/>
                            </p:stCondLst>
                            <p:childTnLst>
                              <p:par>
                                <p:cTn id="149" presetID="37" presetClass="entr" presetSubtype="0" fill="hold" grpId="0" nodeType="after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800"/>
                                        <p:tgtEl>
                                          <p:spTgt spid="59"/>
                                        </p:tgtEl>
                                      </p:cBhvr>
                                    </p:animEffect>
                                    <p:anim calcmode="lin" valueType="num">
                                      <p:cBhvr>
                                        <p:cTn id="152" dur="800" fill="hold"/>
                                        <p:tgtEl>
                                          <p:spTgt spid="59"/>
                                        </p:tgtEl>
                                        <p:attrNameLst>
                                          <p:attrName>ppt_x</p:attrName>
                                        </p:attrNameLst>
                                      </p:cBhvr>
                                      <p:tavLst>
                                        <p:tav tm="0">
                                          <p:val>
                                            <p:strVal val="#ppt_x"/>
                                          </p:val>
                                        </p:tav>
                                        <p:tav tm="100000">
                                          <p:val>
                                            <p:strVal val="#ppt_x"/>
                                          </p:val>
                                        </p:tav>
                                      </p:tavLst>
                                    </p:anim>
                                    <p:anim calcmode="lin" valueType="num">
                                      <p:cBhvr>
                                        <p:cTn id="153" dur="720" decel="100000" fill="hold"/>
                                        <p:tgtEl>
                                          <p:spTgt spid="59"/>
                                        </p:tgtEl>
                                        <p:attrNameLst>
                                          <p:attrName>ppt_y</p:attrName>
                                        </p:attrNameLst>
                                      </p:cBhvr>
                                      <p:tavLst>
                                        <p:tav tm="0">
                                          <p:val>
                                            <p:strVal val="#ppt_y+1"/>
                                          </p:val>
                                        </p:tav>
                                        <p:tav tm="100000">
                                          <p:val>
                                            <p:strVal val="#ppt_y-.03"/>
                                          </p:val>
                                        </p:tav>
                                      </p:tavLst>
                                    </p:anim>
                                    <p:anim calcmode="lin" valueType="num">
                                      <p:cBhvr>
                                        <p:cTn id="154" dur="80" accel="100000" fill="hold">
                                          <p:stCondLst>
                                            <p:cond delay="720"/>
                                          </p:stCondLst>
                                        </p:cTn>
                                        <p:tgtEl>
                                          <p:spTgt spid="59"/>
                                        </p:tgtEl>
                                        <p:attrNameLst>
                                          <p:attrName>ppt_y</p:attrName>
                                        </p:attrNameLst>
                                      </p:cBhvr>
                                      <p:tavLst>
                                        <p:tav tm="0">
                                          <p:val>
                                            <p:strVal val="#ppt_y-.03"/>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fade">
                                      <p:cBhvr>
                                        <p:cTn id="157" dur="800"/>
                                        <p:tgtEl>
                                          <p:spTgt spid="60"/>
                                        </p:tgtEl>
                                      </p:cBhvr>
                                    </p:animEffect>
                                    <p:anim calcmode="lin" valueType="num">
                                      <p:cBhvr>
                                        <p:cTn id="158" dur="800" fill="hold"/>
                                        <p:tgtEl>
                                          <p:spTgt spid="60"/>
                                        </p:tgtEl>
                                        <p:attrNameLst>
                                          <p:attrName>ppt_x</p:attrName>
                                        </p:attrNameLst>
                                      </p:cBhvr>
                                      <p:tavLst>
                                        <p:tav tm="0">
                                          <p:val>
                                            <p:strVal val="#ppt_x"/>
                                          </p:val>
                                        </p:tav>
                                        <p:tav tm="100000">
                                          <p:val>
                                            <p:strVal val="#ppt_x"/>
                                          </p:val>
                                        </p:tav>
                                      </p:tavLst>
                                    </p:anim>
                                    <p:anim calcmode="lin" valueType="num">
                                      <p:cBhvr>
                                        <p:cTn id="159"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5" grpId="0"/>
      <p:bldP spid="56" grpId="0"/>
      <p:bldP spid="57" grpId="0"/>
      <p:bldP spid="58" grpId="0"/>
      <p:bldP spid="59" grpId="0"/>
      <p:bldP spid="60" grpId="0"/>
      <p:bldP spid="61" grpId="0"/>
      <p:bldP spid="62"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648075" y="1752601"/>
            <a:ext cx="8543925" cy="2447926"/>
          </a:xfrm>
          <a:prstGeom prst="rect">
            <a:avLst/>
          </a:prstGeom>
          <a:solidFill>
            <a:srgbClr val="D90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975793" y="225257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3975793" y="2728884"/>
            <a:ext cx="7704578"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grpSp>
        <p:nvGrpSpPr>
          <p:cNvPr id="2" name="组合 1"/>
          <p:cNvGrpSpPr/>
          <p:nvPr/>
        </p:nvGrpSpPr>
        <p:grpSpPr>
          <a:xfrm>
            <a:off x="508654" y="4666912"/>
            <a:ext cx="744474" cy="829018"/>
            <a:chOff x="508654" y="4666912"/>
            <a:chExt cx="744474" cy="829018"/>
          </a:xfrm>
        </p:grpSpPr>
        <p:sp>
          <p:nvSpPr>
            <p:cNvPr id="31" name="任意多边形 30"/>
            <p:cNvSpPr/>
            <p:nvPr/>
          </p:nvSpPr>
          <p:spPr>
            <a:xfrm rot="5400000">
              <a:off x="466382" y="4709184"/>
              <a:ext cx="829018" cy="74447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653010" y="4918649"/>
              <a:ext cx="455762" cy="325544"/>
              <a:chOff x="11641138" y="5241925"/>
              <a:chExt cx="566738" cy="404812"/>
            </a:xfrm>
            <a:solidFill>
              <a:srgbClr val="2FA598"/>
            </a:solidFill>
          </p:grpSpPr>
          <p:sp>
            <p:nvSpPr>
              <p:cNvPr id="32" name="Freeform 672"/>
              <p:cNvSpPr>
                <a:spLocks/>
              </p:cNvSpPr>
              <p:nvPr/>
            </p:nvSpPr>
            <p:spPr bwMode="auto">
              <a:xfrm>
                <a:off x="11641138" y="5383212"/>
                <a:ext cx="566738" cy="263525"/>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73"/>
              <p:cNvSpPr>
                <a:spLocks/>
              </p:cNvSpPr>
              <p:nvPr/>
            </p:nvSpPr>
            <p:spPr bwMode="auto">
              <a:xfrm>
                <a:off x="11720513" y="5241925"/>
                <a:ext cx="487363" cy="322263"/>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9" name="直接连接符 38"/>
          <p:cNvCxnSpPr/>
          <p:nvPr/>
        </p:nvCxnSpPr>
        <p:spPr>
          <a:xfrm>
            <a:off x="1253128" y="5104601"/>
            <a:ext cx="9850301" cy="0"/>
          </a:xfrm>
          <a:prstGeom prst="line">
            <a:avLst/>
          </a:prstGeom>
          <a:ln>
            <a:solidFill>
              <a:srgbClr val="C7210D"/>
            </a:solidFill>
            <a:prstDash val="sys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398741" y="4648118"/>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2" name="任意多边形 41"/>
          <p:cNvSpPr/>
          <p:nvPr/>
        </p:nvSpPr>
        <p:spPr>
          <a:xfrm rot="5400000">
            <a:off x="11123947" y="4959785"/>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1158975" y="5552303"/>
            <a:ext cx="10713183" cy="609398"/>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点击此处添加文本点击此处添加文本点击此处添加文本点击此处添加文</a:t>
            </a:r>
          </a:p>
        </p:txBody>
      </p:sp>
      <p:sp>
        <p:nvSpPr>
          <p:cNvPr id="47" name="任意多边形 46"/>
          <p:cNvSpPr/>
          <p:nvPr/>
        </p:nvSpPr>
        <p:spPr>
          <a:xfrm rot="5400000">
            <a:off x="4034764" y="1779632"/>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25" name="组合 24"/>
          <p:cNvGrpSpPr/>
          <p:nvPr/>
        </p:nvGrpSpPr>
        <p:grpSpPr>
          <a:xfrm>
            <a:off x="285626" y="156296"/>
            <a:ext cx="1062054" cy="953742"/>
            <a:chOff x="1080871" y="2206803"/>
            <a:chExt cx="1825542" cy="1639368"/>
          </a:xfrm>
        </p:grpSpPr>
        <p:grpSp>
          <p:nvGrpSpPr>
            <p:cNvPr id="27" name="组合 26"/>
            <p:cNvGrpSpPr/>
            <p:nvPr/>
          </p:nvGrpSpPr>
          <p:grpSpPr>
            <a:xfrm>
              <a:off x="1250578" y="2355435"/>
              <a:ext cx="1518976" cy="1334570"/>
              <a:chOff x="1250578" y="2584404"/>
              <a:chExt cx="1518976" cy="1334570"/>
            </a:xfrm>
          </p:grpSpPr>
          <p:sp>
            <p:nvSpPr>
              <p:cNvPr id="35" name="任意多边形 34"/>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文本框 35"/>
              <p:cNvSpPr txBox="1"/>
              <p:nvPr/>
            </p:nvSpPr>
            <p:spPr>
              <a:xfrm>
                <a:off x="1432650" y="2590699"/>
                <a:ext cx="1336904" cy="1322577"/>
              </a:xfrm>
              <a:prstGeom prst="rect">
                <a:avLst/>
              </a:prstGeom>
              <a:noFill/>
            </p:spPr>
            <p:txBody>
              <a:bodyPr wrap="none" rtlCol="0">
                <a:spAutoFit/>
              </a:bodyPr>
              <a:lstStyle/>
              <a:p>
                <a:r>
                  <a:rPr lang="en-US" altLang="zh-CN" sz="4400" dirty="0">
                    <a:solidFill>
                      <a:srgbClr val="D90A10"/>
                    </a:solidFill>
                    <a:latin typeface="Agency FB" panose="020B0503020202020204" pitchFamily="34" charset="0"/>
                  </a:rPr>
                  <a:t>01</a:t>
                </a:r>
                <a:endParaRPr lang="zh-CN" altLang="en-US" sz="4400" dirty="0">
                  <a:solidFill>
                    <a:srgbClr val="D90A10"/>
                  </a:solidFill>
                  <a:latin typeface="Agency FB" panose="020B0503020202020204" pitchFamily="34" charset="0"/>
                </a:endParaRPr>
              </a:p>
            </p:txBody>
          </p:sp>
        </p:grpSp>
        <p:sp>
          <p:nvSpPr>
            <p:cNvPr id="28" name="任意多边形 27"/>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37" name="任意多边形 36"/>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21733"/>
            <a:ext cx="5141819" cy="2874348"/>
          </a:xfrm>
          <a:prstGeom prst="rect">
            <a:avLst/>
          </a:prstGeom>
        </p:spPr>
      </p:pic>
    </p:spTree>
    <p:extLst>
      <p:ext uri="{BB962C8B-B14F-4D97-AF65-F5344CB8AC3E}">
        <p14:creationId xmlns:p14="http://schemas.microsoft.com/office/powerpoint/2010/main" val="71659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800"/>
                                        <p:tgtEl>
                                          <p:spTgt spid="29"/>
                                        </p:tgtEl>
                                      </p:cBhvr>
                                    </p:animEffect>
                                    <p:anim calcmode="lin" valueType="num">
                                      <p:cBhvr>
                                        <p:cTn id="19" dur="800" fill="hold"/>
                                        <p:tgtEl>
                                          <p:spTgt spid="29"/>
                                        </p:tgtEl>
                                        <p:attrNameLst>
                                          <p:attrName>ppt_x</p:attrName>
                                        </p:attrNameLst>
                                      </p:cBhvr>
                                      <p:tavLst>
                                        <p:tav tm="0">
                                          <p:val>
                                            <p:strVal val="#ppt_x"/>
                                          </p:val>
                                        </p:tav>
                                        <p:tav tm="100000">
                                          <p:val>
                                            <p:strVal val="#ppt_x"/>
                                          </p:val>
                                        </p:tav>
                                      </p:tavLst>
                                    </p:anim>
                                    <p:anim calcmode="lin" valueType="num">
                                      <p:cBhvr>
                                        <p:cTn id="20" dur="720" decel="100000" fill="hold"/>
                                        <p:tgtEl>
                                          <p:spTgt spid="29"/>
                                        </p:tgtEl>
                                        <p:attrNameLst>
                                          <p:attrName>ppt_y</p:attrName>
                                        </p:attrNameLst>
                                      </p:cBhvr>
                                      <p:tavLst>
                                        <p:tav tm="0">
                                          <p:val>
                                            <p:strVal val="#ppt_y+1"/>
                                          </p:val>
                                        </p:tav>
                                        <p:tav tm="100000">
                                          <p:val>
                                            <p:strVal val="#ppt_y-.03"/>
                                          </p:val>
                                        </p:tav>
                                      </p:tavLst>
                                    </p:anim>
                                    <p:anim calcmode="lin" valueType="num">
                                      <p:cBhvr>
                                        <p:cTn id="21" dur="80" accel="100000" fill="hold">
                                          <p:stCondLst>
                                            <p:cond delay="720"/>
                                          </p:stCondLst>
                                        </p:cTn>
                                        <p:tgtEl>
                                          <p:spTgt spid="29"/>
                                        </p:tgtEl>
                                        <p:attrNameLst>
                                          <p:attrName>ppt_y</p:attrName>
                                        </p:attrNameLst>
                                      </p:cBhvr>
                                      <p:tavLst>
                                        <p:tav tm="0">
                                          <p:val>
                                            <p:strVal val="#ppt_y-.03"/>
                                          </p:val>
                                        </p:tav>
                                        <p:tav tm="100000">
                                          <p:val>
                                            <p:strVal val="#ppt_y"/>
                                          </p:val>
                                        </p:tav>
                                      </p:tavLst>
                                    </p:anim>
                                  </p:childTnLst>
                                </p:cTn>
                              </p:par>
                            </p:childTnLst>
                          </p:cTn>
                        </p:par>
                        <p:par>
                          <p:cTn id="22" fill="hold">
                            <p:stCondLst>
                              <p:cond delay="1800"/>
                            </p:stCondLst>
                            <p:childTnLst>
                              <p:par>
                                <p:cTn id="23" presetID="14" presetClass="entr" presetSubtype="1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randombar(horizontal)">
                                      <p:cBhvr>
                                        <p:cTn id="25" dur="500"/>
                                        <p:tgtEl>
                                          <p:spTgt spid="30"/>
                                        </p:tgtEl>
                                      </p:cBhvr>
                                    </p:animEffect>
                                  </p:childTnLst>
                                </p:cTn>
                              </p:par>
                            </p:childTnLst>
                          </p:cTn>
                        </p:par>
                        <p:par>
                          <p:cTn id="26" fill="hold">
                            <p:stCondLst>
                              <p:cond delay="2300"/>
                            </p:stCondLst>
                            <p:childTnLst>
                              <p:par>
                                <p:cTn id="27" presetID="49" presetClass="entr" presetSubtype="0" decel="10000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style.rotation</p:attrName>
                                        </p:attrNameLst>
                                      </p:cBhvr>
                                      <p:tavLst>
                                        <p:tav tm="0">
                                          <p:val>
                                            <p:fltVal val="360"/>
                                          </p:val>
                                        </p:tav>
                                        <p:tav tm="100000">
                                          <p:val>
                                            <p:fltVal val="0"/>
                                          </p:val>
                                        </p:tav>
                                      </p:tavLst>
                                    </p:anim>
                                    <p:animEffect transition="in" filter="fade">
                                      <p:cBhvr>
                                        <p:cTn id="32" dur="500"/>
                                        <p:tgtEl>
                                          <p:spTgt spid="2"/>
                                        </p:tgtEl>
                                      </p:cBhvr>
                                    </p:animEffect>
                                  </p:childTnLst>
                                </p:cTn>
                              </p:par>
                              <p:par>
                                <p:cTn id="33" presetID="22" presetClass="entr" presetSubtype="8"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500"/>
                                        <p:tgtEl>
                                          <p:spTgt spid="4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up)">
                                      <p:cBhvr>
                                        <p:cTn id="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p:bldP spid="30" grpId="0"/>
      <p:bldP spid="40" grpId="0"/>
      <p:bldP spid="42" grpId="0" animBg="1"/>
      <p:bldP spid="46" grpId="0"/>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401114" y="3790303"/>
            <a:ext cx="5057795" cy="830997"/>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48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点击此处添加文本</a:t>
            </a:r>
          </a:p>
        </p:txBody>
      </p:sp>
      <p:sp>
        <p:nvSpPr>
          <p:cNvPr id="22" name="文本框 21"/>
          <p:cNvSpPr txBox="1"/>
          <p:nvPr/>
        </p:nvSpPr>
        <p:spPr>
          <a:xfrm>
            <a:off x="4165030" y="4621300"/>
            <a:ext cx="3476086" cy="369332"/>
          </a:xfrm>
          <a:prstGeom prst="rect">
            <a:avLst/>
          </a:prstGeom>
          <a:noFill/>
          <a:effectLst>
            <a:outerShdw blurRad="63500" dist="38100" dir="5400000" algn="t" rotWithShape="0">
              <a:prstClr val="black">
                <a:alpha val="27000"/>
              </a:prstClr>
            </a:outerShdw>
          </a:effectLst>
        </p:spPr>
        <p:txBody>
          <a:bodyPr wrap="square" rtlCol="0">
            <a:spAutoFit/>
          </a:bodyPr>
          <a:lstStyle/>
          <a:p>
            <a:pPr algn="dist"/>
            <a:r>
              <a:rPr lang="en-US" altLang="zh-CN" i="1" dirty="0" smtClean="0">
                <a:solidFill>
                  <a:schemeClr val="bg1">
                    <a:lumMod val="50000"/>
                  </a:schemeClr>
                </a:solidFill>
                <a:latin typeface="+mn-ea"/>
                <a:cs typeface="阿里巴巴普惠体 H" panose="00020600040101010101" pitchFamily="18" charset="-122"/>
              </a:rPr>
              <a:t>IN THE ADD DIRECTORY</a:t>
            </a:r>
            <a:endParaRPr lang="zh-CN" altLang="en-US" i="1" dirty="0">
              <a:solidFill>
                <a:schemeClr val="bg1">
                  <a:lumMod val="50000"/>
                </a:schemeClr>
              </a:solidFill>
              <a:latin typeface="+mn-ea"/>
              <a:cs typeface="阿里巴巴普惠体 H" panose="00020600040101010101" pitchFamily="18" charset="-122"/>
            </a:endParaRPr>
          </a:p>
        </p:txBody>
      </p:sp>
      <p:grpSp>
        <p:nvGrpSpPr>
          <p:cNvPr id="9" name="组合 8"/>
          <p:cNvGrpSpPr/>
          <p:nvPr/>
        </p:nvGrpSpPr>
        <p:grpSpPr>
          <a:xfrm>
            <a:off x="4490853" y="1036711"/>
            <a:ext cx="2727076" cy="2448960"/>
            <a:chOff x="4834867" y="449118"/>
            <a:chExt cx="2082628" cy="1870235"/>
          </a:xfrm>
        </p:grpSpPr>
        <p:sp>
          <p:nvSpPr>
            <p:cNvPr id="10" name="任意多边形 9"/>
            <p:cNvSpPr/>
            <p:nvPr/>
          </p:nvSpPr>
          <p:spPr>
            <a:xfrm>
              <a:off x="4956697" y="551642"/>
              <a:ext cx="1838968" cy="165142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chemeClr val="bg1"/>
                </a:gs>
                <a:gs pos="100000">
                  <a:srgbClr val="C7210D"/>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834867" y="449118"/>
              <a:ext cx="2082628" cy="18702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3175">
              <a:gradFill flip="none" rotWithShape="1">
                <a:gsLst>
                  <a:gs pos="0">
                    <a:schemeClr val="accent1">
                      <a:lumMod val="5000"/>
                      <a:lumOff val="95000"/>
                    </a:schemeClr>
                  </a:gs>
                  <a:gs pos="100000">
                    <a:srgbClr val="C00000"/>
                  </a:gs>
                </a:gsLst>
                <a:lin ang="2700000" scaled="1"/>
                <a:tileRect/>
              </a:gradFill>
              <a:prstDash val="solid"/>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246171" y="1528919"/>
            <a:ext cx="1367682" cy="1548497"/>
            <a:chOff x="5651768" y="1624564"/>
            <a:chExt cx="1367682" cy="1548497"/>
          </a:xfrm>
        </p:grpSpPr>
        <p:sp>
          <p:nvSpPr>
            <p:cNvPr id="13" name="文本框 12"/>
            <p:cNvSpPr txBox="1"/>
            <p:nvPr/>
          </p:nvSpPr>
          <p:spPr>
            <a:xfrm>
              <a:off x="5651768" y="1624564"/>
              <a:ext cx="1367682" cy="1446550"/>
            </a:xfrm>
            <a:prstGeom prst="rect">
              <a:avLst/>
            </a:prstGeom>
            <a:noFill/>
          </p:spPr>
          <p:txBody>
            <a:bodyPr wrap="none" rtlCol="0">
              <a:spAutoFit/>
            </a:bodyPr>
            <a:lstStyle/>
            <a:p>
              <a:r>
                <a:rPr lang="en-US" altLang="zh-CN" sz="8800" dirty="0" smtClean="0">
                  <a:solidFill>
                    <a:schemeClr val="bg1"/>
                  </a:solidFill>
                  <a:latin typeface="Agency FB" panose="020B0503020202020204" pitchFamily="34" charset="0"/>
                </a:rPr>
                <a:t>02</a:t>
              </a:r>
              <a:endParaRPr lang="zh-CN" altLang="en-US" sz="8800" dirty="0">
                <a:solidFill>
                  <a:schemeClr val="bg1"/>
                </a:solidFill>
                <a:latin typeface="Agency FB" panose="020B0503020202020204" pitchFamily="34" charset="0"/>
              </a:endParaRPr>
            </a:p>
          </p:txBody>
        </p:sp>
        <p:sp>
          <p:nvSpPr>
            <p:cNvPr id="14" name="文本框 13"/>
            <p:cNvSpPr txBox="1"/>
            <p:nvPr/>
          </p:nvSpPr>
          <p:spPr>
            <a:xfrm>
              <a:off x="5729473" y="2772951"/>
              <a:ext cx="1137043" cy="400110"/>
            </a:xfrm>
            <a:prstGeom prst="rect">
              <a:avLst/>
            </a:prstGeom>
            <a:noFill/>
          </p:spPr>
          <p:txBody>
            <a:bodyPr wrap="none" rtlCol="0">
              <a:spAutoFit/>
            </a:bodyPr>
            <a:lstStyle/>
            <a:p>
              <a:r>
                <a:rPr lang="en-US" altLang="zh-CN"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rPr>
                <a:t>Part </a:t>
              </a:r>
              <a:r>
                <a:rPr lang="en-US" altLang="zh-CN" sz="2000" b="1" dirty="0" smtClean="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rPr>
                <a:t>Two</a:t>
              </a:r>
              <a:endParaRPr lang="zh-CN" altLang="en-US" sz="2000" b="1" dirty="0">
                <a:solidFill>
                  <a:schemeClr val="bg1"/>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5156"/>
            <a:ext cx="12192000" cy="2192844"/>
          </a:xfrm>
          <a:prstGeom prst="rect">
            <a:avLst/>
          </a:prstGeom>
        </p:spPr>
      </p:pic>
    </p:spTree>
    <p:extLst>
      <p:ext uri="{BB962C8B-B14F-4D97-AF65-F5344CB8AC3E}">
        <p14:creationId xmlns:p14="http://schemas.microsoft.com/office/powerpoint/2010/main" val="850886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600"/>
                                        <p:tgtEl>
                                          <p:spTgt spid="21"/>
                                        </p:tgtEl>
                                      </p:cBhvr>
                                    </p:animEffect>
                                    <p:anim calcmode="lin" valueType="num">
                                      <p:cBhvr>
                                        <p:cTn id="8" dur="600" fill="hold"/>
                                        <p:tgtEl>
                                          <p:spTgt spid="21"/>
                                        </p:tgtEl>
                                        <p:attrNameLst>
                                          <p:attrName>ppt_x</p:attrName>
                                        </p:attrNameLst>
                                      </p:cBhvr>
                                      <p:tavLst>
                                        <p:tav tm="0">
                                          <p:val>
                                            <p:strVal val="#ppt_x"/>
                                          </p:val>
                                        </p:tav>
                                        <p:tav tm="100000">
                                          <p:val>
                                            <p:strVal val="#ppt_x"/>
                                          </p:val>
                                        </p:tav>
                                      </p:tavLst>
                                    </p:anim>
                                    <p:anim calcmode="lin" valueType="num">
                                      <p:cBhvr>
                                        <p:cTn id="9" dur="600" fill="hold"/>
                                        <p:tgtEl>
                                          <p:spTgt spid="21"/>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600" fill="hold"/>
                                        <p:tgtEl>
                                          <p:spTgt spid="22"/>
                                        </p:tgtEl>
                                        <p:attrNameLst>
                                          <p:attrName>ppt_w</p:attrName>
                                        </p:attrNameLst>
                                      </p:cBhvr>
                                      <p:tavLst>
                                        <p:tav tm="0">
                                          <p:val>
                                            <p:strVal val="#ppt_w+.3"/>
                                          </p:val>
                                        </p:tav>
                                        <p:tav tm="100000">
                                          <p:val>
                                            <p:strVal val="#ppt_w"/>
                                          </p:val>
                                        </p:tav>
                                      </p:tavLst>
                                    </p:anim>
                                    <p:anim calcmode="lin" valueType="num">
                                      <p:cBhvr>
                                        <p:cTn id="13" dur="600" fill="hold"/>
                                        <p:tgtEl>
                                          <p:spTgt spid="22"/>
                                        </p:tgtEl>
                                        <p:attrNameLst>
                                          <p:attrName>ppt_h</p:attrName>
                                        </p:attrNameLst>
                                      </p:cBhvr>
                                      <p:tavLst>
                                        <p:tav tm="0">
                                          <p:val>
                                            <p:strVal val="#ppt_h"/>
                                          </p:val>
                                        </p:tav>
                                        <p:tav tm="100000">
                                          <p:val>
                                            <p:strVal val="#ppt_h"/>
                                          </p:val>
                                        </p:tav>
                                      </p:tavLst>
                                    </p:anim>
                                    <p:animEffect transition="in" filter="fade">
                                      <p:cBhvr>
                                        <p:cTn id="14" dur="600"/>
                                        <p:tgtEl>
                                          <p:spTgt spid="22"/>
                                        </p:tgtEl>
                                      </p:cBhvr>
                                    </p:animEffect>
                                  </p:childTnLst>
                                </p:cTn>
                              </p:par>
                            </p:childTnLst>
                          </p:cTn>
                        </p:par>
                        <p:par>
                          <p:cTn id="15" fill="hold">
                            <p:stCondLst>
                              <p:cond delay="600"/>
                            </p:stCondLst>
                            <p:childTnLst>
                              <p:par>
                                <p:cTn id="16" presetID="53"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188048" y="2937643"/>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5101430" y="2937643"/>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29" name="矩形 28"/>
          <p:cNvSpPr/>
          <p:nvPr/>
        </p:nvSpPr>
        <p:spPr>
          <a:xfrm>
            <a:off x="9029738" y="2922946"/>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33" name="矩形 32"/>
          <p:cNvSpPr/>
          <p:nvPr/>
        </p:nvSpPr>
        <p:spPr>
          <a:xfrm>
            <a:off x="3121856" y="5218537"/>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7060446" y="5218537"/>
            <a:ext cx="2249334" cy="400110"/>
          </a:xfrm>
          <a:prstGeom prst="rect">
            <a:avLst/>
          </a:prstGeom>
        </p:spPr>
        <p:txBody>
          <a:bodyPr wrap="non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grpSp>
        <p:nvGrpSpPr>
          <p:cNvPr id="56" name="组合 55"/>
          <p:cNvGrpSpPr/>
          <p:nvPr/>
        </p:nvGrpSpPr>
        <p:grpSpPr>
          <a:xfrm>
            <a:off x="1527368" y="1140017"/>
            <a:ext cx="1499724" cy="1670042"/>
            <a:chOff x="1527368" y="2073283"/>
            <a:chExt cx="1499724" cy="1670042"/>
          </a:xfrm>
          <a:effectLst>
            <a:outerShdw blurRad="431800" dist="203200" dir="2700000" algn="tl" rotWithShape="0">
              <a:prstClr val="black">
                <a:alpha val="27000"/>
              </a:prstClr>
            </a:outerShdw>
          </a:effectLst>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rcRect l="30860" t="2595" r="23598" b="7248"/>
            <a:stretch>
              <a:fillRect/>
            </a:stretch>
          </p:blipFill>
          <p:spPr>
            <a:xfrm>
              <a:off x="1527368"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2"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1" name="任意多边形 50"/>
            <p:cNvSpPr/>
            <p:nvPr/>
          </p:nvSpPr>
          <p:spPr>
            <a:xfrm rot="5400000">
              <a:off x="1442212" y="215844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5465956" y="1129066"/>
            <a:ext cx="1499724" cy="1680993"/>
            <a:chOff x="5465956" y="2062332"/>
            <a:chExt cx="1499724" cy="1680993"/>
          </a:xfrm>
          <a:effectLst>
            <a:outerShdw blurRad="431800" dist="203200" dir="2700000" algn="tl" rotWithShape="0">
              <a:prstClr val="black">
                <a:alpha val="27000"/>
              </a:prstClr>
            </a:outerShdw>
          </a:effectLst>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rcRect l="29586" t="7510" r="29586" b="7510"/>
            <a:stretch>
              <a:fillRect/>
            </a:stretch>
          </p:blipFill>
          <p:spPr>
            <a:xfrm>
              <a:off x="5465956"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7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3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7"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3"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2" name="任意多边形 51"/>
            <p:cNvSpPr/>
            <p:nvPr/>
          </p:nvSpPr>
          <p:spPr>
            <a:xfrm rot="5400000">
              <a:off x="5380802" y="2147490"/>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9404543" y="1125900"/>
            <a:ext cx="1499724" cy="1684159"/>
            <a:chOff x="9404543" y="2059166"/>
            <a:chExt cx="1499724" cy="1684159"/>
          </a:xfrm>
          <a:effectLst>
            <a:outerShdw blurRad="431800" dist="203200" dir="2700000" algn="tl" rotWithShape="0">
              <a:prstClr val="black">
                <a:alpha val="27000"/>
              </a:prstClr>
            </a:outerShdw>
          </a:effectLst>
        </p:grpSpPr>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rcRect l="18078" t="797" r="27835" b="2835"/>
            <a:stretch>
              <a:fillRect/>
            </a:stretch>
          </p:blipFill>
          <p:spPr>
            <a:xfrm>
              <a:off x="9404543" y="2073283"/>
              <a:ext cx="1499724" cy="1670042"/>
            </a:xfrm>
            <a:custGeom>
              <a:avLst/>
              <a:gdLst>
                <a:gd name="connsiteX0" fmla="*/ 744638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5 w 1499724"/>
                <a:gd name="connsiteY5" fmla="*/ 20672 h 1670042"/>
                <a:gd name="connsiteX6" fmla="*/ 1416332 w 1499724"/>
                <a:gd name="connsiteY6" fmla="*/ 356838 h 1670042"/>
                <a:gd name="connsiteX7" fmla="*/ 1428020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7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5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5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8" y="0"/>
                  </a:moveTo>
                  <a:lnTo>
                    <a:pt x="750678" y="159"/>
                  </a:lnTo>
                  <a:lnTo>
                    <a:pt x="756720" y="0"/>
                  </a:lnTo>
                  <a:lnTo>
                    <a:pt x="758967" y="377"/>
                  </a:lnTo>
                  <a:lnTo>
                    <a:pt x="774976" y="799"/>
                  </a:lnTo>
                  <a:cubicBezTo>
                    <a:pt x="795217" y="3310"/>
                    <a:pt x="815300" y="9831"/>
                    <a:pt x="834075" y="20672"/>
                  </a:cubicBezTo>
                  <a:lnTo>
                    <a:pt x="1416332" y="356838"/>
                  </a:lnTo>
                  <a:lnTo>
                    <a:pt x="1428020"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2" y="1675066"/>
                    <a:pt x="714927" y="1664666"/>
                  </a:cubicBezTo>
                  <a:lnTo>
                    <a:pt x="703167" y="1660275"/>
                  </a:lnTo>
                  <a:lnTo>
                    <a:pt x="696283" y="1658717"/>
                  </a:lnTo>
                  <a:cubicBezTo>
                    <a:pt x="686385" y="1655417"/>
                    <a:pt x="676670" y="1651077"/>
                    <a:pt x="667283" y="1645657"/>
                  </a:cubicBezTo>
                  <a:lnTo>
                    <a:pt x="85026" y="1309490"/>
                  </a:lnTo>
                  <a:lnTo>
                    <a:pt x="75001" y="1302272"/>
                  </a:lnTo>
                  <a:lnTo>
                    <a:pt x="69228" y="1299138"/>
                  </a:lnTo>
                  <a:lnTo>
                    <a:pt x="59482" y="1291097"/>
                  </a:lnTo>
                  <a:lnTo>
                    <a:pt x="59215"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5" y="356838"/>
                  </a:lnTo>
                  <a:lnTo>
                    <a:pt x="667282" y="20672"/>
                  </a:lnTo>
                  <a:cubicBezTo>
                    <a:pt x="686057" y="9831"/>
                    <a:pt x="706141" y="3310"/>
                    <a:pt x="726383" y="799"/>
                  </a:cubicBezTo>
                  <a:lnTo>
                    <a:pt x="742391" y="377"/>
                  </a:lnTo>
                  <a:close/>
                </a:path>
              </a:pathLst>
            </a:custGeom>
          </p:spPr>
        </p:pic>
        <p:sp>
          <p:nvSpPr>
            <p:cNvPr id="53" name="任意多边形 52"/>
            <p:cNvSpPr/>
            <p:nvPr/>
          </p:nvSpPr>
          <p:spPr>
            <a:xfrm rot="5400000">
              <a:off x="9319389" y="214432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3782927" y="4047242"/>
            <a:ext cx="908142" cy="1011276"/>
            <a:chOff x="3786778" y="3736166"/>
            <a:chExt cx="908142" cy="1011276"/>
          </a:xfrm>
          <a:effectLst>
            <a:outerShdw blurRad="431800" dist="203200" dir="2700000" algn="tl" rotWithShape="0">
              <a:prstClr val="black">
                <a:alpha val="27000"/>
              </a:prstClr>
            </a:outerShdw>
          </a:effectLst>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rcRect l="25965" t="8154" r="32074" b="17084"/>
            <a:stretch>
              <a:fillRect/>
            </a:stretch>
          </p:blipFill>
          <p:spPr>
            <a:xfrm>
              <a:off x="3798881"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80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5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4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80" y="218045"/>
                  </a:lnTo>
                  <a:lnTo>
                    <a:pt x="853957" y="218847"/>
                  </a:lnTo>
                  <a:lnTo>
                    <a:pt x="856452" y="220905"/>
                  </a:lnTo>
                  <a:lnTo>
                    <a:pt x="860910" y="224115"/>
                  </a:lnTo>
                  <a:lnTo>
                    <a:pt x="862735" y="226088"/>
                  </a:lnTo>
                  <a:lnTo>
                    <a:pt x="867830" y="230293"/>
                  </a:lnTo>
                  <a:cubicBezTo>
                    <a:pt x="884793" y="247255"/>
                    <a:pt x="895284" y="270689"/>
                    <a:pt x="895284" y="296573"/>
                  </a:cubicBezTo>
                  <a:lnTo>
                    <a:pt x="895284" y="697933"/>
                  </a:lnTo>
                  <a:cubicBezTo>
                    <a:pt x="895284" y="717346"/>
                    <a:pt x="889383" y="735381"/>
                    <a:pt x="879276" y="750341"/>
                  </a:cubicBezTo>
                  <a:lnTo>
                    <a:pt x="877329" y="752701"/>
                  </a:lnTo>
                  <a:lnTo>
                    <a:pt x="873417" y="759082"/>
                  </a:lnTo>
                  <a:cubicBezTo>
                    <a:pt x="866077" y="768797"/>
                    <a:pt x="856711"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4"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7" name="任意多边形 56"/>
            <p:cNvSpPr/>
            <p:nvPr/>
          </p:nvSpPr>
          <p:spPr>
            <a:xfrm rot="5400000">
              <a:off x="3735211"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9" name="组合 58"/>
          <p:cNvGrpSpPr/>
          <p:nvPr/>
        </p:nvGrpSpPr>
        <p:grpSpPr>
          <a:xfrm>
            <a:off x="7730884" y="4047242"/>
            <a:ext cx="908458" cy="1011276"/>
            <a:chOff x="7737469" y="3736166"/>
            <a:chExt cx="908458" cy="1011276"/>
          </a:xfrm>
          <a:effectLst>
            <a:outerShdw blurRad="431800" dist="203200" dir="2700000" algn="tl" rotWithShape="0">
              <a:prstClr val="black">
                <a:alpha val="27000"/>
              </a:prstClr>
            </a:outerShdw>
          </a:effectLst>
        </p:grpSpPr>
        <p:pic>
          <p:nvPicPr>
            <p:cNvPr id="50" name="图片 49"/>
            <p:cNvPicPr>
              <a:picLocks noChangeAspect="1"/>
            </p:cNvPicPr>
            <p:nvPr/>
          </p:nvPicPr>
          <p:blipFill>
            <a:blip r:embed="rId6" cstate="print">
              <a:extLst>
                <a:ext uri="{28A0092B-C50C-407E-A947-70E740481C1C}">
                  <a14:useLocalDpi xmlns:a14="http://schemas.microsoft.com/office/drawing/2010/main" val="0"/>
                </a:ext>
              </a:extLst>
            </a:blip>
            <a:srcRect l="26017" t="7615" r="22728" b="6813"/>
            <a:stretch>
              <a:fillRect/>
            </a:stretch>
          </p:blipFill>
          <p:spPr>
            <a:xfrm>
              <a:off x="7737469"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79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4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5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79" y="218045"/>
                  </a:lnTo>
                  <a:lnTo>
                    <a:pt x="853957" y="218847"/>
                  </a:lnTo>
                  <a:lnTo>
                    <a:pt x="856452" y="220905"/>
                  </a:lnTo>
                  <a:lnTo>
                    <a:pt x="860910" y="224115"/>
                  </a:lnTo>
                  <a:lnTo>
                    <a:pt x="862734" y="226088"/>
                  </a:lnTo>
                  <a:lnTo>
                    <a:pt x="867830" y="230293"/>
                  </a:lnTo>
                  <a:cubicBezTo>
                    <a:pt x="884792" y="247255"/>
                    <a:pt x="895284" y="270689"/>
                    <a:pt x="895284" y="296573"/>
                  </a:cubicBezTo>
                  <a:lnTo>
                    <a:pt x="895284" y="697933"/>
                  </a:lnTo>
                  <a:cubicBezTo>
                    <a:pt x="895284" y="717346"/>
                    <a:pt x="889382" y="735381"/>
                    <a:pt x="879276" y="750341"/>
                  </a:cubicBezTo>
                  <a:lnTo>
                    <a:pt x="877329" y="752701"/>
                  </a:lnTo>
                  <a:lnTo>
                    <a:pt x="873417" y="759082"/>
                  </a:lnTo>
                  <a:cubicBezTo>
                    <a:pt x="866077" y="768797"/>
                    <a:pt x="856710"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5"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8" name="任意多边形 57"/>
            <p:cNvSpPr/>
            <p:nvPr/>
          </p:nvSpPr>
          <p:spPr>
            <a:xfrm rot="5400000">
              <a:off x="7686218"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矩形 60"/>
          <p:cNvSpPr/>
          <p:nvPr/>
        </p:nvSpPr>
        <p:spPr>
          <a:xfrm>
            <a:off x="1466751" y="3450066"/>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2" name="矩形 61"/>
          <p:cNvSpPr/>
          <p:nvPr/>
        </p:nvSpPr>
        <p:spPr>
          <a:xfrm>
            <a:off x="5402583" y="3450066"/>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5" name="矩形 64"/>
          <p:cNvSpPr/>
          <p:nvPr/>
        </p:nvSpPr>
        <p:spPr>
          <a:xfrm>
            <a:off x="9338415" y="3450066"/>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6" name="矩形 65"/>
          <p:cNvSpPr/>
          <p:nvPr/>
        </p:nvSpPr>
        <p:spPr>
          <a:xfrm>
            <a:off x="3436045" y="5785825"/>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67" name="矩形 66"/>
          <p:cNvSpPr/>
          <p:nvPr/>
        </p:nvSpPr>
        <p:spPr>
          <a:xfrm>
            <a:off x="7374635" y="5785825"/>
            <a:ext cx="1620957" cy="609398"/>
          </a:xfrm>
          <a:prstGeom prst="rect">
            <a:avLst/>
          </a:prstGeom>
        </p:spPr>
        <p:txBody>
          <a:bodyPr wrap="non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endParaRPr lang="en-US" altLang="zh-CN" sz="1400" dirty="0">
              <a:latin typeface="微软雅黑" panose="020B0503020204020204" pitchFamily="34" charset="-122"/>
              <a:ea typeface="微软雅黑" panose="020B0503020204020204" pitchFamily="34" charset="-122"/>
            </a:endParaRPr>
          </a:p>
          <a:p>
            <a:pPr>
              <a:lnSpc>
                <a:spcPct val="120000"/>
              </a:lnSpc>
            </a:pPr>
            <a:r>
              <a:rPr lang="zh-CN" altLang="en-US" sz="1400" dirty="0">
                <a:latin typeface="微软雅黑" panose="020B0503020204020204" pitchFamily="34" charset="-122"/>
                <a:ea typeface="微软雅黑" panose="020B0503020204020204" pitchFamily="34" charset="-122"/>
              </a:rPr>
              <a:t>点击此处添加文本</a:t>
            </a:r>
          </a:p>
        </p:txBody>
      </p:sp>
      <p:sp>
        <p:nvSpPr>
          <p:cNvPr id="35" name="文本框 34"/>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36" name="组合 35"/>
          <p:cNvGrpSpPr/>
          <p:nvPr/>
        </p:nvGrpSpPr>
        <p:grpSpPr>
          <a:xfrm>
            <a:off x="285626" y="156296"/>
            <a:ext cx="1062054" cy="953742"/>
            <a:chOff x="1080871" y="2206803"/>
            <a:chExt cx="1825542" cy="1639368"/>
          </a:xfrm>
        </p:grpSpPr>
        <p:grpSp>
          <p:nvGrpSpPr>
            <p:cNvPr id="38" name="组合 37"/>
            <p:cNvGrpSpPr/>
            <p:nvPr/>
          </p:nvGrpSpPr>
          <p:grpSpPr>
            <a:xfrm>
              <a:off x="1250578" y="2355435"/>
              <a:ext cx="1518976" cy="1334570"/>
              <a:chOff x="1250578" y="2584404"/>
              <a:chExt cx="1518976" cy="1334570"/>
            </a:xfrm>
          </p:grpSpPr>
          <p:sp>
            <p:nvSpPr>
              <p:cNvPr id="40" name="任意多边形 39"/>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1" name="文本框 40"/>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02</a:t>
                </a:r>
                <a:endParaRPr lang="zh-CN" altLang="en-US" sz="4400" dirty="0">
                  <a:solidFill>
                    <a:srgbClr val="D90A10"/>
                  </a:solidFill>
                  <a:latin typeface="Agency FB" panose="020B0503020202020204" pitchFamily="34" charset="0"/>
                </a:endParaRPr>
              </a:p>
            </p:txBody>
          </p:sp>
        </p:grpSp>
        <p:sp>
          <p:nvSpPr>
            <p:cNvPr id="39" name="任意多边形 38"/>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42" name="任意多边形 41"/>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340975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Scale>
                                      <p:cBhvr>
                                        <p:cTn id="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
                                        </p:tgtEl>
                                        <p:attrNameLst>
                                          <p:attrName>ppt_x</p:attrName>
                                          <p:attrName>ppt_y</p:attrName>
                                        </p:attrNameLst>
                                      </p:cBhvr>
                                    </p:animMotion>
                                    <p:animEffect transition="in" filter="fade">
                                      <p:cBhvr>
                                        <p:cTn id="9" dur="1000"/>
                                        <p:tgtEl>
                                          <p:spTgt spid="56"/>
                                        </p:tgtEl>
                                      </p:cBhvr>
                                    </p:animEffect>
                                  </p:childTnLst>
                                </p:cTn>
                              </p:par>
                              <p:par>
                                <p:cTn id="10" presetID="5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Scale>
                                      <p:cBhvr>
                                        <p:cTn id="1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4"/>
                                        </p:tgtEl>
                                        <p:attrNameLst>
                                          <p:attrName>ppt_x</p:attrName>
                                          <p:attrName>ppt_y</p:attrName>
                                        </p:attrNameLst>
                                      </p:cBhvr>
                                    </p:animMotion>
                                    <p:animEffect transition="in" filter="fade">
                                      <p:cBhvr>
                                        <p:cTn id="19" dur="1000"/>
                                        <p:tgtEl>
                                          <p:spTgt spid="54"/>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0" presetClass="entr" presetSubtype="0" decel="100000"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500" fill="hold"/>
                                        <p:tgtEl>
                                          <p:spTgt spid="61"/>
                                        </p:tgtEl>
                                        <p:attrNameLst>
                                          <p:attrName>ppt_w</p:attrName>
                                        </p:attrNameLst>
                                      </p:cBhvr>
                                      <p:tavLst>
                                        <p:tav tm="0">
                                          <p:val>
                                            <p:strVal val="#ppt_w+.3"/>
                                          </p:val>
                                        </p:tav>
                                        <p:tav tm="100000">
                                          <p:val>
                                            <p:strVal val="#ppt_w"/>
                                          </p:val>
                                        </p:tav>
                                      </p:tavLst>
                                    </p:anim>
                                    <p:anim calcmode="lin" valueType="num">
                                      <p:cBhvr>
                                        <p:cTn id="30" dur="500" fill="hold"/>
                                        <p:tgtEl>
                                          <p:spTgt spid="61"/>
                                        </p:tgtEl>
                                        <p:attrNameLst>
                                          <p:attrName>ppt_h</p:attrName>
                                        </p:attrNameLst>
                                      </p:cBhvr>
                                      <p:tavLst>
                                        <p:tav tm="0">
                                          <p:val>
                                            <p:strVal val="#ppt_h"/>
                                          </p:val>
                                        </p:tav>
                                        <p:tav tm="100000">
                                          <p:val>
                                            <p:strVal val="#ppt_h"/>
                                          </p:val>
                                        </p:tav>
                                      </p:tavLst>
                                    </p:anim>
                                    <p:animEffect transition="in" filter="fade">
                                      <p:cBhvr>
                                        <p:cTn id="31" dur="500"/>
                                        <p:tgtEl>
                                          <p:spTgt spid="61"/>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0" presetClass="entr" presetSubtype="0" decel="10000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strVal val="#ppt_w+.3"/>
                                          </p:val>
                                        </p:tav>
                                        <p:tav tm="100000">
                                          <p:val>
                                            <p:strVal val="#ppt_w"/>
                                          </p:val>
                                        </p:tav>
                                      </p:tavLst>
                                    </p:anim>
                                    <p:anim calcmode="lin" valueType="num">
                                      <p:cBhvr>
                                        <p:cTn id="42" dur="500" fill="hold"/>
                                        <p:tgtEl>
                                          <p:spTgt spid="62"/>
                                        </p:tgtEl>
                                        <p:attrNameLst>
                                          <p:attrName>ppt_h</p:attrName>
                                        </p:attrNameLst>
                                      </p:cBhvr>
                                      <p:tavLst>
                                        <p:tav tm="0">
                                          <p:val>
                                            <p:strVal val="#ppt_h"/>
                                          </p:val>
                                        </p:tav>
                                        <p:tav tm="100000">
                                          <p:val>
                                            <p:strVal val="#ppt_h"/>
                                          </p:val>
                                        </p:tav>
                                      </p:tavLst>
                                    </p:anim>
                                    <p:animEffect transition="in" filter="fade">
                                      <p:cBhvr>
                                        <p:cTn id="43" dur="500"/>
                                        <p:tgtEl>
                                          <p:spTgt spid="62"/>
                                        </p:tgtEl>
                                      </p:cBhvr>
                                    </p:animEffect>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50" presetClass="entr" presetSubtype="0" decel="100000"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strVal val="#ppt_w+.3"/>
                                          </p:val>
                                        </p:tav>
                                        <p:tav tm="100000">
                                          <p:val>
                                            <p:strVal val="#ppt_w"/>
                                          </p:val>
                                        </p:tav>
                                      </p:tavLst>
                                    </p:anim>
                                    <p:anim calcmode="lin" valueType="num">
                                      <p:cBhvr>
                                        <p:cTn id="54" dur="500" fill="hold"/>
                                        <p:tgtEl>
                                          <p:spTgt spid="65"/>
                                        </p:tgtEl>
                                        <p:attrNameLst>
                                          <p:attrName>ppt_h</p:attrName>
                                        </p:attrNameLst>
                                      </p:cBhvr>
                                      <p:tavLst>
                                        <p:tav tm="0">
                                          <p:val>
                                            <p:strVal val="#ppt_h"/>
                                          </p:val>
                                        </p:tav>
                                        <p:tav tm="100000">
                                          <p:val>
                                            <p:strVal val="#ppt_h"/>
                                          </p:val>
                                        </p:tav>
                                      </p:tavLst>
                                    </p:anim>
                                    <p:animEffect transition="in" filter="fade">
                                      <p:cBhvr>
                                        <p:cTn id="55" dur="500"/>
                                        <p:tgtEl>
                                          <p:spTgt spid="65"/>
                                        </p:tgtEl>
                                      </p:cBhvr>
                                    </p:animEffect>
                                  </p:childTnLst>
                                </p:cTn>
                              </p:par>
                            </p:childTnLst>
                          </p:cTn>
                        </p:par>
                        <p:par>
                          <p:cTn id="56" fill="hold">
                            <p:stCondLst>
                              <p:cond delay="4000"/>
                            </p:stCondLst>
                            <p:childTnLst>
                              <p:par>
                                <p:cTn id="57" presetID="12" presetClass="entr" presetSubtype="1"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p:tgtEl>
                                          <p:spTgt spid="60"/>
                                        </p:tgtEl>
                                        <p:attrNameLst>
                                          <p:attrName>ppt_y</p:attrName>
                                        </p:attrNameLst>
                                      </p:cBhvr>
                                      <p:tavLst>
                                        <p:tav tm="0">
                                          <p:val>
                                            <p:strVal val="#ppt_y-#ppt_h*1.125000"/>
                                          </p:val>
                                        </p:tav>
                                        <p:tav tm="100000">
                                          <p:val>
                                            <p:strVal val="#ppt_y"/>
                                          </p:val>
                                        </p:tav>
                                      </p:tavLst>
                                    </p:anim>
                                    <p:animEffect transition="in" filter="wipe(down)">
                                      <p:cBhvr>
                                        <p:cTn id="60" dur="500"/>
                                        <p:tgtEl>
                                          <p:spTgt spid="60"/>
                                        </p:tgtEl>
                                      </p:cBhvr>
                                    </p:animEffect>
                                  </p:childTnLst>
                                </p:cTn>
                              </p:par>
                              <p:par>
                                <p:cTn id="61" presetID="12" presetClass="entr" presetSubtype="1"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500"/>
                                        <p:tgtEl>
                                          <p:spTgt spid="59"/>
                                        </p:tgtEl>
                                        <p:attrNameLst>
                                          <p:attrName>ppt_y</p:attrName>
                                        </p:attrNameLst>
                                      </p:cBhvr>
                                      <p:tavLst>
                                        <p:tav tm="0">
                                          <p:val>
                                            <p:strVal val="#ppt_y-#ppt_h*1.125000"/>
                                          </p:val>
                                        </p:tav>
                                        <p:tav tm="100000">
                                          <p:val>
                                            <p:strVal val="#ppt_y"/>
                                          </p:val>
                                        </p:tav>
                                      </p:tavLst>
                                    </p:anim>
                                    <p:animEffect transition="in" filter="wipe(down)">
                                      <p:cBhvr>
                                        <p:cTn id="64" dur="500"/>
                                        <p:tgtEl>
                                          <p:spTgt spid="59"/>
                                        </p:tgtEl>
                                      </p:cBhvr>
                                    </p:animEffect>
                                  </p:childTnLst>
                                </p:cTn>
                              </p:par>
                            </p:childTnLst>
                          </p:cTn>
                        </p:par>
                        <p:par>
                          <p:cTn id="65" fill="hold">
                            <p:stCondLst>
                              <p:cond delay="4500"/>
                            </p:stCondLst>
                            <p:childTnLst>
                              <p:par>
                                <p:cTn id="66" presetID="47"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anim calcmode="lin" valueType="num">
                                      <p:cBhvr>
                                        <p:cTn id="69" dur="500" fill="hold"/>
                                        <p:tgtEl>
                                          <p:spTgt spid="33"/>
                                        </p:tgtEl>
                                        <p:attrNameLst>
                                          <p:attrName>ppt_x</p:attrName>
                                        </p:attrNameLst>
                                      </p:cBhvr>
                                      <p:tavLst>
                                        <p:tav tm="0">
                                          <p:val>
                                            <p:strVal val="#ppt_x"/>
                                          </p:val>
                                        </p:tav>
                                        <p:tav tm="100000">
                                          <p:val>
                                            <p:strVal val="#ppt_x"/>
                                          </p:val>
                                        </p:tav>
                                      </p:tavLst>
                                    </p:anim>
                                    <p:anim calcmode="lin" valueType="num">
                                      <p:cBhvr>
                                        <p:cTn id="70" dur="5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5000"/>
                            </p:stCondLst>
                            <p:childTnLst>
                              <p:par>
                                <p:cTn id="72" presetID="50" presetClass="entr" presetSubtype="0" decel="10000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p:cTn id="74" dur="500" fill="hold"/>
                                        <p:tgtEl>
                                          <p:spTgt spid="66"/>
                                        </p:tgtEl>
                                        <p:attrNameLst>
                                          <p:attrName>ppt_w</p:attrName>
                                        </p:attrNameLst>
                                      </p:cBhvr>
                                      <p:tavLst>
                                        <p:tav tm="0">
                                          <p:val>
                                            <p:strVal val="#ppt_w+.3"/>
                                          </p:val>
                                        </p:tav>
                                        <p:tav tm="100000">
                                          <p:val>
                                            <p:strVal val="#ppt_w"/>
                                          </p:val>
                                        </p:tav>
                                      </p:tavLst>
                                    </p:anim>
                                    <p:anim calcmode="lin" valueType="num">
                                      <p:cBhvr>
                                        <p:cTn id="75" dur="500" fill="hold"/>
                                        <p:tgtEl>
                                          <p:spTgt spid="66"/>
                                        </p:tgtEl>
                                        <p:attrNameLst>
                                          <p:attrName>ppt_h</p:attrName>
                                        </p:attrNameLst>
                                      </p:cBhvr>
                                      <p:tavLst>
                                        <p:tav tm="0">
                                          <p:val>
                                            <p:strVal val="#ppt_h"/>
                                          </p:val>
                                        </p:tav>
                                        <p:tav tm="100000">
                                          <p:val>
                                            <p:strVal val="#ppt_h"/>
                                          </p:val>
                                        </p:tav>
                                      </p:tavLst>
                                    </p:anim>
                                    <p:animEffect transition="in" filter="fade">
                                      <p:cBhvr>
                                        <p:cTn id="76" dur="500"/>
                                        <p:tgtEl>
                                          <p:spTgt spid="66"/>
                                        </p:tgtEl>
                                      </p:cBhvr>
                                    </p:animEffect>
                                  </p:childTnLst>
                                </p:cTn>
                              </p:par>
                            </p:childTnLst>
                          </p:cTn>
                        </p:par>
                        <p:par>
                          <p:cTn id="77" fill="hold">
                            <p:stCondLst>
                              <p:cond delay="5500"/>
                            </p:stCondLst>
                            <p:childTnLst>
                              <p:par>
                                <p:cTn id="78" presetID="4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anim calcmode="lin" valueType="num">
                                      <p:cBhvr>
                                        <p:cTn id="81" dur="500" fill="hold"/>
                                        <p:tgtEl>
                                          <p:spTgt spid="34"/>
                                        </p:tgtEl>
                                        <p:attrNameLst>
                                          <p:attrName>ppt_x</p:attrName>
                                        </p:attrNameLst>
                                      </p:cBhvr>
                                      <p:tavLst>
                                        <p:tav tm="0">
                                          <p:val>
                                            <p:strVal val="#ppt_x"/>
                                          </p:val>
                                        </p:tav>
                                        <p:tav tm="100000">
                                          <p:val>
                                            <p:strVal val="#ppt_x"/>
                                          </p:val>
                                        </p:tav>
                                      </p:tavLst>
                                    </p:anim>
                                    <p:anim calcmode="lin" valueType="num">
                                      <p:cBhvr>
                                        <p:cTn id="82" dur="500" fill="hold"/>
                                        <p:tgtEl>
                                          <p:spTgt spid="34"/>
                                        </p:tgtEl>
                                        <p:attrNameLst>
                                          <p:attrName>ppt_y</p:attrName>
                                        </p:attrNameLst>
                                      </p:cBhvr>
                                      <p:tavLst>
                                        <p:tav tm="0">
                                          <p:val>
                                            <p:strVal val="#ppt_y-.1"/>
                                          </p:val>
                                        </p:tav>
                                        <p:tav tm="100000">
                                          <p:val>
                                            <p:strVal val="#ppt_y"/>
                                          </p:val>
                                        </p:tav>
                                      </p:tavLst>
                                    </p:anim>
                                  </p:childTnLst>
                                </p:cTn>
                              </p:par>
                            </p:childTnLst>
                          </p:cTn>
                        </p:par>
                        <p:par>
                          <p:cTn id="83" fill="hold">
                            <p:stCondLst>
                              <p:cond delay="6000"/>
                            </p:stCondLst>
                            <p:childTnLst>
                              <p:par>
                                <p:cTn id="84" presetID="50" presetClass="entr" presetSubtype="0" decel="100000" fill="hold" grpId="0" nodeType="afterEffect">
                                  <p:stCondLst>
                                    <p:cond delay="0"/>
                                  </p:stCondLst>
                                  <p:childTnLst>
                                    <p:set>
                                      <p:cBhvr>
                                        <p:cTn id="85" dur="1" fill="hold">
                                          <p:stCondLst>
                                            <p:cond delay="0"/>
                                          </p:stCondLst>
                                        </p:cTn>
                                        <p:tgtEl>
                                          <p:spTgt spid="67"/>
                                        </p:tgtEl>
                                        <p:attrNameLst>
                                          <p:attrName>style.visibility</p:attrName>
                                        </p:attrNameLst>
                                      </p:cBhvr>
                                      <p:to>
                                        <p:strVal val="visible"/>
                                      </p:to>
                                    </p:set>
                                    <p:anim calcmode="lin" valueType="num">
                                      <p:cBhvr>
                                        <p:cTn id="86" dur="500" fill="hold"/>
                                        <p:tgtEl>
                                          <p:spTgt spid="67"/>
                                        </p:tgtEl>
                                        <p:attrNameLst>
                                          <p:attrName>ppt_w</p:attrName>
                                        </p:attrNameLst>
                                      </p:cBhvr>
                                      <p:tavLst>
                                        <p:tav tm="0">
                                          <p:val>
                                            <p:strVal val="#ppt_w+.3"/>
                                          </p:val>
                                        </p:tav>
                                        <p:tav tm="100000">
                                          <p:val>
                                            <p:strVal val="#ppt_w"/>
                                          </p:val>
                                        </p:tav>
                                      </p:tavLst>
                                    </p:anim>
                                    <p:anim calcmode="lin" valueType="num">
                                      <p:cBhvr>
                                        <p:cTn id="87" dur="500" fill="hold"/>
                                        <p:tgtEl>
                                          <p:spTgt spid="67"/>
                                        </p:tgtEl>
                                        <p:attrNameLst>
                                          <p:attrName>ppt_h</p:attrName>
                                        </p:attrNameLst>
                                      </p:cBhvr>
                                      <p:tavLst>
                                        <p:tav tm="0">
                                          <p:val>
                                            <p:strVal val="#ppt_h"/>
                                          </p:val>
                                        </p:tav>
                                        <p:tav tm="100000">
                                          <p:val>
                                            <p:strVal val="#ppt_h"/>
                                          </p:val>
                                        </p:tav>
                                      </p:tavLst>
                                    </p:anim>
                                    <p:animEffect transition="in" filter="fade">
                                      <p:cBhvr>
                                        <p:cTn id="8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3" grpId="0"/>
      <p:bldP spid="34" grpId="0"/>
      <p:bldP spid="61" grpId="0"/>
      <p:bldP spid="62" grpId="0"/>
      <p:bldP spid="65" grpId="0"/>
      <p:bldP spid="66"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310413" y="1762171"/>
            <a:ext cx="1672833" cy="1862808"/>
            <a:chOff x="4358038" y="1762171"/>
            <a:chExt cx="1672833" cy="1862808"/>
          </a:xfrm>
        </p:grpSpPr>
        <p:sp>
          <p:nvSpPr>
            <p:cNvPr id="20" name="任意多边形 19"/>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Freeform 803"/>
            <p:cNvSpPr>
              <a:spLocks/>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6278047" y="1762171"/>
            <a:ext cx="1672833" cy="1862808"/>
            <a:chOff x="6325672" y="1762171"/>
            <a:chExt cx="1672833" cy="1862808"/>
          </a:xfrm>
        </p:grpSpPr>
        <p:sp>
          <p:nvSpPr>
            <p:cNvPr id="18" name="任意多边形 17"/>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294230" y="3458998"/>
            <a:ext cx="1672833" cy="1862808"/>
            <a:chOff x="5341855" y="3458998"/>
            <a:chExt cx="1672833" cy="1862808"/>
          </a:xfrm>
        </p:grpSpPr>
        <p:sp>
          <p:nvSpPr>
            <p:cNvPr id="19" name="任意多边形 18"/>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5710646" y="4009409"/>
              <a:ext cx="935252" cy="761984"/>
              <a:chOff x="8323263" y="-182563"/>
              <a:chExt cx="754063" cy="614364"/>
            </a:xfrm>
            <a:solidFill>
              <a:srgbClr val="2FA598"/>
            </a:solidFill>
          </p:grpSpPr>
          <p:sp>
            <p:nvSpPr>
              <p:cNvPr id="2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3952068" y="2851060"/>
            <a:ext cx="946093" cy="849336"/>
            <a:chOff x="3999693" y="2851060"/>
            <a:chExt cx="946093" cy="849336"/>
          </a:xfrm>
        </p:grpSpPr>
        <p:sp>
          <p:nvSpPr>
            <p:cNvPr id="23" name="任意多边形 22"/>
            <p:cNvSpPr/>
            <p:nvPr/>
          </p:nvSpPr>
          <p:spPr>
            <a:xfrm rot="5400000">
              <a:off x="3963913" y="289436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文本框 36"/>
            <p:cNvSpPr txBox="1"/>
            <p:nvPr/>
          </p:nvSpPr>
          <p:spPr>
            <a:xfrm>
              <a:off x="3999693" y="2952563"/>
              <a:ext cx="946093" cy="646331"/>
            </a:xfrm>
            <a:prstGeom prst="rect">
              <a:avLst/>
            </a:prstGeom>
            <a:noFill/>
          </p:spPr>
          <p:txBody>
            <a:bodyPr wrap="none" rtlCol="0">
              <a:spAutoFit/>
            </a:bodyPr>
            <a:lstStyle/>
            <a:p>
              <a:r>
                <a:rPr lang="en-US" altLang="zh-CN" sz="3600" dirty="0">
                  <a:latin typeface="Agency FB" panose="020B0503020202020204" pitchFamily="34" charset="0"/>
                </a:rPr>
                <a:t>51%</a:t>
              </a:r>
              <a:endParaRPr lang="zh-CN" altLang="en-US" sz="3600" dirty="0">
                <a:latin typeface="Agency FB" panose="020B0503020202020204" pitchFamily="34" charset="0"/>
              </a:endParaRPr>
            </a:p>
          </p:txBody>
        </p:sp>
      </p:grpSp>
      <p:grpSp>
        <p:nvGrpSpPr>
          <p:cNvPr id="42" name="组合 41"/>
          <p:cNvGrpSpPr/>
          <p:nvPr/>
        </p:nvGrpSpPr>
        <p:grpSpPr>
          <a:xfrm>
            <a:off x="7404979" y="1536194"/>
            <a:ext cx="946093" cy="849336"/>
            <a:chOff x="7452604" y="1536194"/>
            <a:chExt cx="946093" cy="849336"/>
          </a:xfrm>
        </p:grpSpPr>
        <p:sp>
          <p:nvSpPr>
            <p:cNvPr id="21" name="任意多边形 20"/>
            <p:cNvSpPr/>
            <p:nvPr/>
          </p:nvSpPr>
          <p:spPr>
            <a:xfrm rot="5400000">
              <a:off x="7456098" y="1579503"/>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7452604" y="1637697"/>
              <a:ext cx="946093" cy="646331"/>
            </a:xfrm>
            <a:prstGeom prst="rect">
              <a:avLst/>
            </a:prstGeom>
            <a:noFill/>
          </p:spPr>
          <p:txBody>
            <a:bodyPr wrap="none" rtlCol="0">
              <a:spAutoFit/>
            </a:bodyPr>
            <a:lstStyle/>
            <a:p>
              <a:r>
                <a:rPr lang="en-US" altLang="zh-CN" sz="3600" dirty="0">
                  <a:latin typeface="Agency FB" panose="020B0503020202020204" pitchFamily="34" charset="0"/>
                </a:rPr>
                <a:t>76%</a:t>
              </a:r>
              <a:endParaRPr lang="zh-CN" altLang="en-US" sz="3600" dirty="0">
                <a:latin typeface="Agency FB" panose="020B0503020202020204" pitchFamily="34" charset="0"/>
              </a:endParaRPr>
            </a:p>
          </p:txBody>
        </p:sp>
      </p:grpSp>
      <p:grpSp>
        <p:nvGrpSpPr>
          <p:cNvPr id="44" name="组合 43"/>
          <p:cNvGrpSpPr/>
          <p:nvPr/>
        </p:nvGrpSpPr>
        <p:grpSpPr>
          <a:xfrm>
            <a:off x="6622354" y="4472470"/>
            <a:ext cx="946093" cy="849336"/>
            <a:chOff x="6669979" y="4472470"/>
            <a:chExt cx="946093" cy="849336"/>
          </a:xfrm>
        </p:grpSpPr>
        <p:sp>
          <p:nvSpPr>
            <p:cNvPr id="22" name="任意多边形 21"/>
            <p:cNvSpPr/>
            <p:nvPr/>
          </p:nvSpPr>
          <p:spPr>
            <a:xfrm rot="5400000">
              <a:off x="6679885" y="451577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文本框 42"/>
            <p:cNvSpPr txBox="1"/>
            <p:nvPr/>
          </p:nvSpPr>
          <p:spPr>
            <a:xfrm>
              <a:off x="6669979" y="4573973"/>
              <a:ext cx="946093" cy="646331"/>
            </a:xfrm>
            <a:prstGeom prst="rect">
              <a:avLst/>
            </a:prstGeom>
            <a:noFill/>
          </p:spPr>
          <p:txBody>
            <a:bodyPr wrap="none" rtlCol="0">
              <a:spAutoFit/>
            </a:bodyPr>
            <a:lstStyle/>
            <a:p>
              <a:r>
                <a:rPr lang="en-US" altLang="zh-CN" sz="3600" dirty="0">
                  <a:latin typeface="Agency FB" panose="020B0503020202020204" pitchFamily="34" charset="0"/>
                </a:rPr>
                <a:t>92%</a:t>
              </a:r>
              <a:endParaRPr lang="zh-CN" altLang="en-US" sz="3600" dirty="0">
                <a:latin typeface="Agency FB" panose="020B0503020202020204" pitchFamily="34" charset="0"/>
              </a:endParaRPr>
            </a:p>
          </p:txBody>
        </p:sp>
      </p:grpSp>
      <p:sp>
        <p:nvSpPr>
          <p:cNvPr id="45" name="矩形 44"/>
          <p:cNvSpPr/>
          <p:nvPr/>
        </p:nvSpPr>
        <p:spPr>
          <a:xfrm>
            <a:off x="8249814" y="1536194"/>
            <a:ext cx="2335577" cy="400110"/>
          </a:xfrm>
          <a:prstGeom prst="rect">
            <a:avLst/>
          </a:prstGeom>
        </p:spPr>
        <p:txBody>
          <a:bodyPr wrap="squar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6" name="矩形 45"/>
          <p:cNvSpPr/>
          <p:nvPr/>
        </p:nvSpPr>
        <p:spPr>
          <a:xfrm>
            <a:off x="8249814" y="1954292"/>
            <a:ext cx="3510728"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p:txBody>
      </p:sp>
      <p:sp>
        <p:nvSpPr>
          <p:cNvPr id="47" name="矩形 46"/>
          <p:cNvSpPr/>
          <p:nvPr/>
        </p:nvSpPr>
        <p:spPr>
          <a:xfrm>
            <a:off x="7471521" y="4422889"/>
            <a:ext cx="2335577" cy="400110"/>
          </a:xfrm>
          <a:prstGeom prst="rect">
            <a:avLst/>
          </a:prstGeom>
        </p:spPr>
        <p:txBody>
          <a:bodyPr wrap="squar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7471521" y="4840987"/>
            <a:ext cx="3510728"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p:txBody>
      </p:sp>
      <p:sp>
        <p:nvSpPr>
          <p:cNvPr id="49" name="矩形 48"/>
          <p:cNvSpPr/>
          <p:nvPr/>
        </p:nvSpPr>
        <p:spPr>
          <a:xfrm>
            <a:off x="1616012" y="2839164"/>
            <a:ext cx="2335577" cy="400110"/>
          </a:xfrm>
          <a:prstGeom prst="rect">
            <a:avLst/>
          </a:prstGeom>
        </p:spPr>
        <p:txBody>
          <a:bodyPr wrap="square">
            <a:spAutoFit/>
          </a:bodyPr>
          <a:lstStyle/>
          <a:p>
            <a:r>
              <a:rPr lang="zh-CN" altLang="en-US" sz="2000" b="1" dirty="0">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440861" y="3257262"/>
            <a:ext cx="3510728" cy="683264"/>
          </a:xfrm>
          <a:prstGeom prst="rect">
            <a:avLst/>
          </a:prstGeom>
        </p:spPr>
        <p:txBody>
          <a:bodyPr wrap="square">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latin typeface="微软雅黑" panose="020B0503020204020204" pitchFamily="34" charset="-122"/>
                <a:ea typeface="微软雅黑" panose="020B0503020204020204" pitchFamily="34" charset="-122"/>
              </a:rPr>
              <a:t>点击此处添加文本点击此处添加文本</a:t>
            </a:r>
          </a:p>
        </p:txBody>
      </p:sp>
      <p:sp>
        <p:nvSpPr>
          <p:cNvPr id="39" name="文本框 38"/>
          <p:cNvSpPr txBox="1"/>
          <p:nvPr/>
        </p:nvSpPr>
        <p:spPr>
          <a:xfrm>
            <a:off x="1538113" y="371557"/>
            <a:ext cx="3057247"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点击此处添加文本</a:t>
            </a:r>
          </a:p>
        </p:txBody>
      </p:sp>
      <p:grpSp>
        <p:nvGrpSpPr>
          <p:cNvPr id="51" name="组合 50"/>
          <p:cNvGrpSpPr/>
          <p:nvPr/>
        </p:nvGrpSpPr>
        <p:grpSpPr>
          <a:xfrm>
            <a:off x="285626" y="156296"/>
            <a:ext cx="1062054" cy="953742"/>
            <a:chOff x="1080871" y="2206803"/>
            <a:chExt cx="1825542" cy="1639368"/>
          </a:xfrm>
        </p:grpSpPr>
        <p:grpSp>
          <p:nvGrpSpPr>
            <p:cNvPr id="52" name="组合 51"/>
            <p:cNvGrpSpPr/>
            <p:nvPr/>
          </p:nvGrpSpPr>
          <p:grpSpPr>
            <a:xfrm>
              <a:off x="1250578" y="2355435"/>
              <a:ext cx="1518976" cy="1334570"/>
              <a:chOff x="1250578" y="2584404"/>
              <a:chExt cx="1518976" cy="1334570"/>
            </a:xfrm>
          </p:grpSpPr>
          <p:sp>
            <p:nvSpPr>
              <p:cNvPr id="54" name="任意多边形 53"/>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5" name="文本框 54"/>
              <p:cNvSpPr txBox="1"/>
              <p:nvPr/>
            </p:nvSpPr>
            <p:spPr>
              <a:xfrm>
                <a:off x="1432650" y="2590699"/>
                <a:ext cx="1336904" cy="1322577"/>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02</a:t>
                </a:r>
                <a:endParaRPr lang="zh-CN" altLang="en-US" sz="4400" dirty="0">
                  <a:solidFill>
                    <a:srgbClr val="D90A10"/>
                  </a:solidFill>
                  <a:latin typeface="Agency FB" panose="020B0503020202020204" pitchFamily="34" charset="0"/>
                </a:endParaRPr>
              </a:p>
            </p:txBody>
          </p:sp>
        </p:grpSp>
        <p:sp>
          <p:nvSpPr>
            <p:cNvPr id="53" name="任意多边形 52"/>
            <p:cNvSpPr/>
            <p:nvPr/>
          </p:nvSpPr>
          <p:spPr>
            <a:xfrm>
              <a:off x="1080871" y="220680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6350">
              <a:gradFill flip="none" rotWithShape="1">
                <a:gsLst>
                  <a:gs pos="0">
                    <a:schemeClr val="accent1">
                      <a:lumMod val="5000"/>
                      <a:lumOff val="95000"/>
                      <a:alpha val="0"/>
                    </a:schemeClr>
                  </a:gs>
                  <a:gs pos="100000">
                    <a:srgbClr val="C00000"/>
                  </a:gs>
                </a:gsLst>
                <a:lin ang="2700000" scaled="1"/>
                <a:tileRect/>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56" name="任意多边形 55"/>
          <p:cNvSpPr/>
          <p:nvPr/>
        </p:nvSpPr>
        <p:spPr>
          <a:xfrm>
            <a:off x="1207168" y="-5444"/>
            <a:ext cx="492873" cy="4426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Tree>
    <p:extLst>
      <p:ext uri="{BB962C8B-B14F-4D97-AF65-F5344CB8AC3E}">
        <p14:creationId xmlns:p14="http://schemas.microsoft.com/office/powerpoint/2010/main" val="177360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300"/>
                                        <p:tgtEl>
                                          <p:spTgt spid="36"/>
                                        </p:tgtEl>
                                        <p:attrNameLst>
                                          <p:attrName>ppt_y</p:attrName>
                                        </p:attrNameLst>
                                      </p:cBhvr>
                                      <p:tavLst>
                                        <p:tav tm="0">
                                          <p:val>
                                            <p:strVal val="#ppt_y+#ppt_h*1.125000"/>
                                          </p:val>
                                        </p:tav>
                                        <p:tav tm="100000">
                                          <p:val>
                                            <p:strVal val="#ppt_y"/>
                                          </p:val>
                                        </p:tav>
                                      </p:tavLst>
                                    </p:anim>
                                    <p:animEffect transition="in" filter="wipe(up)">
                                      <p:cBhvr>
                                        <p:cTn id="8" dur="300"/>
                                        <p:tgtEl>
                                          <p:spTgt spid="36"/>
                                        </p:tgtEl>
                                      </p:cBhvr>
                                    </p:animEffect>
                                  </p:childTnLst>
                                </p:cTn>
                              </p:par>
                              <p:par>
                                <p:cTn id="9" presetID="2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childTnLst>
                          </p:cTn>
                        </p:par>
                        <p:par>
                          <p:cTn id="12" fill="hold">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600" fill="hold"/>
                                        <p:tgtEl>
                                          <p:spTgt spid="50"/>
                                        </p:tgtEl>
                                        <p:attrNameLst>
                                          <p:attrName>ppt_w</p:attrName>
                                        </p:attrNameLst>
                                      </p:cBhvr>
                                      <p:tavLst>
                                        <p:tav tm="0">
                                          <p:val>
                                            <p:fltVal val="0"/>
                                          </p:val>
                                        </p:tav>
                                        <p:tav tm="100000">
                                          <p:val>
                                            <p:strVal val="#ppt_w"/>
                                          </p:val>
                                        </p:tav>
                                      </p:tavLst>
                                    </p:anim>
                                    <p:anim calcmode="lin" valueType="num">
                                      <p:cBhvr>
                                        <p:cTn id="21" dur="600" fill="hold"/>
                                        <p:tgtEl>
                                          <p:spTgt spid="50"/>
                                        </p:tgtEl>
                                        <p:attrNameLst>
                                          <p:attrName>ppt_h</p:attrName>
                                        </p:attrNameLst>
                                      </p:cBhvr>
                                      <p:tavLst>
                                        <p:tav tm="0">
                                          <p:val>
                                            <p:fltVal val="0"/>
                                          </p:val>
                                        </p:tav>
                                        <p:tav tm="100000">
                                          <p:val>
                                            <p:strVal val="#ppt_h"/>
                                          </p:val>
                                        </p:tav>
                                      </p:tavLst>
                                    </p:anim>
                                    <p:animEffect transition="in" filter="fade">
                                      <p:cBhvr>
                                        <p:cTn id="22" dur="600"/>
                                        <p:tgtEl>
                                          <p:spTgt spid="50"/>
                                        </p:tgtEl>
                                      </p:cBhvr>
                                    </p:animEffect>
                                  </p:childTnLst>
                                </p:cTn>
                              </p:par>
                            </p:childTnLst>
                          </p:cTn>
                        </p:par>
                        <p:par>
                          <p:cTn id="23" fill="hold">
                            <p:stCondLst>
                              <p:cond delay="1100"/>
                            </p:stCondLst>
                            <p:childTnLst>
                              <p:par>
                                <p:cTn id="24" presetID="1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300"/>
                                        <p:tgtEl>
                                          <p:spTgt spid="35"/>
                                        </p:tgtEl>
                                        <p:attrNameLst>
                                          <p:attrName>ppt_y</p:attrName>
                                        </p:attrNameLst>
                                      </p:cBhvr>
                                      <p:tavLst>
                                        <p:tav tm="0">
                                          <p:val>
                                            <p:strVal val="#ppt_y+#ppt_h*1.125000"/>
                                          </p:val>
                                        </p:tav>
                                        <p:tav tm="100000">
                                          <p:val>
                                            <p:strVal val="#ppt_y"/>
                                          </p:val>
                                        </p:tav>
                                      </p:tavLst>
                                    </p:anim>
                                    <p:animEffect transition="in" filter="wipe(up)">
                                      <p:cBhvr>
                                        <p:cTn id="27" dur="300"/>
                                        <p:tgtEl>
                                          <p:spTgt spid="35"/>
                                        </p:tgtEl>
                                      </p:cBhvr>
                                    </p:animEffect>
                                  </p:childTnLst>
                                </p:cTn>
                              </p:par>
                              <p:par>
                                <p:cTn id="28" presetID="22" presetClass="entr" presetSubtype="8"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160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anim calcmode="lin" valueType="num">
                                      <p:cBhvr>
                                        <p:cTn id="35" dur="500" fill="hold"/>
                                        <p:tgtEl>
                                          <p:spTgt spid="45"/>
                                        </p:tgtEl>
                                        <p:attrNameLst>
                                          <p:attrName>ppt_x</p:attrName>
                                        </p:attrNameLst>
                                      </p:cBhvr>
                                      <p:tavLst>
                                        <p:tav tm="0">
                                          <p:val>
                                            <p:strVal val="#ppt_x"/>
                                          </p:val>
                                        </p:tav>
                                        <p:tav tm="100000">
                                          <p:val>
                                            <p:strVal val="#ppt_x"/>
                                          </p:val>
                                        </p:tav>
                                      </p:tavLst>
                                    </p:anim>
                                    <p:anim calcmode="lin" valueType="num">
                                      <p:cBhvr>
                                        <p:cTn id="36" dur="500" fill="hold"/>
                                        <p:tgtEl>
                                          <p:spTgt spid="45"/>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600" fill="hold"/>
                                        <p:tgtEl>
                                          <p:spTgt spid="46"/>
                                        </p:tgtEl>
                                        <p:attrNameLst>
                                          <p:attrName>ppt_w</p:attrName>
                                        </p:attrNameLst>
                                      </p:cBhvr>
                                      <p:tavLst>
                                        <p:tav tm="0">
                                          <p:val>
                                            <p:fltVal val="0"/>
                                          </p:val>
                                        </p:tav>
                                        <p:tav tm="100000">
                                          <p:val>
                                            <p:strVal val="#ppt_w"/>
                                          </p:val>
                                        </p:tav>
                                      </p:tavLst>
                                    </p:anim>
                                    <p:anim calcmode="lin" valueType="num">
                                      <p:cBhvr>
                                        <p:cTn id="40" dur="600" fill="hold"/>
                                        <p:tgtEl>
                                          <p:spTgt spid="46"/>
                                        </p:tgtEl>
                                        <p:attrNameLst>
                                          <p:attrName>ppt_h</p:attrName>
                                        </p:attrNameLst>
                                      </p:cBhvr>
                                      <p:tavLst>
                                        <p:tav tm="0">
                                          <p:val>
                                            <p:fltVal val="0"/>
                                          </p:val>
                                        </p:tav>
                                        <p:tav tm="100000">
                                          <p:val>
                                            <p:strVal val="#ppt_h"/>
                                          </p:val>
                                        </p:tav>
                                      </p:tavLst>
                                    </p:anim>
                                    <p:animEffect transition="in" filter="fade">
                                      <p:cBhvr>
                                        <p:cTn id="41" dur="600"/>
                                        <p:tgtEl>
                                          <p:spTgt spid="46"/>
                                        </p:tgtEl>
                                      </p:cBhvr>
                                    </p:animEffect>
                                  </p:childTnLst>
                                </p:cTn>
                              </p:par>
                            </p:childTnLst>
                          </p:cTn>
                        </p:par>
                        <p:par>
                          <p:cTn id="42" fill="hold">
                            <p:stCondLst>
                              <p:cond delay="2200"/>
                            </p:stCondLst>
                            <p:childTnLst>
                              <p:par>
                                <p:cTn id="43" presetID="1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00"/>
                                        <p:tgtEl>
                                          <p:spTgt spid="34"/>
                                        </p:tgtEl>
                                        <p:attrNameLst>
                                          <p:attrName>ppt_y</p:attrName>
                                        </p:attrNameLst>
                                      </p:cBhvr>
                                      <p:tavLst>
                                        <p:tav tm="0">
                                          <p:val>
                                            <p:strVal val="#ppt_y+#ppt_h*1.125000"/>
                                          </p:val>
                                        </p:tav>
                                        <p:tav tm="100000">
                                          <p:val>
                                            <p:strVal val="#ppt_y"/>
                                          </p:val>
                                        </p:tav>
                                      </p:tavLst>
                                    </p:anim>
                                    <p:animEffect transition="in" filter="wipe(up)">
                                      <p:cBhvr>
                                        <p:cTn id="46" dur="300"/>
                                        <p:tgtEl>
                                          <p:spTgt spid="34"/>
                                        </p:tgtEl>
                                      </p:cBhvr>
                                    </p:animEffect>
                                  </p:childTnLst>
                                </p:cTn>
                              </p:par>
                              <p:par>
                                <p:cTn id="47" presetID="22" presetClass="entr" presetSubtype="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p:stCondLst>
                              <p:cond delay="27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600" fill="hold"/>
                                        <p:tgtEl>
                                          <p:spTgt spid="48"/>
                                        </p:tgtEl>
                                        <p:attrNameLst>
                                          <p:attrName>ppt_w</p:attrName>
                                        </p:attrNameLst>
                                      </p:cBhvr>
                                      <p:tavLst>
                                        <p:tav tm="0">
                                          <p:val>
                                            <p:fltVal val="0"/>
                                          </p:val>
                                        </p:tav>
                                        <p:tav tm="100000">
                                          <p:val>
                                            <p:strVal val="#ppt_w"/>
                                          </p:val>
                                        </p:tav>
                                      </p:tavLst>
                                    </p:anim>
                                    <p:anim calcmode="lin" valueType="num">
                                      <p:cBhvr>
                                        <p:cTn id="59" dur="600" fill="hold"/>
                                        <p:tgtEl>
                                          <p:spTgt spid="48"/>
                                        </p:tgtEl>
                                        <p:attrNameLst>
                                          <p:attrName>ppt_h</p:attrName>
                                        </p:attrNameLst>
                                      </p:cBhvr>
                                      <p:tavLst>
                                        <p:tav tm="0">
                                          <p:val>
                                            <p:fltVal val="0"/>
                                          </p:val>
                                        </p:tav>
                                        <p:tav tm="100000">
                                          <p:val>
                                            <p:strVal val="#ppt_h"/>
                                          </p:val>
                                        </p:tav>
                                      </p:tavLst>
                                    </p:anim>
                                    <p:animEffect transition="in" filter="fade">
                                      <p:cBhvr>
                                        <p:cTn id="60" dur="6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TotalTime>
  <Words>2387</Words>
  <Application>Microsoft Office PowerPoint</Application>
  <PresentationFormat>宽屏</PresentationFormat>
  <Paragraphs>220</Paragraphs>
  <Slides>21</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Agency FB</vt:lpstr>
      <vt:lpstr>Kozuka Gothic Pro L</vt:lpstr>
      <vt:lpstr>阿里巴巴普惠体 H</vt:lpstr>
      <vt:lpstr>方正正纤黑简体</vt:lpstr>
      <vt:lpstr>宋体</vt:lpstr>
      <vt:lpstr>微软雅黑</vt:lpstr>
      <vt:lpstr>Arial</vt:lpstr>
      <vt:lpstr>Calibri</vt:lpstr>
      <vt:lpstr>Calibri Light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www.51pptmoban.com</cp:keywords>
  <dc:description>www.51pptmoban.com</dc:description>
  <cp:lastModifiedBy>阳光 男孩</cp:lastModifiedBy>
  <cp:revision>180</cp:revision>
  <dcterms:created xsi:type="dcterms:W3CDTF">2016-03-31T10:33:00Z</dcterms:created>
  <dcterms:modified xsi:type="dcterms:W3CDTF">2020-04-02T12:09:09Z</dcterms:modified>
</cp:coreProperties>
</file>