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陈 润龙" initials="陈" lastIdx="2" clrIdx="0">
    <p:extLst>
      <p:ext uri="{19B8F6BF-5375-455C-9EA6-DF929625EA0E}">
        <p15:presenceInfo xmlns:p15="http://schemas.microsoft.com/office/powerpoint/2012/main" userId="da87cc9b4e74329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F3E"/>
    <a:srgbClr val="58A886"/>
    <a:srgbClr val="2F3745"/>
    <a:srgbClr val="FFFFFF"/>
    <a:srgbClr val="B4BCB9"/>
    <a:srgbClr val="836B2B"/>
    <a:srgbClr val="E2F0D9"/>
    <a:srgbClr val="012531"/>
    <a:srgbClr val="164751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96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陈 润龙" userId="da87cc9b4e743294" providerId="LiveId" clId="{83F01E28-59AA-46A4-979C-ED21A762D20B}"/>
    <pc:docChg chg="undo custSel addSld delSld modSld sldOrd modMainMaster">
      <pc:chgData name="陈 润龙" userId="da87cc9b4e743294" providerId="LiveId" clId="{83F01E28-59AA-46A4-979C-ED21A762D20B}" dt="2020-04-02T06:07:52.714" v="5642" actId="1582"/>
      <pc:docMkLst>
        <pc:docMk/>
      </pc:docMkLst>
      <pc:sldChg chg="addSp modSp mod modTransition">
        <pc:chgData name="陈 润龙" userId="da87cc9b4e743294" providerId="LiveId" clId="{83F01E28-59AA-46A4-979C-ED21A762D20B}" dt="2020-03-28T08:56:05.935" v="4357"/>
        <pc:sldMkLst>
          <pc:docMk/>
          <pc:sldMk cId="2060577444" sldId="256"/>
        </pc:sldMkLst>
        <pc:spChg chg="add mod">
          <ac:chgData name="陈 润龙" userId="da87cc9b4e743294" providerId="LiveId" clId="{83F01E28-59AA-46A4-979C-ED21A762D20B}" dt="2020-03-25T07:01:39.684" v="6" actId="2711"/>
          <ac:spMkLst>
            <pc:docMk/>
            <pc:sldMk cId="2060577444" sldId="256"/>
            <ac:spMk id="2" creationId="{3089258B-1676-4180-AE86-AD63D76F0AE7}"/>
          </ac:spMkLst>
        </pc:spChg>
        <pc:spChg chg="mod ord">
          <ac:chgData name="陈 润龙" userId="da87cc9b4e743294" providerId="LiveId" clId="{83F01E28-59AA-46A4-979C-ED21A762D20B}" dt="2020-03-25T08:00:18.075" v="150" actId="207"/>
          <ac:spMkLst>
            <pc:docMk/>
            <pc:sldMk cId="2060577444" sldId="256"/>
            <ac:spMk id="16" creationId="{E234BA3C-2B9E-46DC-83BE-3BDE7C335B17}"/>
          </ac:spMkLst>
        </pc:spChg>
        <pc:picChg chg="ord">
          <ac:chgData name="陈 润龙" userId="da87cc9b4e743294" providerId="LiveId" clId="{83F01E28-59AA-46A4-979C-ED21A762D20B}" dt="2020-03-25T07:01:48.373" v="7" actId="167"/>
          <ac:picMkLst>
            <pc:docMk/>
            <pc:sldMk cId="2060577444" sldId="256"/>
            <ac:picMk id="5" creationId="{293AEF77-7F71-413A-8F7C-051A7ADC6784}"/>
          </ac:picMkLst>
        </pc:picChg>
      </pc:sldChg>
      <pc:sldChg chg="addSp delSp modSp del mod ord modTransition setBg addCm delCm modCm">
        <pc:chgData name="陈 润龙" userId="da87cc9b4e743294" providerId="LiveId" clId="{83F01E28-59AA-46A4-979C-ED21A762D20B}" dt="2020-03-28T02:06:57.444" v="3362" actId="47"/>
        <pc:sldMkLst>
          <pc:docMk/>
          <pc:sldMk cId="163343586" sldId="257"/>
        </pc:sldMkLst>
        <pc:spChg chg="add del mod">
          <ac:chgData name="陈 润龙" userId="da87cc9b4e743294" providerId="LiveId" clId="{83F01E28-59AA-46A4-979C-ED21A762D20B}" dt="2020-03-25T07:56:32.892" v="111" actId="478"/>
          <ac:spMkLst>
            <pc:docMk/>
            <pc:sldMk cId="163343586" sldId="257"/>
            <ac:spMk id="2" creationId="{080841CF-72B0-43F2-AF68-DE65A82C292D}"/>
          </ac:spMkLst>
        </pc:spChg>
        <pc:spChg chg="add del mod">
          <ac:chgData name="陈 润龙" userId="da87cc9b4e743294" providerId="LiveId" clId="{83F01E28-59AA-46A4-979C-ED21A762D20B}" dt="2020-03-26T07:16:29.142" v="1949" actId="478"/>
          <ac:spMkLst>
            <pc:docMk/>
            <pc:sldMk cId="163343586" sldId="257"/>
            <ac:spMk id="2" creationId="{11706E12-0A70-40D9-93A4-E7759CFCFB42}"/>
          </ac:spMkLst>
        </pc:spChg>
        <pc:spChg chg="add mod">
          <ac:chgData name="陈 润龙" userId="da87cc9b4e743294" providerId="LiveId" clId="{83F01E28-59AA-46A4-979C-ED21A762D20B}" dt="2020-03-25T07:41:19.378" v="43" actId="164"/>
          <ac:spMkLst>
            <pc:docMk/>
            <pc:sldMk cId="163343586" sldId="257"/>
            <ac:spMk id="2" creationId="{917FC5F9-4D14-479A-B686-E02C6582E173}"/>
          </ac:spMkLst>
        </pc:spChg>
        <pc:spChg chg="add del mod">
          <ac:chgData name="陈 润龙" userId="da87cc9b4e743294" providerId="LiveId" clId="{83F01E28-59AA-46A4-979C-ED21A762D20B}" dt="2020-03-25T11:23:39.200" v="250" actId="478"/>
          <ac:spMkLst>
            <pc:docMk/>
            <pc:sldMk cId="163343586" sldId="257"/>
            <ac:spMk id="2" creationId="{A34035E1-7BA0-4D70-B67E-18ACE8A2FF22}"/>
          </ac:spMkLst>
        </pc:spChg>
        <pc:spChg chg="add mod">
          <ac:chgData name="陈 润龙" userId="da87cc9b4e743294" providerId="LiveId" clId="{83F01E28-59AA-46A4-979C-ED21A762D20B}" dt="2020-03-25T07:41:19.378" v="43" actId="164"/>
          <ac:spMkLst>
            <pc:docMk/>
            <pc:sldMk cId="163343586" sldId="257"/>
            <ac:spMk id="3" creationId="{0079D234-4F98-48A1-8C4B-9D9FB3F4E1AC}"/>
          </ac:spMkLst>
        </pc:spChg>
        <pc:spChg chg="add del mod">
          <ac:chgData name="陈 润龙" userId="da87cc9b4e743294" providerId="LiveId" clId="{83F01E28-59AA-46A4-979C-ED21A762D20B}" dt="2020-03-25T11:23:59.335" v="256" actId="478"/>
          <ac:spMkLst>
            <pc:docMk/>
            <pc:sldMk cId="163343586" sldId="257"/>
            <ac:spMk id="3" creationId="{6D3303A0-D21B-4BD6-9282-25FB54B9BA7A}"/>
          </ac:spMkLst>
        </pc:spChg>
        <pc:spChg chg="add del mod">
          <ac:chgData name="陈 润龙" userId="da87cc9b4e743294" providerId="LiveId" clId="{83F01E28-59AA-46A4-979C-ED21A762D20B}" dt="2020-03-25T07:56:40.764" v="113" actId="478"/>
          <ac:spMkLst>
            <pc:docMk/>
            <pc:sldMk cId="163343586" sldId="257"/>
            <ac:spMk id="3" creationId="{DF544C4D-4F60-4EAC-8222-55B5004FAB4E}"/>
          </ac:spMkLst>
        </pc:spChg>
        <pc:spChg chg="add del mod">
          <ac:chgData name="陈 润龙" userId="da87cc9b4e743294" providerId="LiveId" clId="{83F01E28-59AA-46A4-979C-ED21A762D20B}" dt="2020-03-25T11:22:42.851" v="237" actId="478"/>
          <ac:spMkLst>
            <pc:docMk/>
            <pc:sldMk cId="163343586" sldId="257"/>
            <ac:spMk id="4" creationId="{8BFB834C-6F15-43FC-8453-220FF6C7CEAE}"/>
          </ac:spMkLst>
        </pc:spChg>
        <pc:spChg chg="add mod">
          <ac:chgData name="陈 润龙" userId="da87cc9b4e743294" providerId="LiveId" clId="{83F01E28-59AA-46A4-979C-ED21A762D20B}" dt="2020-03-25T07:41:19.378" v="43" actId="164"/>
          <ac:spMkLst>
            <pc:docMk/>
            <pc:sldMk cId="163343586" sldId="257"/>
            <ac:spMk id="4" creationId="{DE32B871-A878-4F3E-BBCA-64AB301C5ACF}"/>
          </ac:spMkLst>
        </pc:spChg>
        <pc:spChg chg="add mod">
          <ac:chgData name="陈 润龙" userId="da87cc9b4e743294" providerId="LiveId" clId="{83F01E28-59AA-46A4-979C-ED21A762D20B}" dt="2020-03-25T07:41:19.378" v="43" actId="164"/>
          <ac:spMkLst>
            <pc:docMk/>
            <pc:sldMk cId="163343586" sldId="257"/>
            <ac:spMk id="5" creationId="{03DD8BCF-EAA3-4E82-940D-FD06F814B685}"/>
          </ac:spMkLst>
        </pc:spChg>
        <pc:spChg chg="add del mod">
          <ac:chgData name="陈 润龙" userId="da87cc9b4e743294" providerId="LiveId" clId="{83F01E28-59AA-46A4-979C-ED21A762D20B}" dt="2020-03-25T11:24:34.939" v="269" actId="478"/>
          <ac:spMkLst>
            <pc:docMk/>
            <pc:sldMk cId="163343586" sldId="257"/>
            <ac:spMk id="5" creationId="{3121CD7F-326A-4425-A361-8B9DB9BD14CF}"/>
          </ac:spMkLst>
        </pc:spChg>
        <pc:spChg chg="add mod">
          <ac:chgData name="陈 润龙" userId="da87cc9b4e743294" providerId="LiveId" clId="{83F01E28-59AA-46A4-979C-ED21A762D20B}" dt="2020-03-25T07:41:19.378" v="43" actId="164"/>
          <ac:spMkLst>
            <pc:docMk/>
            <pc:sldMk cId="163343586" sldId="257"/>
            <ac:spMk id="6" creationId="{B74E2C1D-D28E-41B8-8D4E-1C8F443BB07A}"/>
          </ac:spMkLst>
        </pc:spChg>
        <pc:spChg chg="add mod">
          <ac:chgData name="陈 润龙" userId="da87cc9b4e743294" providerId="LiveId" clId="{83F01E28-59AA-46A4-979C-ED21A762D20B}" dt="2020-03-25T07:41:19.378" v="43" actId="164"/>
          <ac:spMkLst>
            <pc:docMk/>
            <pc:sldMk cId="163343586" sldId="257"/>
            <ac:spMk id="7" creationId="{7B422BB7-4DDB-49F4-A48D-54D190878F2B}"/>
          </ac:spMkLst>
        </pc:spChg>
        <pc:spChg chg="add del mod ord">
          <ac:chgData name="陈 润龙" userId="da87cc9b4e743294" providerId="LiveId" clId="{83F01E28-59AA-46A4-979C-ED21A762D20B}" dt="2020-03-25T07:59:42.066" v="144" actId="11529"/>
          <ac:spMkLst>
            <pc:docMk/>
            <pc:sldMk cId="163343586" sldId="257"/>
            <ac:spMk id="7" creationId="{8156259A-A22C-4ED4-B4A4-24990E0928CC}"/>
          </ac:spMkLst>
        </pc:spChg>
        <pc:spChg chg="add del mod">
          <ac:chgData name="陈 润龙" userId="da87cc9b4e743294" providerId="LiveId" clId="{83F01E28-59AA-46A4-979C-ED21A762D20B}" dt="2020-03-25T07:59:39.425" v="141" actId="11529"/>
          <ac:spMkLst>
            <pc:docMk/>
            <pc:sldMk cId="163343586" sldId="257"/>
            <ac:spMk id="8" creationId="{354CEAFA-FB84-4A45-B94A-5E567D8E1607}"/>
          </ac:spMkLst>
        </pc:spChg>
        <pc:spChg chg="add mod">
          <ac:chgData name="陈 润龙" userId="da87cc9b4e743294" providerId="LiveId" clId="{83F01E28-59AA-46A4-979C-ED21A762D20B}" dt="2020-03-25T07:41:19.378" v="43" actId="164"/>
          <ac:spMkLst>
            <pc:docMk/>
            <pc:sldMk cId="163343586" sldId="257"/>
            <ac:spMk id="8" creationId="{3FAC5D76-FD0F-4D96-BE87-51D4D0AC4980}"/>
          </ac:spMkLst>
        </pc:spChg>
        <pc:spChg chg="add del mod">
          <ac:chgData name="陈 润龙" userId="da87cc9b4e743294" providerId="LiveId" clId="{83F01E28-59AA-46A4-979C-ED21A762D20B}" dt="2020-03-25T11:24:00.395" v="258" actId="478"/>
          <ac:spMkLst>
            <pc:docMk/>
            <pc:sldMk cId="163343586" sldId="257"/>
            <ac:spMk id="8" creationId="{B2F9464A-F9D6-4FED-8CBD-2F8E0ED3AC56}"/>
          </ac:spMkLst>
        </pc:spChg>
        <pc:spChg chg="add del mod">
          <ac:chgData name="陈 润龙" userId="da87cc9b4e743294" providerId="LiveId" clId="{83F01E28-59AA-46A4-979C-ED21A762D20B}" dt="2020-03-25T11:24:00.824" v="259" actId="478"/>
          <ac:spMkLst>
            <pc:docMk/>
            <pc:sldMk cId="163343586" sldId="257"/>
            <ac:spMk id="9" creationId="{76CE349B-A216-4EF2-B346-2CB30EF2E9FA}"/>
          </ac:spMkLst>
        </pc:spChg>
        <pc:spChg chg="add del mod">
          <ac:chgData name="陈 润龙" userId="da87cc9b4e743294" providerId="LiveId" clId="{83F01E28-59AA-46A4-979C-ED21A762D20B}" dt="2020-03-25T07:59:38.208" v="139" actId="11529"/>
          <ac:spMkLst>
            <pc:docMk/>
            <pc:sldMk cId="163343586" sldId="257"/>
            <ac:spMk id="9" creationId="{BA9FABAE-86B4-4F99-88A2-4D033BA0939F}"/>
          </ac:spMkLst>
        </pc:spChg>
        <pc:spChg chg="add del mod ord">
          <ac:chgData name="陈 润龙" userId="da87cc9b4e743294" providerId="LiveId" clId="{83F01E28-59AA-46A4-979C-ED21A762D20B}" dt="2020-03-25T11:22:40.454" v="234" actId="478"/>
          <ac:spMkLst>
            <pc:docMk/>
            <pc:sldMk cId="163343586" sldId="257"/>
            <ac:spMk id="10" creationId="{D5B61E37-C5D6-44CF-91CA-592D25E09F75}"/>
          </ac:spMkLst>
        </pc:spChg>
        <pc:spChg chg="add del mod">
          <ac:chgData name="陈 润龙" userId="da87cc9b4e743294" providerId="LiveId" clId="{83F01E28-59AA-46A4-979C-ED21A762D20B}" dt="2020-03-25T11:24:01.252" v="260" actId="478"/>
          <ac:spMkLst>
            <pc:docMk/>
            <pc:sldMk cId="163343586" sldId="257"/>
            <ac:spMk id="11" creationId="{39B7ADD7-0A99-4420-B96D-D1E8F21C6963}"/>
          </ac:spMkLst>
        </pc:spChg>
        <pc:spChg chg="add del mod">
          <ac:chgData name="陈 润龙" userId="da87cc9b4e743294" providerId="LiveId" clId="{83F01E28-59AA-46A4-979C-ED21A762D20B}" dt="2020-03-25T07:56:17.100" v="109" actId="478"/>
          <ac:spMkLst>
            <pc:docMk/>
            <pc:sldMk cId="163343586" sldId="257"/>
            <ac:spMk id="12" creationId="{72C7C041-3A08-4ED0-9357-FC1D1131BE6E}"/>
          </ac:spMkLst>
        </pc:spChg>
        <pc:spChg chg="add del mod">
          <ac:chgData name="陈 润龙" userId="da87cc9b4e743294" providerId="LiveId" clId="{83F01E28-59AA-46A4-979C-ED21A762D20B}" dt="2020-03-25T11:23:59.962" v="257" actId="478"/>
          <ac:spMkLst>
            <pc:docMk/>
            <pc:sldMk cId="163343586" sldId="257"/>
            <ac:spMk id="12" creationId="{C7EE21EC-BCF1-4F3B-8BFE-8A35997E9A8F}"/>
          </ac:spMkLst>
        </pc:spChg>
        <pc:spChg chg="add del mod">
          <ac:chgData name="陈 润龙" userId="da87cc9b4e743294" providerId="LiveId" clId="{83F01E28-59AA-46A4-979C-ED21A762D20B}" dt="2020-03-28T02:06:54.840" v="3361" actId="478"/>
          <ac:spMkLst>
            <pc:docMk/>
            <pc:sldMk cId="163343586" sldId="257"/>
            <ac:spMk id="13" creationId="{33EB6968-55A0-4C1D-BDD7-456D2FFEBD5D}"/>
          </ac:spMkLst>
        </pc:spChg>
        <pc:spChg chg="add del mod">
          <ac:chgData name="陈 润龙" userId="da87cc9b4e743294" providerId="LiveId" clId="{83F01E28-59AA-46A4-979C-ED21A762D20B}" dt="2020-03-25T07:56:13.712" v="108" actId="478"/>
          <ac:spMkLst>
            <pc:docMk/>
            <pc:sldMk cId="163343586" sldId="257"/>
            <ac:spMk id="13" creationId="{B0AF6D7D-B81C-4539-A919-9EE72265BC28}"/>
          </ac:spMkLst>
        </pc:spChg>
        <pc:spChg chg="add del mod">
          <ac:chgData name="陈 润龙" userId="da87cc9b4e743294" providerId="LiveId" clId="{83F01E28-59AA-46A4-979C-ED21A762D20B}" dt="2020-03-25T07:56:17.100" v="109" actId="478"/>
          <ac:spMkLst>
            <pc:docMk/>
            <pc:sldMk cId="163343586" sldId="257"/>
            <ac:spMk id="14" creationId="{3D60C600-A6EC-4E4F-B36B-B910EBE0ADEA}"/>
          </ac:spMkLst>
        </pc:spChg>
        <pc:spChg chg="add del mod">
          <ac:chgData name="陈 润龙" userId="da87cc9b4e743294" providerId="LiveId" clId="{83F01E28-59AA-46A4-979C-ED21A762D20B}" dt="2020-03-28T02:06:54.840" v="3361" actId="478"/>
          <ac:spMkLst>
            <pc:docMk/>
            <pc:sldMk cId="163343586" sldId="257"/>
            <ac:spMk id="14" creationId="{C7E96F73-DD61-41AB-89C1-7B363B766EA1}"/>
          </ac:spMkLst>
        </pc:spChg>
        <pc:spChg chg="add del mod">
          <ac:chgData name="陈 润龙" userId="da87cc9b4e743294" providerId="LiveId" clId="{83F01E28-59AA-46A4-979C-ED21A762D20B}" dt="2020-03-28T02:06:16.197" v="3347" actId="478"/>
          <ac:spMkLst>
            <pc:docMk/>
            <pc:sldMk cId="163343586" sldId="257"/>
            <ac:spMk id="15" creationId="{8690EDA2-F503-403E-B850-20B51F658775}"/>
          </ac:spMkLst>
        </pc:spChg>
        <pc:spChg chg="add del mod">
          <ac:chgData name="陈 润龙" userId="da87cc9b4e743294" providerId="LiveId" clId="{83F01E28-59AA-46A4-979C-ED21A762D20B}" dt="2020-03-25T07:56:17.100" v="109" actId="478"/>
          <ac:spMkLst>
            <pc:docMk/>
            <pc:sldMk cId="163343586" sldId="257"/>
            <ac:spMk id="15" creationId="{9E5FDAEA-DF04-4D5B-B537-A473FEA4A23F}"/>
          </ac:spMkLst>
        </pc:spChg>
        <pc:spChg chg="add del mod">
          <ac:chgData name="陈 润龙" userId="da87cc9b4e743294" providerId="LiveId" clId="{83F01E28-59AA-46A4-979C-ED21A762D20B}" dt="2020-03-28T02:06:15.534" v="3346" actId="478"/>
          <ac:spMkLst>
            <pc:docMk/>
            <pc:sldMk cId="163343586" sldId="257"/>
            <ac:spMk id="16" creationId="{565EEE60-B21E-46FB-85EE-A8ED755BD864}"/>
          </ac:spMkLst>
        </pc:spChg>
        <pc:spChg chg="add del mod">
          <ac:chgData name="陈 润龙" userId="da87cc9b4e743294" providerId="LiveId" clId="{83F01E28-59AA-46A4-979C-ED21A762D20B}" dt="2020-03-25T07:56:17.100" v="109" actId="478"/>
          <ac:spMkLst>
            <pc:docMk/>
            <pc:sldMk cId="163343586" sldId="257"/>
            <ac:spMk id="16" creationId="{D4B7781F-A350-4D55-BAB5-67C848A93264}"/>
          </ac:spMkLst>
        </pc:spChg>
        <pc:spChg chg="add del mod">
          <ac:chgData name="陈 润龙" userId="da87cc9b4e743294" providerId="LiveId" clId="{83F01E28-59AA-46A4-979C-ED21A762D20B}" dt="2020-03-25T07:56:17.100" v="109" actId="478"/>
          <ac:spMkLst>
            <pc:docMk/>
            <pc:sldMk cId="163343586" sldId="257"/>
            <ac:spMk id="17" creationId="{0CA936D1-8213-4E76-B1E4-B5A0F715D34E}"/>
          </ac:spMkLst>
        </pc:spChg>
        <pc:spChg chg="add del mod">
          <ac:chgData name="陈 润龙" userId="da87cc9b4e743294" providerId="LiveId" clId="{83F01E28-59AA-46A4-979C-ED21A762D20B}" dt="2020-03-25T08:04:12.643" v="195" actId="478"/>
          <ac:spMkLst>
            <pc:docMk/>
            <pc:sldMk cId="163343586" sldId="257"/>
            <ac:spMk id="21" creationId="{12D6719B-06CC-45E1-B99F-4334C3DBFC82}"/>
          </ac:spMkLst>
        </pc:spChg>
        <pc:spChg chg="add del mod">
          <ac:chgData name="陈 润龙" userId="da87cc9b4e743294" providerId="LiveId" clId="{83F01E28-59AA-46A4-979C-ED21A762D20B}" dt="2020-03-25T11:22:44.493" v="240"/>
          <ac:spMkLst>
            <pc:docMk/>
            <pc:sldMk cId="163343586" sldId="257"/>
            <ac:spMk id="22" creationId="{2B154EB1-3368-431F-8469-66644B8E2FAD}"/>
          </ac:spMkLst>
        </pc:spChg>
        <pc:spChg chg="add del mod">
          <ac:chgData name="陈 润龙" userId="da87cc9b4e743294" providerId="LiveId" clId="{83F01E28-59AA-46A4-979C-ED21A762D20B}" dt="2020-03-25T11:36:48.106" v="710" actId="478"/>
          <ac:spMkLst>
            <pc:docMk/>
            <pc:sldMk cId="163343586" sldId="257"/>
            <ac:spMk id="39" creationId="{C47AE075-50F4-4E36-B904-4E1B33D8FFF2}"/>
          </ac:spMkLst>
        </pc:spChg>
        <pc:spChg chg="add del mod">
          <ac:chgData name="陈 润龙" userId="da87cc9b4e743294" providerId="LiveId" clId="{83F01E28-59AA-46A4-979C-ED21A762D20B}" dt="2020-03-28T02:06:26.054" v="3351" actId="478"/>
          <ac:spMkLst>
            <pc:docMk/>
            <pc:sldMk cId="163343586" sldId="257"/>
            <ac:spMk id="40" creationId="{3D7488AB-4F9E-4AAA-AFC5-C60C5DE55D9B}"/>
          </ac:spMkLst>
        </pc:spChg>
        <pc:spChg chg="add del mod">
          <ac:chgData name="陈 润龙" userId="da87cc9b4e743294" providerId="LiveId" clId="{83F01E28-59AA-46A4-979C-ED21A762D20B}" dt="2020-03-25T11:37:41.149" v="747" actId="478"/>
          <ac:spMkLst>
            <pc:docMk/>
            <pc:sldMk cId="163343586" sldId="257"/>
            <ac:spMk id="41" creationId="{3D8D8D10-B121-4479-BC36-386DDC9CA6ED}"/>
          </ac:spMkLst>
        </pc:spChg>
        <pc:spChg chg="add del mod">
          <ac:chgData name="陈 润龙" userId="da87cc9b4e743294" providerId="LiveId" clId="{83F01E28-59AA-46A4-979C-ED21A762D20B}" dt="2020-03-28T02:06:29.453" v="3354" actId="478"/>
          <ac:spMkLst>
            <pc:docMk/>
            <pc:sldMk cId="163343586" sldId="257"/>
            <ac:spMk id="42" creationId="{EC579744-AA9F-41AC-B564-5DD0787A43F3}"/>
          </ac:spMkLst>
        </pc:spChg>
        <pc:spChg chg="add mod">
          <ac:chgData name="陈 润龙" userId="da87cc9b4e743294" providerId="LiveId" clId="{83F01E28-59AA-46A4-979C-ED21A762D20B}" dt="2020-03-25T11:42:16.346" v="801" actId="1076"/>
          <ac:spMkLst>
            <pc:docMk/>
            <pc:sldMk cId="163343586" sldId="257"/>
            <ac:spMk id="43" creationId="{996BB9F9-52E1-48DF-93E9-E2A1F64EB0EF}"/>
          </ac:spMkLst>
        </pc:spChg>
        <pc:spChg chg="add mod">
          <ac:chgData name="陈 润龙" userId="da87cc9b4e743294" providerId="LiveId" clId="{83F01E28-59AA-46A4-979C-ED21A762D20B}" dt="2020-03-25T11:40:38.420" v="789" actId="339"/>
          <ac:spMkLst>
            <pc:docMk/>
            <pc:sldMk cId="163343586" sldId="257"/>
            <ac:spMk id="44" creationId="{756F7D77-E346-431A-BE00-65F2878A5CB1}"/>
          </ac:spMkLst>
        </pc:spChg>
        <pc:spChg chg="add del mod">
          <ac:chgData name="陈 润龙" userId="da87cc9b4e743294" providerId="LiveId" clId="{83F01E28-59AA-46A4-979C-ED21A762D20B}" dt="2020-03-25T11:56:11.884" v="975" actId="478"/>
          <ac:spMkLst>
            <pc:docMk/>
            <pc:sldMk cId="163343586" sldId="257"/>
            <ac:spMk id="45" creationId="{57459B7D-F5B4-4F4F-9188-E602B8153FA8}"/>
          </ac:spMkLst>
        </pc:spChg>
        <pc:spChg chg="add del mod">
          <ac:chgData name="陈 润龙" userId="da87cc9b4e743294" providerId="LiveId" clId="{83F01E28-59AA-46A4-979C-ED21A762D20B}" dt="2020-03-25T11:57:17.395" v="999" actId="478"/>
          <ac:spMkLst>
            <pc:docMk/>
            <pc:sldMk cId="163343586" sldId="257"/>
            <ac:spMk id="46" creationId="{B437C6FD-DB2D-42FF-9F34-5FE84CA337BB}"/>
          </ac:spMkLst>
        </pc:spChg>
        <pc:spChg chg="add mod">
          <ac:chgData name="陈 润龙" userId="da87cc9b4e743294" providerId="LiveId" clId="{83F01E28-59AA-46A4-979C-ED21A762D20B}" dt="2020-03-25T11:59:12.244" v="1013" actId="1076"/>
          <ac:spMkLst>
            <pc:docMk/>
            <pc:sldMk cId="163343586" sldId="257"/>
            <ac:spMk id="47" creationId="{69C71E47-724B-4420-B325-F1BC16AF89DD}"/>
          </ac:spMkLst>
        </pc:spChg>
        <pc:spChg chg="add mod">
          <ac:chgData name="陈 润龙" userId="da87cc9b4e743294" providerId="LiveId" clId="{83F01E28-59AA-46A4-979C-ED21A762D20B}" dt="2020-03-25T11:58:28.477" v="1007" actId="1076"/>
          <ac:spMkLst>
            <pc:docMk/>
            <pc:sldMk cId="163343586" sldId="257"/>
            <ac:spMk id="48" creationId="{6620DD44-64E0-47B0-A947-543405B17632}"/>
          </ac:spMkLst>
        </pc:spChg>
        <pc:spChg chg="add mod">
          <ac:chgData name="陈 润龙" userId="da87cc9b4e743294" providerId="LiveId" clId="{83F01E28-59AA-46A4-979C-ED21A762D20B}" dt="2020-03-25T11:58:35.775" v="1009" actId="1076"/>
          <ac:spMkLst>
            <pc:docMk/>
            <pc:sldMk cId="163343586" sldId="257"/>
            <ac:spMk id="49" creationId="{1E21CE22-6770-412A-8577-F41BEEAC54B9}"/>
          </ac:spMkLst>
        </pc:spChg>
        <pc:spChg chg="add mod">
          <ac:chgData name="陈 润龙" userId="da87cc9b4e743294" providerId="LiveId" clId="{83F01E28-59AA-46A4-979C-ED21A762D20B}" dt="2020-03-25T11:59:14.707" v="1014" actId="1076"/>
          <ac:spMkLst>
            <pc:docMk/>
            <pc:sldMk cId="163343586" sldId="257"/>
            <ac:spMk id="50" creationId="{872784DD-F275-4F16-8E2E-06EE982E665D}"/>
          </ac:spMkLst>
        </pc:spChg>
        <pc:spChg chg="add del mod">
          <ac:chgData name="陈 润龙" userId="da87cc9b4e743294" providerId="LiveId" clId="{83F01E28-59AA-46A4-979C-ED21A762D20B}" dt="2020-03-25T12:19:45.234" v="1536" actId="478"/>
          <ac:spMkLst>
            <pc:docMk/>
            <pc:sldMk cId="163343586" sldId="257"/>
            <ac:spMk id="51" creationId="{ECC01D7D-1770-4CB0-BB68-9336AA6B9868}"/>
          </ac:spMkLst>
        </pc:spChg>
        <pc:spChg chg="add del mod">
          <ac:chgData name="陈 润龙" userId="da87cc9b4e743294" providerId="LiveId" clId="{83F01E28-59AA-46A4-979C-ED21A762D20B}" dt="2020-03-28T02:06:07.536" v="3345" actId="478"/>
          <ac:spMkLst>
            <pc:docMk/>
            <pc:sldMk cId="163343586" sldId="257"/>
            <ac:spMk id="52" creationId="{BB9069C5-6289-427E-A770-88CA16C8C50E}"/>
          </ac:spMkLst>
        </pc:spChg>
        <pc:grpChg chg="add del mod">
          <ac:chgData name="陈 润龙" userId="da87cc9b4e743294" providerId="LiveId" clId="{83F01E28-59AA-46A4-979C-ED21A762D20B}" dt="2020-03-25T07:44:06.091" v="48" actId="478"/>
          <ac:grpSpMkLst>
            <pc:docMk/>
            <pc:sldMk cId="163343586" sldId="257"/>
            <ac:grpSpMk id="11" creationId="{FCF0FFC5-A061-430B-BA18-996F63C4E14E}"/>
          </ac:grpSpMkLst>
        </pc:grpChg>
        <pc:picChg chg="add del mod">
          <ac:chgData name="陈 润龙" userId="da87cc9b4e743294" providerId="LiveId" clId="{83F01E28-59AA-46A4-979C-ED21A762D20B}" dt="2020-03-25T07:57:46.102" v="127" actId="478"/>
          <ac:picMkLst>
            <pc:docMk/>
            <pc:sldMk cId="163343586" sldId="257"/>
            <ac:picMk id="6" creationId="{4C6ACF5F-6563-47AD-92F1-139CA781C072}"/>
          </ac:picMkLst>
        </pc:picChg>
        <pc:picChg chg="add del mod">
          <ac:chgData name="陈 润龙" userId="da87cc9b4e743294" providerId="LiveId" clId="{83F01E28-59AA-46A4-979C-ED21A762D20B}" dt="2020-03-25T11:25:51.347" v="293"/>
          <ac:picMkLst>
            <pc:docMk/>
            <pc:sldMk cId="163343586" sldId="257"/>
            <ac:picMk id="7" creationId="{D0276B13-C7A0-47C2-B655-47F1CF2744B2}"/>
          </ac:picMkLst>
        </pc:picChg>
        <pc:picChg chg="add mod">
          <ac:chgData name="陈 润龙" userId="da87cc9b4e743294" providerId="LiveId" clId="{83F01E28-59AA-46A4-979C-ED21A762D20B}" dt="2020-03-25T07:43:49.717" v="45" actId="1076"/>
          <ac:picMkLst>
            <pc:docMk/>
            <pc:sldMk cId="163343586" sldId="257"/>
            <ac:picMk id="10" creationId="{19B90B27-4A17-435B-B997-083B99D8A8B1}"/>
          </ac:picMkLst>
        </pc:picChg>
        <pc:picChg chg="add del mod">
          <ac:chgData name="陈 润龙" userId="da87cc9b4e743294" providerId="LiveId" clId="{83F01E28-59AA-46A4-979C-ED21A762D20B}" dt="2020-03-25T08:01:32.659" v="168" actId="478"/>
          <ac:picMkLst>
            <pc:docMk/>
            <pc:sldMk cId="163343586" sldId="257"/>
            <ac:picMk id="18" creationId="{A48BAAAF-F72F-4D98-AE12-84225E4A29DC}"/>
          </ac:picMkLst>
        </pc:picChg>
        <pc:picChg chg="add del mod">
          <ac:chgData name="陈 润龙" userId="da87cc9b4e743294" providerId="LiveId" clId="{83F01E28-59AA-46A4-979C-ED21A762D20B}" dt="2020-03-25T11:26:24.301" v="299"/>
          <ac:picMkLst>
            <pc:docMk/>
            <pc:sldMk cId="163343586" sldId="257"/>
            <ac:picMk id="18" creationId="{EF0B5AB3-2645-45C3-8D76-B99FC6CDDFE0}"/>
          </ac:picMkLst>
        </pc:picChg>
        <pc:picChg chg="add del mod">
          <ac:chgData name="陈 润龙" userId="da87cc9b4e743294" providerId="LiveId" clId="{83F01E28-59AA-46A4-979C-ED21A762D20B}" dt="2020-03-25T07:46:47.243" v="92" actId="478"/>
          <ac:picMkLst>
            <pc:docMk/>
            <pc:sldMk cId="163343586" sldId="257"/>
            <ac:picMk id="19" creationId="{AADA548B-C390-49A6-97D5-52060BE40965}"/>
          </ac:picMkLst>
        </pc:picChg>
        <pc:picChg chg="add del mod">
          <ac:chgData name="陈 润龙" userId="da87cc9b4e743294" providerId="LiveId" clId="{83F01E28-59AA-46A4-979C-ED21A762D20B}" dt="2020-03-25T11:22:41.610" v="235" actId="478"/>
          <ac:picMkLst>
            <pc:docMk/>
            <pc:sldMk cId="163343586" sldId="257"/>
            <ac:picMk id="20" creationId="{B0EE54A3-E635-4396-8FFC-63ADCD4E728B}"/>
          </ac:picMkLst>
        </pc:picChg>
        <pc:picChg chg="add del mod">
          <ac:chgData name="陈 润龙" userId="da87cc9b4e743294" providerId="LiveId" clId="{83F01E28-59AA-46A4-979C-ED21A762D20B}" dt="2020-03-25T11:30:03.582" v="338" actId="931"/>
          <ac:picMkLst>
            <pc:docMk/>
            <pc:sldMk cId="163343586" sldId="257"/>
            <ac:picMk id="21" creationId="{5599CCF5-FCD7-44BE-997B-75BE5C1FE32E}"/>
          </ac:picMkLst>
        </pc:picChg>
        <pc:picChg chg="add del mod">
          <ac:chgData name="陈 润龙" userId="da87cc9b4e743294" providerId="LiveId" clId="{83F01E28-59AA-46A4-979C-ED21A762D20B}" dt="2020-03-25T07:51:17.469" v="104" actId="478"/>
          <ac:picMkLst>
            <pc:docMk/>
            <pc:sldMk cId="163343586" sldId="257"/>
            <ac:picMk id="21" creationId="{C8D7D17E-BCFB-4AEE-AF4B-875D3CEBD058}"/>
          </ac:picMkLst>
        </pc:picChg>
        <pc:picChg chg="add del mod">
          <ac:chgData name="陈 润龙" userId="da87cc9b4e743294" providerId="LiveId" clId="{83F01E28-59AA-46A4-979C-ED21A762D20B}" dt="2020-03-25T11:30:02.539" v="334" actId="931"/>
          <ac:picMkLst>
            <pc:docMk/>
            <pc:sldMk cId="163343586" sldId="257"/>
            <ac:picMk id="24" creationId="{10816A75-684C-467E-AC2A-297D5E4E939D}"/>
          </ac:picMkLst>
        </pc:picChg>
        <pc:picChg chg="add del mod">
          <ac:chgData name="陈 润龙" userId="da87cc9b4e743294" providerId="LiveId" clId="{83F01E28-59AA-46A4-979C-ED21A762D20B}" dt="2020-03-25T11:30:00.756" v="329" actId="931"/>
          <ac:picMkLst>
            <pc:docMk/>
            <pc:sldMk cId="163343586" sldId="257"/>
            <ac:picMk id="26" creationId="{8E153182-7EE4-4A95-BF93-4A112B8D9583}"/>
          </ac:picMkLst>
        </pc:picChg>
        <pc:picChg chg="add del mod">
          <ac:chgData name="陈 润龙" userId="da87cc9b4e743294" providerId="LiveId" clId="{83F01E28-59AA-46A4-979C-ED21A762D20B}" dt="2020-03-25T11:30:33.248" v="340"/>
          <ac:picMkLst>
            <pc:docMk/>
            <pc:sldMk cId="163343586" sldId="257"/>
            <ac:picMk id="28" creationId="{E97F01AA-3950-4B4E-BB8D-AA10BB80D675}"/>
          </ac:picMkLst>
        </pc:picChg>
        <pc:picChg chg="add del mod">
          <ac:chgData name="陈 润龙" userId="da87cc9b4e743294" providerId="LiveId" clId="{83F01E28-59AA-46A4-979C-ED21A762D20B}" dt="2020-03-25T11:30:53.006" v="343"/>
          <ac:picMkLst>
            <pc:docMk/>
            <pc:sldMk cId="163343586" sldId="257"/>
            <ac:picMk id="30" creationId="{450839F2-490C-4AD1-9255-879537B9F036}"/>
          </ac:picMkLst>
        </pc:picChg>
        <pc:picChg chg="add del mod">
          <ac:chgData name="陈 润龙" userId="da87cc9b4e743294" providerId="LiveId" clId="{83F01E28-59AA-46A4-979C-ED21A762D20B}" dt="2020-03-25T11:31:05.778" v="346"/>
          <ac:picMkLst>
            <pc:docMk/>
            <pc:sldMk cId="163343586" sldId="257"/>
            <ac:picMk id="32" creationId="{BCD1B91C-09F1-4F2C-B9EA-D922CCB40593}"/>
          </ac:picMkLst>
        </pc:picChg>
        <pc:picChg chg="add del mod">
          <ac:chgData name="陈 润龙" userId="da87cc9b4e743294" providerId="LiveId" clId="{83F01E28-59AA-46A4-979C-ED21A762D20B}" dt="2020-03-25T11:31:25.487" v="350" actId="478"/>
          <ac:picMkLst>
            <pc:docMk/>
            <pc:sldMk cId="163343586" sldId="257"/>
            <ac:picMk id="34" creationId="{69323127-7D82-4374-A9CA-31D76A0B73E6}"/>
          </ac:picMkLst>
        </pc:picChg>
        <pc:picChg chg="add del mod">
          <ac:chgData name="陈 润龙" userId="da87cc9b4e743294" providerId="LiveId" clId="{83F01E28-59AA-46A4-979C-ED21A762D20B}" dt="2020-03-25T11:32:04.828" v="352"/>
          <ac:picMkLst>
            <pc:docMk/>
            <pc:sldMk cId="163343586" sldId="257"/>
            <ac:picMk id="36" creationId="{CBFF55F2-D4D7-4A2C-9AB1-62AB6063E437}"/>
          </ac:picMkLst>
        </pc:picChg>
        <pc:picChg chg="add del mod">
          <ac:chgData name="陈 润龙" userId="da87cc9b4e743294" providerId="LiveId" clId="{83F01E28-59AA-46A4-979C-ED21A762D20B}" dt="2020-03-25T11:33:01.225" v="357"/>
          <ac:picMkLst>
            <pc:docMk/>
            <pc:sldMk cId="163343586" sldId="257"/>
            <ac:picMk id="38" creationId="{37B93B10-7A1D-4267-AD84-6967868AEA84}"/>
          </ac:picMkLst>
        </pc:picChg>
      </pc:sldChg>
      <pc:sldChg chg="addSp delSp modSp add mod ord modTransition setBg delAnim modAnim">
        <pc:chgData name="陈 润龙" userId="da87cc9b4e743294" providerId="LiveId" clId="{83F01E28-59AA-46A4-979C-ED21A762D20B}" dt="2020-03-28T09:10:32.213" v="4429"/>
        <pc:sldMkLst>
          <pc:docMk/>
          <pc:sldMk cId="2834474966" sldId="258"/>
        </pc:sldMkLst>
        <pc:spChg chg="add del mod">
          <ac:chgData name="陈 润龙" userId="da87cc9b4e743294" providerId="LiveId" clId="{83F01E28-59AA-46A4-979C-ED21A762D20B}" dt="2020-03-25T12:51:23.051" v="1691" actId="478"/>
          <ac:spMkLst>
            <pc:docMk/>
            <pc:sldMk cId="2834474966" sldId="258"/>
            <ac:spMk id="2" creationId="{3AF5A625-31AB-45CD-88CB-835585A093D9}"/>
          </ac:spMkLst>
        </pc:spChg>
        <pc:spChg chg="del">
          <ac:chgData name="陈 润龙" userId="da87cc9b4e743294" providerId="LiveId" clId="{83F01E28-59AA-46A4-979C-ED21A762D20B}" dt="2020-03-25T12:14:04.347" v="1497" actId="478"/>
          <ac:spMkLst>
            <pc:docMk/>
            <pc:sldMk cId="2834474966" sldId="258"/>
            <ac:spMk id="2" creationId="{676E23DE-7CA1-4AE0-B85B-A4ADBAFBBE88}"/>
          </ac:spMkLst>
        </pc:spChg>
        <pc:spChg chg="add mod">
          <ac:chgData name="陈 润龙" userId="da87cc9b4e743294" providerId="LiveId" clId="{83F01E28-59AA-46A4-979C-ED21A762D20B}" dt="2020-03-28T02:09:59.419" v="3456" actId="2711"/>
          <ac:spMkLst>
            <pc:docMk/>
            <pc:sldMk cId="2834474966" sldId="258"/>
            <ac:spMk id="2" creationId="{6BC723A9-8209-41A3-B5A2-3E087347EEC9}"/>
          </ac:spMkLst>
        </pc:spChg>
        <pc:spChg chg="add del mod">
          <ac:chgData name="陈 润龙" userId="da87cc9b4e743294" providerId="LiveId" clId="{83F01E28-59AA-46A4-979C-ED21A762D20B}" dt="2020-03-25T13:37:19.893" v="1724"/>
          <ac:spMkLst>
            <pc:docMk/>
            <pc:sldMk cId="2834474966" sldId="258"/>
            <ac:spMk id="2" creationId="{B3468644-D2DC-4BE5-B45F-0CF4903CE6C1}"/>
          </ac:spMkLst>
        </pc:spChg>
        <pc:spChg chg="add del mod">
          <ac:chgData name="陈 润龙" userId="da87cc9b4e743294" providerId="LiveId" clId="{83F01E28-59AA-46A4-979C-ED21A762D20B}" dt="2020-03-28T02:10:16.566" v="3468" actId="478"/>
          <ac:spMkLst>
            <pc:docMk/>
            <pc:sldMk cId="2834474966" sldId="258"/>
            <ac:spMk id="3" creationId="{3EA2C13A-225E-4F8A-9C24-0855043607D2}"/>
          </ac:spMkLst>
        </pc:spChg>
        <pc:spChg chg="add del mod">
          <ac:chgData name="陈 润龙" userId="da87cc9b4e743294" providerId="LiveId" clId="{83F01E28-59AA-46A4-979C-ED21A762D20B}" dt="2020-03-25T12:51:30.488" v="1693" actId="478"/>
          <ac:spMkLst>
            <pc:docMk/>
            <pc:sldMk cId="2834474966" sldId="258"/>
            <ac:spMk id="3" creationId="{A80695AD-D475-4C79-8E11-F23462BA738B}"/>
          </ac:spMkLst>
        </pc:spChg>
        <pc:spChg chg="del">
          <ac:chgData name="陈 润龙" userId="da87cc9b4e743294" providerId="LiveId" clId="{83F01E28-59AA-46A4-979C-ED21A762D20B}" dt="2020-03-25T12:14:04.347" v="1497" actId="478"/>
          <ac:spMkLst>
            <pc:docMk/>
            <pc:sldMk cId="2834474966" sldId="258"/>
            <ac:spMk id="3" creationId="{E3A54A21-E32E-4ACB-8CC5-F1D845E5C2F0}"/>
          </ac:spMkLst>
        </pc:spChg>
        <pc:spChg chg="add del mod">
          <ac:chgData name="陈 润龙" userId="da87cc9b4e743294" providerId="LiveId" clId="{83F01E28-59AA-46A4-979C-ED21A762D20B}" dt="2020-03-25T12:51:53.408" v="1696" actId="478"/>
          <ac:spMkLst>
            <pc:docMk/>
            <pc:sldMk cId="2834474966" sldId="258"/>
            <ac:spMk id="4" creationId="{EAA25987-B687-4678-B99E-B873E23F3030}"/>
          </ac:spMkLst>
        </pc:spChg>
        <pc:spChg chg="add del mod">
          <ac:chgData name="陈 润龙" userId="da87cc9b4e743294" providerId="LiveId" clId="{83F01E28-59AA-46A4-979C-ED21A762D20B}" dt="2020-03-25T12:52:58.602" v="1709" actId="478"/>
          <ac:spMkLst>
            <pc:docMk/>
            <pc:sldMk cId="2834474966" sldId="258"/>
            <ac:spMk id="5" creationId="{234D03A9-842D-4494-930C-A8065A75110F}"/>
          </ac:spMkLst>
        </pc:spChg>
        <pc:spChg chg="add mod">
          <ac:chgData name="陈 润龙" userId="da87cc9b4e743294" providerId="LiveId" clId="{83F01E28-59AA-46A4-979C-ED21A762D20B}" dt="2020-03-26T07:05:41.191" v="1759" actId="9"/>
          <ac:spMkLst>
            <pc:docMk/>
            <pc:sldMk cId="2834474966" sldId="258"/>
            <ac:spMk id="5" creationId="{96A95E29-2DDA-495A-A0B2-CBF5DF4B77D9}"/>
          </ac:spMkLst>
        </pc:spChg>
        <pc:spChg chg="add del mod">
          <ac:chgData name="陈 润龙" userId="da87cc9b4e743294" providerId="LiveId" clId="{83F01E28-59AA-46A4-979C-ED21A762D20B}" dt="2020-03-26T07:06:43.817" v="1791" actId="478"/>
          <ac:spMkLst>
            <pc:docMk/>
            <pc:sldMk cId="2834474966" sldId="258"/>
            <ac:spMk id="6" creationId="{D0BA2C6A-6D6F-46D6-9DA8-6B3D17F486C8}"/>
          </ac:spMkLst>
        </pc:spChg>
        <pc:spChg chg="add del mod">
          <ac:chgData name="陈 润龙" userId="da87cc9b4e743294" providerId="LiveId" clId="{83F01E28-59AA-46A4-979C-ED21A762D20B}" dt="2020-03-26T07:09:24.193" v="1804" actId="478"/>
          <ac:spMkLst>
            <pc:docMk/>
            <pc:sldMk cId="2834474966" sldId="258"/>
            <ac:spMk id="7" creationId="{A830DFFA-6F74-42E4-928B-E1C12C38DD31}"/>
          </ac:spMkLst>
        </pc:spChg>
        <pc:spChg chg="add del mod">
          <ac:chgData name="陈 润龙" userId="da87cc9b4e743294" providerId="LiveId" clId="{83F01E28-59AA-46A4-979C-ED21A762D20B}" dt="2020-03-25T12:53:40.430" v="1721" actId="478"/>
          <ac:spMkLst>
            <pc:docMk/>
            <pc:sldMk cId="2834474966" sldId="258"/>
            <ac:spMk id="8" creationId="{3979B001-5187-4005-B311-A30CBBC9337F}"/>
          </ac:spMkLst>
        </pc:spChg>
        <pc:spChg chg="add del mod">
          <ac:chgData name="陈 润龙" userId="da87cc9b4e743294" providerId="LiveId" clId="{83F01E28-59AA-46A4-979C-ED21A762D20B}" dt="2020-03-25T12:20:34.128" v="1541" actId="478"/>
          <ac:spMkLst>
            <pc:docMk/>
            <pc:sldMk cId="2834474966" sldId="258"/>
            <ac:spMk id="8" creationId="{545F5A5E-BE75-447B-B1D1-C4E3F3D3CC4F}"/>
          </ac:spMkLst>
        </pc:spChg>
        <pc:spChg chg="add mod">
          <ac:chgData name="陈 润龙" userId="da87cc9b4e743294" providerId="LiveId" clId="{83F01E28-59AA-46A4-979C-ED21A762D20B}" dt="2020-03-25T12:53:32.428" v="1717" actId="1076"/>
          <ac:spMkLst>
            <pc:docMk/>
            <pc:sldMk cId="2834474966" sldId="258"/>
            <ac:spMk id="9" creationId="{B1037472-2347-4B43-A758-00FE3BA654E7}"/>
          </ac:spMkLst>
        </pc:spChg>
        <pc:spChg chg="add mod">
          <ac:chgData name="陈 润龙" userId="da87cc9b4e743294" providerId="LiveId" clId="{83F01E28-59AA-46A4-979C-ED21A762D20B}" dt="2020-03-26T07:05:54.596" v="1761" actId="1076"/>
          <ac:spMkLst>
            <pc:docMk/>
            <pc:sldMk cId="2834474966" sldId="258"/>
            <ac:spMk id="11" creationId="{66DCE8B7-E77E-4D73-A224-937887464DBC}"/>
          </ac:spMkLst>
        </pc:spChg>
        <pc:spChg chg="add mod">
          <ac:chgData name="陈 润龙" userId="da87cc9b4e743294" providerId="LiveId" clId="{83F01E28-59AA-46A4-979C-ED21A762D20B}" dt="2020-03-26T07:06:00.424" v="1763" actId="1076"/>
          <ac:spMkLst>
            <pc:docMk/>
            <pc:sldMk cId="2834474966" sldId="258"/>
            <ac:spMk id="12" creationId="{56B93A0E-7101-4E95-8F44-65D3064204F6}"/>
          </ac:spMkLst>
        </pc:spChg>
        <pc:spChg chg="add del mod">
          <ac:chgData name="陈 润龙" userId="da87cc9b4e743294" providerId="LiveId" clId="{83F01E28-59AA-46A4-979C-ED21A762D20B}" dt="2020-03-25T12:22:15.099" v="1557" actId="478"/>
          <ac:spMkLst>
            <pc:docMk/>
            <pc:sldMk cId="2834474966" sldId="258"/>
            <ac:spMk id="12" creationId="{56C927BF-6CC8-4A1E-9492-28DD44B6ECAB}"/>
          </ac:spMkLst>
        </pc:spChg>
        <pc:spChg chg="add mod">
          <ac:chgData name="陈 润龙" userId="da87cc9b4e743294" providerId="LiveId" clId="{83F01E28-59AA-46A4-979C-ED21A762D20B}" dt="2020-03-25T12:25:16.911" v="1613" actId="1076"/>
          <ac:spMkLst>
            <pc:docMk/>
            <pc:sldMk cId="2834474966" sldId="258"/>
            <ac:spMk id="13" creationId="{B2D0738A-3172-4506-8708-3FAD8E457FCB}"/>
          </ac:spMkLst>
        </pc:spChg>
        <pc:spChg chg="add mod">
          <ac:chgData name="陈 润龙" userId="da87cc9b4e743294" providerId="LiveId" clId="{83F01E28-59AA-46A4-979C-ED21A762D20B}" dt="2020-03-25T12:53:33.869" v="1718" actId="1076"/>
          <ac:spMkLst>
            <pc:docMk/>
            <pc:sldMk cId="2834474966" sldId="258"/>
            <ac:spMk id="14" creationId="{7B611636-59BC-4280-9FAA-0216F7FD5656}"/>
          </ac:spMkLst>
        </pc:spChg>
        <pc:spChg chg="add del mod">
          <ac:chgData name="陈 润龙" userId="da87cc9b4e743294" providerId="LiveId" clId="{83F01E28-59AA-46A4-979C-ED21A762D20B}" dt="2020-03-25T12:23:50.053" v="1577" actId="478"/>
          <ac:spMkLst>
            <pc:docMk/>
            <pc:sldMk cId="2834474966" sldId="258"/>
            <ac:spMk id="15" creationId="{19237198-D374-4EA8-87AA-A619E1ED896F}"/>
          </ac:spMkLst>
        </pc:spChg>
        <pc:spChg chg="add del mod">
          <ac:chgData name="陈 润龙" userId="da87cc9b4e743294" providerId="LiveId" clId="{83F01E28-59AA-46A4-979C-ED21A762D20B}" dt="2020-03-25T12:24:54.008" v="1602" actId="478"/>
          <ac:spMkLst>
            <pc:docMk/>
            <pc:sldMk cId="2834474966" sldId="258"/>
            <ac:spMk id="16" creationId="{DEC7CBA9-3598-491A-B563-F8D925086358}"/>
          </ac:spMkLst>
        </pc:spChg>
        <pc:spChg chg="add del mod">
          <ac:chgData name="陈 润龙" userId="da87cc9b4e743294" providerId="LiveId" clId="{83F01E28-59AA-46A4-979C-ED21A762D20B}" dt="2020-03-25T12:24:06.165" v="1587" actId="478"/>
          <ac:spMkLst>
            <pc:docMk/>
            <pc:sldMk cId="2834474966" sldId="258"/>
            <ac:spMk id="17" creationId="{00EA7DE4-8D6E-4223-8B03-1AF76694AD41}"/>
          </ac:spMkLst>
        </pc:spChg>
        <pc:spChg chg="add mod">
          <ac:chgData name="陈 润龙" userId="da87cc9b4e743294" providerId="LiveId" clId="{83F01E28-59AA-46A4-979C-ED21A762D20B}" dt="2020-03-25T12:53:30.086" v="1716" actId="1076"/>
          <ac:spMkLst>
            <pc:docMk/>
            <pc:sldMk cId="2834474966" sldId="258"/>
            <ac:spMk id="18" creationId="{6B61FDB2-3C55-466B-BB54-2256352E4783}"/>
          </ac:spMkLst>
        </pc:spChg>
        <pc:spChg chg="add mod">
          <ac:chgData name="陈 润龙" userId="da87cc9b4e743294" providerId="LiveId" clId="{83F01E28-59AA-46A4-979C-ED21A762D20B}" dt="2020-03-25T12:53:28.321" v="1715" actId="1076"/>
          <ac:spMkLst>
            <pc:docMk/>
            <pc:sldMk cId="2834474966" sldId="258"/>
            <ac:spMk id="19" creationId="{A541743E-BD8B-476A-BE8C-24E0C6D43A3D}"/>
          </ac:spMkLst>
        </pc:spChg>
        <pc:spChg chg="add del mod">
          <ac:chgData name="陈 润龙" userId="da87cc9b4e743294" providerId="LiveId" clId="{83F01E28-59AA-46A4-979C-ED21A762D20B}" dt="2020-03-25T12:24:58.287" v="1606" actId="478"/>
          <ac:spMkLst>
            <pc:docMk/>
            <pc:sldMk cId="2834474966" sldId="258"/>
            <ac:spMk id="20" creationId="{66717A52-C151-4475-AB8A-87012577328E}"/>
          </ac:spMkLst>
        </pc:spChg>
        <pc:spChg chg="add del mod">
          <ac:chgData name="陈 润龙" userId="da87cc9b4e743294" providerId="LiveId" clId="{83F01E28-59AA-46A4-979C-ED21A762D20B}" dt="2020-03-25T12:24:52.525" v="1601" actId="478"/>
          <ac:spMkLst>
            <pc:docMk/>
            <pc:sldMk cId="2834474966" sldId="258"/>
            <ac:spMk id="21" creationId="{E051C663-12DC-41A9-8960-E39FA8CCB2BC}"/>
          </ac:spMkLst>
        </pc:spChg>
        <pc:spChg chg="add mod">
          <ac:chgData name="陈 润龙" userId="da87cc9b4e743294" providerId="LiveId" clId="{83F01E28-59AA-46A4-979C-ED21A762D20B}" dt="2020-03-26T07:12:09.950" v="1820" actId="20577"/>
          <ac:spMkLst>
            <pc:docMk/>
            <pc:sldMk cId="2834474966" sldId="258"/>
            <ac:spMk id="22" creationId="{988E2A92-F37D-4077-B2CB-7A5FDA494013}"/>
          </ac:spMkLst>
        </pc:spChg>
        <pc:spChg chg="add del mod ord">
          <ac:chgData name="陈 润龙" userId="da87cc9b4e743294" providerId="LiveId" clId="{83F01E28-59AA-46A4-979C-ED21A762D20B}" dt="2020-03-25T12:26:09.856" v="1625" actId="478"/>
          <ac:spMkLst>
            <pc:docMk/>
            <pc:sldMk cId="2834474966" sldId="258"/>
            <ac:spMk id="22" creationId="{BD79C071-34CF-4783-BF8C-CA817D3B97C1}"/>
          </ac:spMkLst>
        </pc:spChg>
        <pc:spChg chg="add del mod">
          <ac:chgData name="陈 润龙" userId="da87cc9b4e743294" providerId="LiveId" clId="{83F01E28-59AA-46A4-979C-ED21A762D20B}" dt="2020-03-28T02:09:26.737" v="3425" actId="478"/>
          <ac:spMkLst>
            <pc:docMk/>
            <pc:sldMk cId="2834474966" sldId="258"/>
            <ac:spMk id="23" creationId="{AB48EB4E-F6BD-4A76-B7A1-1C68C42A4039}"/>
          </ac:spMkLst>
        </pc:spChg>
        <pc:spChg chg="add del mod">
          <ac:chgData name="陈 润龙" userId="da87cc9b4e743294" providerId="LiveId" clId="{83F01E28-59AA-46A4-979C-ED21A762D20B}" dt="2020-03-25T13:37:25.488" v="1730" actId="478"/>
          <ac:spMkLst>
            <pc:docMk/>
            <pc:sldMk cId="2834474966" sldId="258"/>
            <ac:spMk id="23" creationId="{DC6D533E-3689-4FD5-99DE-B8436DDC866A}"/>
          </ac:spMkLst>
        </pc:spChg>
        <pc:spChg chg="add mod">
          <ac:chgData name="陈 润龙" userId="da87cc9b4e743294" providerId="LiveId" clId="{83F01E28-59AA-46A4-979C-ED21A762D20B}" dt="2020-03-28T02:10:18.968" v="3469" actId="1076"/>
          <ac:spMkLst>
            <pc:docMk/>
            <pc:sldMk cId="2834474966" sldId="258"/>
            <ac:spMk id="24" creationId="{2FB2395B-8DE2-4191-B232-0BB3B158BE7A}"/>
          </ac:spMkLst>
        </pc:spChg>
        <pc:spChg chg="add del mod">
          <ac:chgData name="陈 润龙" userId="da87cc9b4e743294" providerId="LiveId" clId="{83F01E28-59AA-46A4-979C-ED21A762D20B}" dt="2020-03-25T12:51:49.169" v="1695" actId="478"/>
          <ac:spMkLst>
            <pc:docMk/>
            <pc:sldMk cId="2834474966" sldId="258"/>
            <ac:spMk id="24" creationId="{94C1FF64-0DA5-4E73-97EA-28856BA215AA}"/>
          </ac:spMkLst>
        </pc:spChg>
        <pc:graphicFrameChg chg="add del mod">
          <ac:chgData name="陈 润龙" userId="da87cc9b4e743294" providerId="LiveId" clId="{83F01E28-59AA-46A4-979C-ED21A762D20B}" dt="2020-03-25T12:16:31.095" v="1514" actId="478"/>
          <ac:graphicFrameMkLst>
            <pc:docMk/>
            <pc:sldMk cId="2834474966" sldId="258"/>
            <ac:graphicFrameMk id="6" creationId="{29DC09B1-6AB0-4EDB-9053-0DA1B9D3EB9D}"/>
          </ac:graphicFrameMkLst>
        </pc:graphicFrameChg>
        <pc:graphicFrameChg chg="add del modGraphic">
          <ac:chgData name="陈 润龙" userId="da87cc9b4e743294" providerId="LiveId" clId="{83F01E28-59AA-46A4-979C-ED21A762D20B}" dt="2020-03-25T12:16:45.964" v="1516" actId="478"/>
          <ac:graphicFrameMkLst>
            <pc:docMk/>
            <pc:sldMk cId="2834474966" sldId="258"/>
            <ac:graphicFrameMk id="7" creationId="{68655741-D1CF-4CBA-8CA4-11C7BC7F2307}"/>
          </ac:graphicFrameMkLst>
        </pc:graphicFrameChg>
        <pc:picChg chg="add del mod">
          <ac:chgData name="陈 润龙" userId="da87cc9b4e743294" providerId="LiveId" clId="{83F01E28-59AA-46A4-979C-ED21A762D20B}" dt="2020-03-26T07:08:47.680" v="1802" actId="478"/>
          <ac:picMkLst>
            <pc:docMk/>
            <pc:sldMk cId="2834474966" sldId="258"/>
            <ac:picMk id="4" creationId="{DFC7D112-0D26-4822-A4BB-CC672EDA5EA6}"/>
          </ac:picMkLst>
        </pc:picChg>
        <pc:picChg chg="add del mod">
          <ac:chgData name="陈 润龙" userId="da87cc9b4e743294" providerId="LiveId" clId="{83F01E28-59AA-46A4-979C-ED21A762D20B}" dt="2020-03-25T12:52:28.986" v="1702"/>
          <ac:picMkLst>
            <pc:docMk/>
            <pc:sldMk cId="2834474966" sldId="258"/>
            <ac:picMk id="7" creationId="{1C3C8F0C-0093-41FB-92A5-173302A5189F}"/>
          </ac:picMkLst>
        </pc:picChg>
        <pc:picChg chg="add del mod">
          <ac:chgData name="陈 润龙" userId="da87cc9b4e743294" providerId="LiveId" clId="{83F01E28-59AA-46A4-979C-ED21A762D20B}" dt="2020-03-25T12:21:42.838" v="1552"/>
          <ac:picMkLst>
            <pc:docMk/>
            <pc:sldMk cId="2834474966" sldId="258"/>
            <ac:picMk id="11" creationId="{DECB48B1-1A5D-465D-825F-E628E473DD6C}"/>
          </ac:picMkLst>
        </pc:picChg>
        <pc:picChg chg="add mod">
          <ac:chgData name="陈 润龙" userId="da87cc9b4e743294" providerId="LiveId" clId="{83F01E28-59AA-46A4-979C-ED21A762D20B}" dt="2020-03-26T07:09:39.114" v="1807" actId="1076"/>
          <ac:picMkLst>
            <pc:docMk/>
            <pc:sldMk cId="2834474966" sldId="258"/>
            <ac:picMk id="17" creationId="{924E65BB-A34F-4830-BAD1-DFF820B91758}"/>
          </ac:picMkLst>
        </pc:picChg>
        <pc:picChg chg="add mod">
          <ac:chgData name="陈 润龙" userId="da87cc9b4e743294" providerId="LiveId" clId="{83F01E28-59AA-46A4-979C-ED21A762D20B}" dt="2020-03-26T07:10:01.017" v="1812" actId="1076"/>
          <ac:picMkLst>
            <pc:docMk/>
            <pc:sldMk cId="2834474966" sldId="258"/>
            <ac:picMk id="20" creationId="{9416DAC3-22B2-4679-B042-8AB5779AB76C}"/>
          </ac:picMkLst>
        </pc:picChg>
        <pc:picChg chg="add mod">
          <ac:chgData name="陈 润龙" userId="da87cc9b4e743294" providerId="LiveId" clId="{83F01E28-59AA-46A4-979C-ED21A762D20B}" dt="2020-03-26T07:09:49.233" v="1810" actId="1076"/>
          <ac:picMkLst>
            <pc:docMk/>
            <pc:sldMk cId="2834474966" sldId="258"/>
            <ac:picMk id="21" creationId="{7C0B2931-5179-4945-B890-092029A57A44}"/>
          </ac:picMkLst>
        </pc:picChg>
        <pc:cxnChg chg="add del mod">
          <ac:chgData name="陈 润龙" userId="da87cc9b4e743294" providerId="LiveId" clId="{83F01E28-59AA-46A4-979C-ED21A762D20B}" dt="2020-03-26T07:09:23.607" v="1803" actId="478"/>
          <ac:cxnSpMkLst>
            <pc:docMk/>
            <pc:sldMk cId="2834474966" sldId="258"/>
            <ac:cxnSpMk id="10" creationId="{A637BF3E-7280-431A-908B-DCA71FA6639D}"/>
          </ac:cxnSpMkLst>
        </pc:cxnChg>
      </pc:sldChg>
      <pc:sldChg chg="addSp delSp modSp add del mod">
        <pc:chgData name="陈 润龙" userId="da87cc9b4e743294" providerId="LiveId" clId="{83F01E28-59AA-46A4-979C-ED21A762D20B}" dt="2020-03-25T11:52:26.213" v="901" actId="47"/>
        <pc:sldMkLst>
          <pc:docMk/>
          <pc:sldMk cId="3291758048" sldId="258"/>
        </pc:sldMkLst>
        <pc:spChg chg="del">
          <ac:chgData name="陈 润龙" userId="da87cc9b4e743294" providerId="LiveId" clId="{83F01E28-59AA-46A4-979C-ED21A762D20B}" dt="2020-03-25T11:46:34.746" v="803" actId="478"/>
          <ac:spMkLst>
            <pc:docMk/>
            <pc:sldMk cId="3291758048" sldId="258"/>
            <ac:spMk id="2" creationId="{B5C990E3-7EAF-4C34-A56E-C67F5638F40B}"/>
          </ac:spMkLst>
        </pc:spChg>
        <pc:spChg chg="del">
          <ac:chgData name="陈 润龙" userId="da87cc9b4e743294" providerId="LiveId" clId="{83F01E28-59AA-46A4-979C-ED21A762D20B}" dt="2020-03-25T11:46:34.746" v="803" actId="478"/>
          <ac:spMkLst>
            <pc:docMk/>
            <pc:sldMk cId="3291758048" sldId="258"/>
            <ac:spMk id="3" creationId="{FC11B6BD-6E45-4207-B288-92EBA655A075}"/>
          </ac:spMkLst>
        </pc:spChg>
        <pc:spChg chg="add del mod">
          <ac:chgData name="陈 润龙" userId="da87cc9b4e743294" providerId="LiveId" clId="{83F01E28-59AA-46A4-979C-ED21A762D20B}" dt="2020-03-25T11:51:13.473" v="878" actId="478"/>
          <ac:spMkLst>
            <pc:docMk/>
            <pc:sldMk cId="3291758048" sldId="258"/>
            <ac:spMk id="7" creationId="{427303C3-DFFA-450A-BD28-CC9D72E7B48A}"/>
          </ac:spMkLst>
        </pc:spChg>
        <pc:spChg chg="add del mod">
          <ac:chgData name="陈 润龙" userId="da87cc9b4e743294" providerId="LiveId" clId="{83F01E28-59AA-46A4-979C-ED21A762D20B}" dt="2020-03-25T11:50:58.633" v="875" actId="478"/>
          <ac:spMkLst>
            <pc:docMk/>
            <pc:sldMk cId="3291758048" sldId="258"/>
            <ac:spMk id="9" creationId="{09F572CF-F7F5-4EA9-A996-F052276EB340}"/>
          </ac:spMkLst>
        </pc:spChg>
        <pc:spChg chg="add del mod">
          <ac:chgData name="陈 润龙" userId="da87cc9b4e743294" providerId="LiveId" clId="{83F01E28-59AA-46A4-979C-ED21A762D20B}" dt="2020-03-25T11:52:25.159" v="900"/>
          <ac:spMkLst>
            <pc:docMk/>
            <pc:sldMk cId="3291758048" sldId="258"/>
            <ac:spMk id="10" creationId="{A8859343-1F93-4CD3-AD13-0D70B2453CF2}"/>
          </ac:spMkLst>
        </pc:spChg>
        <pc:spChg chg="add del mod">
          <ac:chgData name="陈 润龙" userId="da87cc9b4e743294" providerId="LiveId" clId="{83F01E28-59AA-46A4-979C-ED21A762D20B}" dt="2020-03-25T11:51:22.245" v="883" actId="478"/>
          <ac:spMkLst>
            <pc:docMk/>
            <pc:sldMk cId="3291758048" sldId="258"/>
            <ac:spMk id="11" creationId="{556C10A3-563C-4DF8-ACDD-BD781153F953}"/>
          </ac:spMkLst>
        </pc:spChg>
        <pc:spChg chg="add mod">
          <ac:chgData name="陈 润龙" userId="da87cc9b4e743294" providerId="LiveId" clId="{83F01E28-59AA-46A4-979C-ED21A762D20B}" dt="2020-03-25T11:51:54.804" v="892" actId="1076"/>
          <ac:spMkLst>
            <pc:docMk/>
            <pc:sldMk cId="3291758048" sldId="258"/>
            <ac:spMk id="12" creationId="{8C4F9C37-C28A-483D-BE44-3D04EDB9476A}"/>
          </ac:spMkLst>
        </pc:spChg>
        <pc:spChg chg="add mod">
          <ac:chgData name="陈 润龙" userId="da87cc9b4e743294" providerId="LiveId" clId="{83F01E28-59AA-46A4-979C-ED21A762D20B}" dt="2020-03-25T11:52:10.664" v="894" actId="2085"/>
          <ac:spMkLst>
            <pc:docMk/>
            <pc:sldMk cId="3291758048" sldId="258"/>
            <ac:spMk id="14" creationId="{F1C07A4B-28BB-455D-9FA2-130F0773D288}"/>
          </ac:spMkLst>
        </pc:spChg>
        <pc:spChg chg="add mod">
          <ac:chgData name="陈 润龙" userId="da87cc9b4e743294" providerId="LiveId" clId="{83F01E28-59AA-46A4-979C-ED21A762D20B}" dt="2020-03-25T11:51:54.804" v="892" actId="1076"/>
          <ac:spMkLst>
            <pc:docMk/>
            <pc:sldMk cId="3291758048" sldId="258"/>
            <ac:spMk id="15" creationId="{AE48CC67-ACD0-465F-B91B-8AEA9AB5977D}"/>
          </ac:spMkLst>
        </pc:spChg>
        <pc:spChg chg="add del mod">
          <ac:chgData name="陈 润龙" userId="da87cc9b4e743294" providerId="LiveId" clId="{83F01E28-59AA-46A4-979C-ED21A762D20B}" dt="2020-03-25T11:50:34.268" v="861" actId="11529"/>
          <ac:spMkLst>
            <pc:docMk/>
            <pc:sldMk cId="3291758048" sldId="258"/>
            <ac:spMk id="16" creationId="{50BAB3CD-D5B3-40D4-9D0E-DEF76827320A}"/>
          </ac:spMkLst>
        </pc:spChg>
        <pc:picChg chg="add del mod">
          <ac:chgData name="陈 润龙" userId="da87cc9b4e743294" providerId="LiveId" clId="{83F01E28-59AA-46A4-979C-ED21A762D20B}" dt="2020-03-25T11:51:19.751" v="881" actId="478"/>
          <ac:picMkLst>
            <pc:docMk/>
            <pc:sldMk cId="3291758048" sldId="258"/>
            <ac:picMk id="5" creationId="{6DCC9C46-D25F-4592-BE33-777FD0584D39}"/>
          </ac:picMkLst>
        </pc:picChg>
        <pc:picChg chg="add del mod">
          <ac:chgData name="陈 润龙" userId="da87cc9b4e743294" providerId="LiveId" clId="{83F01E28-59AA-46A4-979C-ED21A762D20B}" dt="2020-03-25T11:52:23.860" v="898" actId="478"/>
          <ac:picMkLst>
            <pc:docMk/>
            <pc:sldMk cId="3291758048" sldId="258"/>
            <ac:picMk id="8" creationId="{DFF122A2-277E-400A-9360-25C1411ADBFD}"/>
          </ac:picMkLst>
        </pc:picChg>
        <pc:picChg chg="add mod">
          <ac:chgData name="陈 润龙" userId="da87cc9b4e743294" providerId="LiveId" clId="{83F01E28-59AA-46A4-979C-ED21A762D20B}" dt="2020-03-25T11:52:17.224" v="896" actId="1076"/>
          <ac:picMkLst>
            <pc:docMk/>
            <pc:sldMk cId="3291758048" sldId="258"/>
            <ac:picMk id="1026" creationId="{F20C56B7-78CA-44ED-9FD6-C1812163328D}"/>
          </ac:picMkLst>
        </pc:picChg>
        <pc:cxnChg chg="add mod">
          <ac:chgData name="陈 润龙" userId="da87cc9b4e743294" providerId="LiveId" clId="{83F01E28-59AA-46A4-979C-ED21A762D20B}" dt="2020-03-25T11:51:54.804" v="892" actId="1076"/>
          <ac:cxnSpMkLst>
            <pc:docMk/>
            <pc:sldMk cId="3291758048" sldId="258"/>
            <ac:cxnSpMk id="13" creationId="{FAE09297-3718-40F3-8D49-E7BC07B71DC9}"/>
          </ac:cxnSpMkLst>
        </pc:cxnChg>
      </pc:sldChg>
      <pc:sldChg chg="addSp delSp modSp add del mod">
        <pc:chgData name="陈 润龙" userId="da87cc9b4e743294" providerId="LiveId" clId="{83F01E28-59AA-46A4-979C-ED21A762D20B}" dt="2020-03-25T12:13:57.742" v="1495" actId="47"/>
        <pc:sldMkLst>
          <pc:docMk/>
          <pc:sldMk cId="3609804285" sldId="258"/>
        </pc:sldMkLst>
        <pc:spChg chg="del mod">
          <ac:chgData name="陈 润龙" userId="da87cc9b4e743294" providerId="LiveId" clId="{83F01E28-59AA-46A4-979C-ED21A762D20B}" dt="2020-03-25T12:07:39.710" v="1468" actId="478"/>
          <ac:spMkLst>
            <pc:docMk/>
            <pc:sldMk cId="3609804285" sldId="258"/>
            <ac:spMk id="2" creationId="{8718470E-1BD5-4B2B-86FE-CEF4EC61E6EF}"/>
          </ac:spMkLst>
        </pc:spChg>
        <pc:spChg chg="del">
          <ac:chgData name="陈 润龙" userId="da87cc9b4e743294" providerId="LiveId" clId="{83F01E28-59AA-46A4-979C-ED21A762D20B}" dt="2020-03-25T12:07:25.377" v="1465" actId="1957"/>
          <ac:spMkLst>
            <pc:docMk/>
            <pc:sldMk cId="3609804285" sldId="258"/>
            <ac:spMk id="3" creationId="{FEF3B932-40DB-40B8-896C-E2F7E3B8F2A3}"/>
          </ac:spMkLst>
        </pc:spChg>
        <pc:spChg chg="add del mod">
          <ac:chgData name="陈 润龙" userId="da87cc9b4e743294" providerId="LiveId" clId="{83F01E28-59AA-46A4-979C-ED21A762D20B}" dt="2020-03-25T12:09:29.354" v="1483" actId="478"/>
          <ac:spMkLst>
            <pc:docMk/>
            <pc:sldMk cId="3609804285" sldId="258"/>
            <ac:spMk id="7" creationId="{4AB72E84-5701-4B54-BCEC-945036384CCF}"/>
          </ac:spMkLst>
        </pc:spChg>
        <pc:spChg chg="add del mod">
          <ac:chgData name="陈 润龙" userId="da87cc9b4e743294" providerId="LiveId" clId="{83F01E28-59AA-46A4-979C-ED21A762D20B}" dt="2020-03-25T12:09:28.954" v="1482" actId="478"/>
          <ac:spMkLst>
            <pc:docMk/>
            <pc:sldMk cId="3609804285" sldId="258"/>
            <ac:spMk id="8" creationId="{E9A03D48-2BB2-46E4-85FA-6A4A7860A0BD}"/>
          </ac:spMkLst>
        </pc:spChg>
        <pc:spChg chg="add del mod">
          <ac:chgData name="陈 润龙" userId="da87cc9b4e743294" providerId="LiveId" clId="{83F01E28-59AA-46A4-979C-ED21A762D20B}" dt="2020-03-25T12:09:28.397" v="1481" actId="478"/>
          <ac:spMkLst>
            <pc:docMk/>
            <pc:sldMk cId="3609804285" sldId="258"/>
            <ac:spMk id="9" creationId="{108258EF-8043-49DA-94A7-05F3E78B98EE}"/>
          </ac:spMkLst>
        </pc:spChg>
        <pc:graphicFrameChg chg="add mod">
          <ac:chgData name="陈 润龙" userId="da87cc9b4e743294" providerId="LiveId" clId="{83F01E28-59AA-46A4-979C-ED21A762D20B}" dt="2020-03-25T12:13:54.573" v="1494"/>
          <ac:graphicFrameMkLst>
            <pc:docMk/>
            <pc:sldMk cId="3609804285" sldId="258"/>
            <ac:graphicFrameMk id="6" creationId="{31F18D74-D3E7-40EA-873C-F80E049FD660}"/>
          </ac:graphicFrameMkLst>
        </pc:graphicFrameChg>
      </pc:sldChg>
      <pc:sldChg chg="modSp add del">
        <pc:chgData name="陈 润龙" userId="da87cc9b4e743294" providerId="LiveId" clId="{83F01E28-59AA-46A4-979C-ED21A762D20B}" dt="2020-03-25T08:00:41.087" v="156" actId="47"/>
        <pc:sldMkLst>
          <pc:docMk/>
          <pc:sldMk cId="3762531154" sldId="258"/>
        </pc:sldMkLst>
        <pc:spChg chg="mod">
          <ac:chgData name="陈 润龙" userId="da87cc9b4e743294" providerId="LiveId" clId="{83F01E28-59AA-46A4-979C-ED21A762D20B}" dt="2020-03-25T08:00:37.558" v="155" actId="207"/>
          <ac:spMkLst>
            <pc:docMk/>
            <pc:sldMk cId="3762531154" sldId="258"/>
            <ac:spMk id="16" creationId="{E234BA3C-2B9E-46DC-83BE-3BDE7C335B17}"/>
          </ac:spMkLst>
        </pc:spChg>
      </pc:sldChg>
      <pc:sldChg chg="add del">
        <pc:chgData name="陈 润龙" userId="da87cc9b4e743294" providerId="LiveId" clId="{83F01E28-59AA-46A4-979C-ED21A762D20B}" dt="2020-03-25T12:52:05.390" v="1699" actId="47"/>
        <pc:sldMkLst>
          <pc:docMk/>
          <pc:sldMk cId="654985894" sldId="259"/>
        </pc:sldMkLst>
      </pc:sldChg>
      <pc:sldChg chg="addSp delSp modSp add mod ord modTransition setBg delAnim modAnim">
        <pc:chgData name="陈 润龙" userId="da87cc9b4e743294" providerId="LiveId" clId="{83F01E28-59AA-46A4-979C-ED21A762D20B}" dt="2020-03-28T09:30:42.119" v="4853" actId="167"/>
        <pc:sldMkLst>
          <pc:docMk/>
          <pc:sldMk cId="2241573435" sldId="259"/>
        </pc:sldMkLst>
        <pc:spChg chg="del">
          <ac:chgData name="陈 润龙" userId="da87cc9b4e743294" providerId="LiveId" clId="{83F01E28-59AA-46A4-979C-ED21A762D20B}" dt="2020-03-26T07:16:45.721" v="1951" actId="478"/>
          <ac:spMkLst>
            <pc:docMk/>
            <pc:sldMk cId="2241573435" sldId="259"/>
            <ac:spMk id="2" creationId="{23EF2D16-98FA-4166-8E30-EE018BB000C8}"/>
          </ac:spMkLst>
        </pc:spChg>
        <pc:spChg chg="add mod ord">
          <ac:chgData name="陈 润龙" userId="da87cc9b4e743294" providerId="LiveId" clId="{83F01E28-59AA-46A4-979C-ED21A762D20B}" dt="2020-03-28T09:30:42.119" v="4853" actId="167"/>
          <ac:spMkLst>
            <pc:docMk/>
            <pc:sldMk cId="2241573435" sldId="259"/>
            <ac:spMk id="2" creationId="{571AAB9B-842F-4133-848C-CA105643815E}"/>
          </ac:spMkLst>
        </pc:spChg>
        <pc:spChg chg="del">
          <ac:chgData name="陈 润龙" userId="da87cc9b4e743294" providerId="LiveId" clId="{83F01E28-59AA-46A4-979C-ED21A762D20B}" dt="2020-03-26T07:16:45.721" v="1951" actId="478"/>
          <ac:spMkLst>
            <pc:docMk/>
            <pc:sldMk cId="2241573435" sldId="259"/>
            <ac:spMk id="3" creationId="{E21F1CD1-268B-453A-BE96-D4A7505957B9}"/>
          </ac:spMkLst>
        </pc:spChg>
        <pc:spChg chg="add del mod">
          <ac:chgData name="陈 润龙" userId="da87cc9b4e743294" providerId="LiveId" clId="{83F01E28-59AA-46A4-979C-ED21A762D20B}" dt="2020-03-26T07:19:53.915" v="1960" actId="478"/>
          <ac:spMkLst>
            <pc:docMk/>
            <pc:sldMk cId="2241573435" sldId="259"/>
            <ac:spMk id="6" creationId="{6B095B8F-A081-42DC-AD58-396D68521A0F}"/>
          </ac:spMkLst>
        </pc:spChg>
        <pc:spChg chg="add del mod">
          <ac:chgData name="陈 润龙" userId="da87cc9b4e743294" providerId="LiveId" clId="{83F01E28-59AA-46A4-979C-ED21A762D20B}" dt="2020-03-28T09:30:03.759" v="4800" actId="478"/>
          <ac:spMkLst>
            <pc:docMk/>
            <pc:sldMk cId="2241573435" sldId="259"/>
            <ac:spMk id="7" creationId="{1FF18A28-7FA6-4FA6-B13A-389E4B225FEC}"/>
          </ac:spMkLst>
        </pc:spChg>
        <pc:spChg chg="add del mod">
          <ac:chgData name="陈 润龙" userId="da87cc9b4e743294" providerId="LiveId" clId="{83F01E28-59AA-46A4-979C-ED21A762D20B}" dt="2020-03-26T07:24:46.004" v="2107" actId="478"/>
          <ac:spMkLst>
            <pc:docMk/>
            <pc:sldMk cId="2241573435" sldId="259"/>
            <ac:spMk id="8" creationId="{F3083146-066D-43ED-AA77-6194CE180699}"/>
          </ac:spMkLst>
        </pc:spChg>
        <pc:spChg chg="add del mod">
          <ac:chgData name="陈 润龙" userId="da87cc9b4e743294" providerId="LiveId" clId="{83F01E28-59AA-46A4-979C-ED21A762D20B}" dt="2020-03-26T07:23:23.552" v="2029" actId="478"/>
          <ac:spMkLst>
            <pc:docMk/>
            <pc:sldMk cId="2241573435" sldId="259"/>
            <ac:spMk id="9" creationId="{B37EA943-88C5-4AA9-B182-905F0748209F}"/>
          </ac:spMkLst>
        </pc:spChg>
        <pc:spChg chg="add del mod">
          <ac:chgData name="陈 润龙" userId="da87cc9b4e743294" providerId="LiveId" clId="{83F01E28-59AA-46A4-979C-ED21A762D20B}" dt="2020-03-26T07:23:32.564" v="2032" actId="478"/>
          <ac:spMkLst>
            <pc:docMk/>
            <pc:sldMk cId="2241573435" sldId="259"/>
            <ac:spMk id="10" creationId="{CBB780E3-EF84-40CD-9CFA-B59CD48C3C25}"/>
          </ac:spMkLst>
        </pc:spChg>
        <pc:spChg chg="add del mod">
          <ac:chgData name="陈 润龙" userId="da87cc9b4e743294" providerId="LiveId" clId="{83F01E28-59AA-46A4-979C-ED21A762D20B}" dt="2020-03-26T07:24:25.757" v="2049"/>
          <ac:spMkLst>
            <pc:docMk/>
            <pc:sldMk cId="2241573435" sldId="259"/>
            <ac:spMk id="11" creationId="{74C3517C-9534-4A64-8005-F87728D3CC9F}"/>
          </ac:spMkLst>
        </pc:spChg>
        <pc:spChg chg="add mod">
          <ac:chgData name="陈 润龙" userId="da87cc9b4e743294" providerId="LiveId" clId="{83F01E28-59AA-46A4-979C-ED21A762D20B}" dt="2020-03-28T02:07:55.437" v="3399" actId="1076"/>
          <ac:spMkLst>
            <pc:docMk/>
            <pc:sldMk cId="2241573435" sldId="259"/>
            <ac:spMk id="12" creationId="{4C73C45B-7D40-4054-971D-544EAB145F6D}"/>
          </ac:spMkLst>
        </pc:spChg>
        <pc:spChg chg="add del mod">
          <ac:chgData name="陈 润龙" userId="da87cc9b4e743294" providerId="LiveId" clId="{83F01E28-59AA-46A4-979C-ED21A762D20B}" dt="2020-03-26T07:23:43.042" v="2038" actId="478"/>
          <ac:spMkLst>
            <pc:docMk/>
            <pc:sldMk cId="2241573435" sldId="259"/>
            <ac:spMk id="13" creationId="{A52D4773-4376-4D0A-BE9E-13A34544C60E}"/>
          </ac:spMkLst>
        </pc:spChg>
        <pc:spChg chg="add del mod">
          <ac:chgData name="陈 润龙" userId="da87cc9b4e743294" providerId="LiveId" clId="{83F01E28-59AA-46A4-979C-ED21A762D20B}" dt="2020-03-26T07:24:14.538" v="2045" actId="478"/>
          <ac:spMkLst>
            <pc:docMk/>
            <pc:sldMk cId="2241573435" sldId="259"/>
            <ac:spMk id="15" creationId="{2F4E5B36-7110-42CE-961D-E56067F732DD}"/>
          </ac:spMkLst>
        </pc:spChg>
        <pc:spChg chg="add del mod">
          <ac:chgData name="陈 润龙" userId="da87cc9b4e743294" providerId="LiveId" clId="{83F01E28-59AA-46A4-979C-ED21A762D20B}" dt="2020-03-26T07:25:01.189" v="2112"/>
          <ac:spMkLst>
            <pc:docMk/>
            <pc:sldMk cId="2241573435" sldId="259"/>
            <ac:spMk id="16" creationId="{EA9E76B0-0A72-4BA8-AFB9-70B2ED45551A}"/>
          </ac:spMkLst>
        </pc:spChg>
        <pc:spChg chg="add mod">
          <ac:chgData name="陈 润龙" userId="da87cc9b4e743294" providerId="LiveId" clId="{83F01E28-59AA-46A4-979C-ED21A762D20B}" dt="2020-03-26T07:28:49.954" v="2148" actId="120"/>
          <ac:spMkLst>
            <pc:docMk/>
            <pc:sldMk cId="2241573435" sldId="259"/>
            <ac:spMk id="17" creationId="{08526878-8852-4604-95D5-94701214080E}"/>
          </ac:spMkLst>
        </pc:spChg>
        <pc:spChg chg="add mod">
          <ac:chgData name="陈 润龙" userId="da87cc9b4e743294" providerId="LiveId" clId="{83F01E28-59AA-46A4-979C-ED21A762D20B}" dt="2020-03-26T07:28:49.954" v="2148" actId="120"/>
          <ac:spMkLst>
            <pc:docMk/>
            <pc:sldMk cId="2241573435" sldId="259"/>
            <ac:spMk id="20" creationId="{826E28E0-49CB-42D6-8767-823C69CA36BC}"/>
          </ac:spMkLst>
        </pc:spChg>
        <pc:spChg chg="add mod">
          <ac:chgData name="陈 润龙" userId="da87cc9b4e743294" providerId="LiveId" clId="{83F01E28-59AA-46A4-979C-ED21A762D20B}" dt="2020-03-26T07:28:49.954" v="2148" actId="120"/>
          <ac:spMkLst>
            <pc:docMk/>
            <pc:sldMk cId="2241573435" sldId="259"/>
            <ac:spMk id="21" creationId="{343127C7-4897-470D-A57F-D3D301A508B3}"/>
          </ac:spMkLst>
        </pc:spChg>
        <pc:spChg chg="add del mod">
          <ac:chgData name="陈 润龙" userId="da87cc9b4e743294" providerId="LiveId" clId="{83F01E28-59AA-46A4-979C-ED21A762D20B}" dt="2020-03-26T07:26:42.206" v="2127" actId="478"/>
          <ac:spMkLst>
            <pc:docMk/>
            <pc:sldMk cId="2241573435" sldId="259"/>
            <ac:spMk id="22" creationId="{E040540A-7357-4CF6-B21A-F3D47DD70BD3}"/>
          </ac:spMkLst>
        </pc:spChg>
        <pc:picChg chg="add del mod">
          <ac:chgData name="陈 润龙" userId="da87cc9b4e743294" providerId="LiveId" clId="{83F01E28-59AA-46A4-979C-ED21A762D20B}" dt="2020-03-26T07:19:53.915" v="1960" actId="478"/>
          <ac:picMkLst>
            <pc:docMk/>
            <pc:sldMk cId="2241573435" sldId="259"/>
            <ac:picMk id="5" creationId="{752BB3F5-DC3A-46B9-BFDA-F9FE03DE1478}"/>
          </ac:picMkLst>
        </pc:picChg>
        <pc:picChg chg="add del mod">
          <ac:chgData name="陈 润龙" userId="da87cc9b4e743294" providerId="LiveId" clId="{83F01E28-59AA-46A4-979C-ED21A762D20B}" dt="2020-03-26T07:24:14.009" v="2044" actId="478"/>
          <ac:picMkLst>
            <pc:docMk/>
            <pc:sldMk cId="2241573435" sldId="259"/>
            <ac:picMk id="14" creationId="{608C9C9F-8903-43D5-B8FD-5A6499448D03}"/>
          </ac:picMkLst>
        </pc:picChg>
        <pc:picChg chg="add mod">
          <ac:chgData name="陈 润龙" userId="da87cc9b4e743294" providerId="LiveId" clId="{83F01E28-59AA-46A4-979C-ED21A762D20B}" dt="2020-03-26T07:28:15.859" v="2137" actId="1076"/>
          <ac:picMkLst>
            <pc:docMk/>
            <pc:sldMk cId="2241573435" sldId="259"/>
            <ac:picMk id="19" creationId="{26015DB8-50AC-4341-A6BF-7B7096DAA5DD}"/>
          </ac:picMkLst>
        </pc:picChg>
        <pc:picChg chg="add del mod">
          <ac:chgData name="陈 润龙" userId="da87cc9b4e743294" providerId="LiveId" clId="{83F01E28-59AA-46A4-979C-ED21A762D20B}" dt="2020-03-26T07:20:58.883" v="1966" actId="478"/>
          <ac:picMkLst>
            <pc:docMk/>
            <pc:sldMk cId="2241573435" sldId="259"/>
            <ac:picMk id="1026" creationId="{E2218619-0DC5-48A3-B054-5E6C99BE2299}"/>
          </ac:picMkLst>
        </pc:picChg>
        <pc:picChg chg="add mod">
          <ac:chgData name="陈 润龙" userId="da87cc9b4e743294" providerId="LiveId" clId="{83F01E28-59AA-46A4-979C-ED21A762D20B}" dt="2020-03-26T07:22:50.091" v="1988" actId="1076"/>
          <ac:picMkLst>
            <pc:docMk/>
            <pc:sldMk cId="2241573435" sldId="259"/>
            <ac:picMk id="1028" creationId="{7A6F826D-219F-4A2E-B88C-8B55C055372C}"/>
          </ac:picMkLst>
        </pc:picChg>
      </pc:sldChg>
      <pc:sldChg chg="delSp add del mod">
        <pc:chgData name="陈 润龙" userId="da87cc9b4e743294" providerId="LiveId" clId="{83F01E28-59AA-46A4-979C-ED21A762D20B}" dt="2020-03-25T11:52:27.019" v="902" actId="47"/>
        <pc:sldMkLst>
          <pc:docMk/>
          <pc:sldMk cId="2677648960" sldId="259"/>
        </pc:sldMkLst>
        <pc:spChg chg="del">
          <ac:chgData name="陈 润龙" userId="da87cc9b4e743294" providerId="LiveId" clId="{83F01E28-59AA-46A4-979C-ED21A762D20B}" dt="2020-03-25T11:48:00.731" v="818" actId="478"/>
          <ac:spMkLst>
            <pc:docMk/>
            <pc:sldMk cId="2677648960" sldId="259"/>
            <ac:spMk id="2" creationId="{F1A5FF97-02A8-4E99-9C1B-3973AFCA718E}"/>
          </ac:spMkLst>
        </pc:spChg>
        <pc:spChg chg="del">
          <ac:chgData name="陈 润龙" userId="da87cc9b4e743294" providerId="LiveId" clId="{83F01E28-59AA-46A4-979C-ED21A762D20B}" dt="2020-03-25T11:48:00.731" v="818" actId="478"/>
          <ac:spMkLst>
            <pc:docMk/>
            <pc:sldMk cId="2677648960" sldId="259"/>
            <ac:spMk id="3" creationId="{C9BB11B5-F89D-4BBB-ADEF-5C62546B0614}"/>
          </ac:spMkLst>
        </pc:spChg>
      </pc:sldChg>
      <pc:sldChg chg="add del ord">
        <pc:chgData name="陈 润龙" userId="da87cc9b4e743294" providerId="LiveId" clId="{83F01E28-59AA-46A4-979C-ED21A762D20B}" dt="2020-03-25T11:52:28.081" v="903" actId="47"/>
        <pc:sldMkLst>
          <pc:docMk/>
          <pc:sldMk cId="4143651021" sldId="260"/>
        </pc:sldMkLst>
      </pc:sldChg>
      <pc:sldChg chg="addSp delSp modSp add mod modTransition delAnim modAnim">
        <pc:chgData name="陈 润龙" userId="da87cc9b4e743294" providerId="LiveId" clId="{83F01E28-59AA-46A4-979C-ED21A762D20B}" dt="2020-04-02T06:06:59.996" v="5639" actId="207"/>
        <pc:sldMkLst>
          <pc:docMk/>
          <pc:sldMk cId="4153029514" sldId="260"/>
        </pc:sldMkLst>
        <pc:spChg chg="add del mod">
          <ac:chgData name="陈 润龙" userId="da87cc9b4e743294" providerId="LiveId" clId="{83F01E28-59AA-46A4-979C-ED21A762D20B}" dt="2020-03-31T13:09:16.077" v="5076" actId="478"/>
          <ac:spMkLst>
            <pc:docMk/>
            <pc:sldMk cId="4153029514" sldId="260"/>
            <ac:spMk id="2" creationId="{04F9E0DD-09FD-4A28-95D3-EF015342C73E}"/>
          </ac:spMkLst>
        </pc:spChg>
        <pc:spChg chg="del">
          <ac:chgData name="陈 润龙" userId="da87cc9b4e743294" providerId="LiveId" clId="{83F01E28-59AA-46A4-979C-ED21A762D20B}" dt="2020-03-26T07:30:28.026" v="2157" actId="478"/>
          <ac:spMkLst>
            <pc:docMk/>
            <pc:sldMk cId="4153029514" sldId="260"/>
            <ac:spMk id="2" creationId="{8D0360C6-F517-458B-AB43-DA431E27E0B0}"/>
          </ac:spMkLst>
        </pc:spChg>
        <pc:spChg chg="del">
          <ac:chgData name="陈 润龙" userId="da87cc9b4e743294" providerId="LiveId" clId="{83F01E28-59AA-46A4-979C-ED21A762D20B}" dt="2020-03-26T07:30:28.026" v="2157" actId="478"/>
          <ac:spMkLst>
            <pc:docMk/>
            <pc:sldMk cId="4153029514" sldId="260"/>
            <ac:spMk id="3" creationId="{075F2A8D-6CBD-442F-B055-A33FD313B234}"/>
          </ac:spMkLst>
        </pc:spChg>
        <pc:spChg chg="add del mod">
          <ac:chgData name="陈 润龙" userId="da87cc9b4e743294" providerId="LiveId" clId="{83F01E28-59AA-46A4-979C-ED21A762D20B}" dt="2020-03-31T13:09:28.105" v="5080" actId="478"/>
          <ac:spMkLst>
            <pc:docMk/>
            <pc:sldMk cId="4153029514" sldId="260"/>
            <ac:spMk id="3" creationId="{310B2043-E165-4CC3-94CD-AC342176CC77}"/>
          </ac:spMkLst>
        </pc:spChg>
        <pc:spChg chg="add mod">
          <ac:chgData name="陈 润龙" userId="da87cc9b4e743294" providerId="LiveId" clId="{83F01E28-59AA-46A4-979C-ED21A762D20B}" dt="2020-04-02T06:06:59.996" v="5639" actId="207"/>
          <ac:spMkLst>
            <pc:docMk/>
            <pc:sldMk cId="4153029514" sldId="260"/>
            <ac:spMk id="4" creationId="{5607A12E-E47A-4669-81D0-A5134778558B}"/>
          </ac:spMkLst>
        </pc:spChg>
        <pc:spChg chg="add del mod">
          <ac:chgData name="陈 润龙" userId="da87cc9b4e743294" providerId="LiveId" clId="{83F01E28-59AA-46A4-979C-ED21A762D20B}" dt="2020-03-26T07:36:10.892" v="2225" actId="478"/>
          <ac:spMkLst>
            <pc:docMk/>
            <pc:sldMk cId="4153029514" sldId="260"/>
            <ac:spMk id="7" creationId="{EEE01704-14DA-4FE4-925D-174513E830B9}"/>
          </ac:spMkLst>
        </pc:spChg>
        <pc:spChg chg="add mod">
          <ac:chgData name="陈 润龙" userId="da87cc9b4e743294" providerId="LiveId" clId="{83F01E28-59AA-46A4-979C-ED21A762D20B}" dt="2020-03-31T13:09:40.358" v="5084" actId="113"/>
          <ac:spMkLst>
            <pc:docMk/>
            <pc:sldMk cId="4153029514" sldId="260"/>
            <ac:spMk id="8" creationId="{0AB8033F-4BBA-45D8-B4F9-FE2378FF8BA9}"/>
          </ac:spMkLst>
        </pc:spChg>
        <pc:spChg chg="add del mod">
          <ac:chgData name="陈 润龙" userId="da87cc9b4e743294" providerId="LiveId" clId="{83F01E28-59AA-46A4-979C-ED21A762D20B}" dt="2020-03-26T07:36:11.793" v="2226" actId="478"/>
          <ac:spMkLst>
            <pc:docMk/>
            <pc:sldMk cId="4153029514" sldId="260"/>
            <ac:spMk id="9" creationId="{DF7FCF32-ACE5-422F-A3D4-787AD95EA1E3}"/>
          </ac:spMkLst>
        </pc:spChg>
        <pc:spChg chg="add mod">
          <ac:chgData name="陈 润龙" userId="da87cc9b4e743294" providerId="LiveId" clId="{83F01E28-59AA-46A4-979C-ED21A762D20B}" dt="2020-03-26T07:39:04.691" v="2306" actId="2711"/>
          <ac:spMkLst>
            <pc:docMk/>
            <pc:sldMk cId="4153029514" sldId="260"/>
            <ac:spMk id="10" creationId="{3C010523-2F14-4235-B3FD-9A72DEFCD656}"/>
          </ac:spMkLst>
        </pc:spChg>
        <pc:spChg chg="add del mod">
          <ac:chgData name="陈 润龙" userId="da87cc9b4e743294" providerId="LiveId" clId="{83F01E28-59AA-46A4-979C-ED21A762D20B}" dt="2020-03-28T02:08:11.606" v="3403" actId="478"/>
          <ac:spMkLst>
            <pc:docMk/>
            <pc:sldMk cId="4153029514" sldId="260"/>
            <ac:spMk id="11" creationId="{1A709924-0097-4FA3-BC8D-248C599113B4}"/>
          </ac:spMkLst>
        </pc:spChg>
        <pc:spChg chg="add mod">
          <ac:chgData name="陈 润龙" userId="da87cc9b4e743294" providerId="LiveId" clId="{83F01E28-59AA-46A4-979C-ED21A762D20B}" dt="2020-03-26T07:39:20.518" v="2308" actId="1076"/>
          <ac:spMkLst>
            <pc:docMk/>
            <pc:sldMk cId="4153029514" sldId="260"/>
            <ac:spMk id="12" creationId="{D1E38615-2D79-4F7B-B894-BC7CCD34AE22}"/>
          </ac:spMkLst>
        </pc:spChg>
        <pc:spChg chg="add mod">
          <ac:chgData name="陈 润龙" userId="da87cc9b4e743294" providerId="LiveId" clId="{83F01E28-59AA-46A4-979C-ED21A762D20B}" dt="2020-03-26T07:39:21.273" v="2309"/>
          <ac:spMkLst>
            <pc:docMk/>
            <pc:sldMk cId="4153029514" sldId="260"/>
            <ac:spMk id="13" creationId="{2AC15D13-0160-456F-AAC1-993052382333}"/>
          </ac:spMkLst>
        </pc:spChg>
        <pc:spChg chg="add del mod">
          <ac:chgData name="陈 润龙" userId="da87cc9b4e743294" providerId="LiveId" clId="{83F01E28-59AA-46A4-979C-ED21A762D20B}" dt="2020-03-26T07:39:33.641" v="2311" actId="478"/>
          <ac:spMkLst>
            <pc:docMk/>
            <pc:sldMk cId="4153029514" sldId="260"/>
            <ac:spMk id="14" creationId="{597EF935-075D-4051-8E49-25567DB6E574}"/>
          </ac:spMkLst>
        </pc:spChg>
        <pc:spChg chg="add mod">
          <ac:chgData name="陈 润龙" userId="da87cc9b4e743294" providerId="LiveId" clId="{83F01E28-59AA-46A4-979C-ED21A762D20B}" dt="2020-03-26T07:39:44.546" v="2313" actId="1076"/>
          <ac:spMkLst>
            <pc:docMk/>
            <pc:sldMk cId="4153029514" sldId="260"/>
            <ac:spMk id="15" creationId="{9CE36054-732A-4127-ACD4-DA09A3282E35}"/>
          </ac:spMkLst>
        </pc:spChg>
        <pc:spChg chg="add del mod">
          <ac:chgData name="陈 润龙" userId="da87cc9b4e743294" providerId="LiveId" clId="{83F01E28-59AA-46A4-979C-ED21A762D20B}" dt="2020-03-26T07:42:12.755" v="2580" actId="478"/>
          <ac:spMkLst>
            <pc:docMk/>
            <pc:sldMk cId="4153029514" sldId="260"/>
            <ac:spMk id="17" creationId="{5D381515-B354-4C2D-ABE4-05698C8DA407}"/>
          </ac:spMkLst>
        </pc:spChg>
        <pc:spChg chg="add mod ord">
          <ac:chgData name="陈 润龙" userId="da87cc9b4e743294" providerId="LiveId" clId="{83F01E28-59AA-46A4-979C-ED21A762D20B}" dt="2020-03-26T07:45:08.156" v="2606" actId="167"/>
          <ac:spMkLst>
            <pc:docMk/>
            <pc:sldMk cId="4153029514" sldId="260"/>
            <ac:spMk id="22" creationId="{7B68E8BA-9738-433C-8E94-4DCD2A837896}"/>
          </ac:spMkLst>
        </pc:spChg>
        <pc:spChg chg="add del mod">
          <ac:chgData name="陈 润龙" userId="da87cc9b4e743294" providerId="LiveId" clId="{83F01E28-59AA-46A4-979C-ED21A762D20B}" dt="2020-03-31T13:08:56.993" v="5072" actId="478"/>
          <ac:spMkLst>
            <pc:docMk/>
            <pc:sldMk cId="4153029514" sldId="260"/>
            <ac:spMk id="25" creationId="{AC9CCBD6-AC0C-4D70-8B9A-AAFBC1151C96}"/>
          </ac:spMkLst>
        </pc:spChg>
        <pc:graphicFrameChg chg="add del mod">
          <ac:chgData name="陈 润龙" userId="da87cc9b4e743294" providerId="LiveId" clId="{83F01E28-59AA-46A4-979C-ED21A762D20B}" dt="2020-03-31T13:09:37.019" v="5083" actId="113"/>
          <ac:graphicFrameMkLst>
            <pc:docMk/>
            <pc:sldMk cId="4153029514" sldId="260"/>
            <ac:graphicFrameMk id="6" creationId="{E306DC69-4C16-4A91-A64B-46C6E54D3945}"/>
          </ac:graphicFrameMkLst>
        </pc:graphicFrameChg>
        <pc:picChg chg="add del mod ord">
          <ac:chgData name="陈 润龙" userId="da87cc9b4e743294" providerId="LiveId" clId="{83F01E28-59AA-46A4-979C-ED21A762D20B}" dt="2020-03-26T07:42:50.951" v="2587" actId="478"/>
          <ac:picMkLst>
            <pc:docMk/>
            <pc:sldMk cId="4153029514" sldId="260"/>
            <ac:picMk id="16" creationId="{1153E5DE-1620-4280-8846-787862CDEC04}"/>
          </ac:picMkLst>
        </pc:picChg>
        <pc:picChg chg="add del mod ord">
          <ac:chgData name="陈 润龙" userId="da87cc9b4e743294" providerId="LiveId" clId="{83F01E28-59AA-46A4-979C-ED21A762D20B}" dt="2020-03-26T07:44:01.581" v="2594" actId="478"/>
          <ac:picMkLst>
            <pc:docMk/>
            <pc:sldMk cId="4153029514" sldId="260"/>
            <ac:picMk id="19" creationId="{83592A3A-D556-4D15-BC52-E2EC859032F8}"/>
          </ac:picMkLst>
        </pc:picChg>
        <pc:picChg chg="add del mod ord">
          <ac:chgData name="陈 润龙" userId="da87cc9b4e743294" providerId="LiveId" clId="{83F01E28-59AA-46A4-979C-ED21A762D20B}" dt="2020-03-26T07:44:23.070" v="2598" actId="478"/>
          <ac:picMkLst>
            <pc:docMk/>
            <pc:sldMk cId="4153029514" sldId="260"/>
            <ac:picMk id="21" creationId="{405411FA-CC06-4F73-85B5-50E69919B60F}"/>
          </ac:picMkLst>
        </pc:picChg>
        <pc:picChg chg="add del mod">
          <ac:chgData name="陈 润龙" userId="da87cc9b4e743294" providerId="LiveId" clId="{83F01E28-59AA-46A4-979C-ED21A762D20B}" dt="2020-03-26T07:45:00.626" v="2603"/>
          <ac:picMkLst>
            <pc:docMk/>
            <pc:sldMk cId="4153029514" sldId="260"/>
            <ac:picMk id="24" creationId="{C1E26CFB-A928-432F-9C15-31C9122EF3AE}"/>
          </ac:picMkLst>
        </pc:picChg>
        <pc:picChg chg="add del mod">
          <ac:chgData name="陈 润龙" userId="da87cc9b4e743294" providerId="LiveId" clId="{83F01E28-59AA-46A4-979C-ED21A762D20B}" dt="2020-03-26T07:33:36.669" v="2169" actId="478"/>
          <ac:picMkLst>
            <pc:docMk/>
            <pc:sldMk cId="4153029514" sldId="260"/>
            <ac:picMk id="2050" creationId="{3F5A0876-4147-438B-BD17-6902D521C7E6}"/>
          </ac:picMkLst>
        </pc:picChg>
      </pc:sldChg>
      <pc:sldChg chg="addSp delSp modSp add mod modTransition addAnim delAnim modAnim">
        <pc:chgData name="陈 润龙" userId="da87cc9b4e743294" providerId="LiveId" clId="{83F01E28-59AA-46A4-979C-ED21A762D20B}" dt="2020-04-02T06:07:14.028" v="5640" actId="1076"/>
        <pc:sldMkLst>
          <pc:docMk/>
          <pc:sldMk cId="1067665605" sldId="261"/>
        </pc:sldMkLst>
        <pc:spChg chg="add del mod">
          <ac:chgData name="陈 润龙" userId="da87cc9b4e743294" providerId="LiveId" clId="{83F01E28-59AA-46A4-979C-ED21A762D20B}" dt="2020-03-28T09:32:02.845" v="4910" actId="11529"/>
          <ac:spMkLst>
            <pc:docMk/>
            <pc:sldMk cId="1067665605" sldId="261"/>
            <ac:spMk id="2" creationId="{6567EDD3-C6F6-4252-B7CC-71CF5E24641E}"/>
          </ac:spMkLst>
        </pc:spChg>
        <pc:spChg chg="del">
          <ac:chgData name="陈 润龙" userId="da87cc9b4e743294" providerId="LiveId" clId="{83F01E28-59AA-46A4-979C-ED21A762D20B}" dt="2020-03-26T07:48:39.372" v="2651" actId="478"/>
          <ac:spMkLst>
            <pc:docMk/>
            <pc:sldMk cId="1067665605" sldId="261"/>
            <ac:spMk id="2" creationId="{8C2B983A-91CD-42E0-A62E-155C0C8B5F7E}"/>
          </ac:spMkLst>
        </pc:spChg>
        <pc:spChg chg="del">
          <ac:chgData name="陈 润龙" userId="da87cc9b4e743294" providerId="LiveId" clId="{83F01E28-59AA-46A4-979C-ED21A762D20B}" dt="2020-03-26T07:48:39.372" v="2651" actId="478"/>
          <ac:spMkLst>
            <pc:docMk/>
            <pc:sldMk cId="1067665605" sldId="261"/>
            <ac:spMk id="3" creationId="{7C19A3F1-4311-45B6-95FF-924D2733989C}"/>
          </ac:spMkLst>
        </pc:spChg>
        <pc:spChg chg="add del mod">
          <ac:chgData name="陈 润龙" userId="da87cc9b4e743294" providerId="LiveId" clId="{83F01E28-59AA-46A4-979C-ED21A762D20B}" dt="2020-03-26T07:49:17.576" v="2653" actId="478"/>
          <ac:spMkLst>
            <pc:docMk/>
            <pc:sldMk cId="1067665605" sldId="261"/>
            <ac:spMk id="4" creationId="{230A0189-03B9-4827-B996-14152E3D2825}"/>
          </ac:spMkLst>
        </pc:spChg>
        <pc:spChg chg="add del mod">
          <ac:chgData name="陈 润龙" userId="da87cc9b4e743294" providerId="LiveId" clId="{83F01E28-59AA-46A4-979C-ED21A762D20B}" dt="2020-03-26T07:49:23.950" v="2655" actId="478"/>
          <ac:spMkLst>
            <pc:docMk/>
            <pc:sldMk cId="1067665605" sldId="261"/>
            <ac:spMk id="5" creationId="{A2AAF130-8616-4842-8961-F1F82DD9C82C}"/>
          </ac:spMkLst>
        </pc:spChg>
        <pc:spChg chg="add del mod">
          <ac:chgData name="陈 润龙" userId="da87cc9b4e743294" providerId="LiveId" clId="{83F01E28-59AA-46A4-979C-ED21A762D20B}" dt="2020-03-26T07:50:45.053" v="2657" actId="478"/>
          <ac:spMkLst>
            <pc:docMk/>
            <pc:sldMk cId="1067665605" sldId="261"/>
            <ac:spMk id="6" creationId="{5E37410F-1781-4BC9-B9CA-082EE99AD30B}"/>
          </ac:spMkLst>
        </pc:spChg>
        <pc:spChg chg="add mod">
          <ac:chgData name="陈 润龙" userId="da87cc9b4e743294" providerId="LiveId" clId="{83F01E28-59AA-46A4-979C-ED21A762D20B}" dt="2020-03-28T09:31:49.474" v="4907" actId="207"/>
          <ac:spMkLst>
            <pc:docMk/>
            <pc:sldMk cId="1067665605" sldId="261"/>
            <ac:spMk id="7" creationId="{49D85C00-D500-4B85-9359-B6736517E1C9}"/>
          </ac:spMkLst>
        </pc:spChg>
        <pc:spChg chg="add del mod">
          <ac:chgData name="陈 润龙" userId="da87cc9b4e743294" providerId="LiveId" clId="{83F01E28-59AA-46A4-979C-ED21A762D20B}" dt="2020-03-26T07:52:32.357" v="2722" actId="478"/>
          <ac:spMkLst>
            <pc:docMk/>
            <pc:sldMk cId="1067665605" sldId="261"/>
            <ac:spMk id="8" creationId="{126D4B22-A5E5-466A-BBE4-1B1D75C5F407}"/>
          </ac:spMkLst>
        </pc:spChg>
        <pc:spChg chg="add mod">
          <ac:chgData name="陈 润龙" userId="da87cc9b4e743294" providerId="LiveId" clId="{83F01E28-59AA-46A4-979C-ED21A762D20B}" dt="2020-03-28T09:31:55.497" v="4908" actId="207"/>
          <ac:spMkLst>
            <pc:docMk/>
            <pc:sldMk cId="1067665605" sldId="261"/>
            <ac:spMk id="9" creationId="{ED84D07C-9410-4829-8E4C-0615A3405B57}"/>
          </ac:spMkLst>
        </pc:spChg>
        <pc:spChg chg="add mod">
          <ac:chgData name="陈 润龙" userId="da87cc9b4e743294" providerId="LiveId" clId="{83F01E28-59AA-46A4-979C-ED21A762D20B}" dt="2020-03-26T07:57:14.862" v="2769" actId="207"/>
          <ac:spMkLst>
            <pc:docMk/>
            <pc:sldMk cId="1067665605" sldId="261"/>
            <ac:spMk id="10" creationId="{832A9425-7029-48DC-915E-CECFEC02EE2F}"/>
          </ac:spMkLst>
        </pc:spChg>
        <pc:spChg chg="add del mod">
          <ac:chgData name="陈 润龙" userId="da87cc9b4e743294" providerId="LiveId" clId="{83F01E28-59AA-46A4-979C-ED21A762D20B}" dt="2020-03-26T07:58:06.263" v="2784" actId="207"/>
          <ac:spMkLst>
            <pc:docMk/>
            <pc:sldMk cId="1067665605" sldId="261"/>
            <ac:spMk id="11" creationId="{D6B3AF1E-3377-4272-B921-21C024312D48}"/>
          </ac:spMkLst>
        </pc:spChg>
        <pc:spChg chg="add del mod">
          <ac:chgData name="陈 润龙" userId="da87cc9b4e743294" providerId="LiveId" clId="{83F01E28-59AA-46A4-979C-ED21A762D20B}" dt="2020-03-26T07:54:54.879" v="2749" actId="478"/>
          <ac:spMkLst>
            <pc:docMk/>
            <pc:sldMk cId="1067665605" sldId="261"/>
            <ac:spMk id="12" creationId="{CBB6CA9E-64C3-4FCF-94F9-F5275F51A412}"/>
          </ac:spMkLst>
        </pc:spChg>
        <pc:spChg chg="add del mod">
          <ac:chgData name="陈 润龙" userId="da87cc9b4e743294" providerId="LiveId" clId="{83F01E28-59AA-46A4-979C-ED21A762D20B}" dt="2020-03-26T07:54:48.661" v="2746" actId="478"/>
          <ac:spMkLst>
            <pc:docMk/>
            <pc:sldMk cId="1067665605" sldId="261"/>
            <ac:spMk id="13" creationId="{EA221926-6809-478A-85DD-0CF07C919218}"/>
          </ac:spMkLst>
        </pc:spChg>
        <pc:spChg chg="add mod">
          <ac:chgData name="陈 润龙" userId="da87cc9b4e743294" providerId="LiveId" clId="{83F01E28-59AA-46A4-979C-ED21A762D20B}" dt="2020-03-26T07:55:51.610" v="2757" actId="207"/>
          <ac:spMkLst>
            <pc:docMk/>
            <pc:sldMk cId="1067665605" sldId="261"/>
            <ac:spMk id="14" creationId="{15D7431A-8C3D-45C1-81F0-A3ABB4A9F11A}"/>
          </ac:spMkLst>
        </pc:spChg>
        <pc:spChg chg="add mod">
          <ac:chgData name="陈 润龙" userId="da87cc9b4e743294" providerId="LiveId" clId="{83F01E28-59AA-46A4-979C-ED21A762D20B}" dt="2020-03-26T07:56:52.810" v="2764" actId="207"/>
          <ac:spMkLst>
            <pc:docMk/>
            <pc:sldMk cId="1067665605" sldId="261"/>
            <ac:spMk id="15" creationId="{0C458884-6D64-4DF0-9E92-4CBEC1C3CD51}"/>
          </ac:spMkLst>
        </pc:spChg>
        <pc:spChg chg="add del mod">
          <ac:chgData name="陈 润龙" userId="da87cc9b4e743294" providerId="LiveId" clId="{83F01E28-59AA-46A4-979C-ED21A762D20B}" dt="2020-03-26T07:58:41.508" v="2798" actId="478"/>
          <ac:spMkLst>
            <pc:docMk/>
            <pc:sldMk cId="1067665605" sldId="261"/>
            <ac:spMk id="18" creationId="{7955526E-9357-4CE4-8B7B-F922577ED2E7}"/>
          </ac:spMkLst>
        </pc:spChg>
        <pc:spChg chg="add mod">
          <ac:chgData name="陈 润龙" userId="da87cc9b4e743294" providerId="LiveId" clId="{83F01E28-59AA-46A4-979C-ED21A762D20B}" dt="2020-03-26T08:13:08.292" v="3241" actId="207"/>
          <ac:spMkLst>
            <pc:docMk/>
            <pc:sldMk cId="1067665605" sldId="261"/>
            <ac:spMk id="19" creationId="{B0AFF8D0-6DDD-496C-8540-21A23B896940}"/>
          </ac:spMkLst>
        </pc:spChg>
        <pc:spChg chg="add del mod">
          <ac:chgData name="陈 润龙" userId="da87cc9b4e743294" providerId="LiveId" clId="{83F01E28-59AA-46A4-979C-ED21A762D20B}" dt="2020-03-26T08:01:58.018" v="2869" actId="478"/>
          <ac:spMkLst>
            <pc:docMk/>
            <pc:sldMk cId="1067665605" sldId="261"/>
            <ac:spMk id="20" creationId="{1723A647-38F5-4FC2-8EB2-CB3536A8E2D9}"/>
          </ac:spMkLst>
        </pc:spChg>
        <pc:spChg chg="add del mod">
          <ac:chgData name="陈 润龙" userId="da87cc9b4e743294" providerId="LiveId" clId="{83F01E28-59AA-46A4-979C-ED21A762D20B}" dt="2020-03-26T08:02:53.468" v="2882" actId="478"/>
          <ac:spMkLst>
            <pc:docMk/>
            <pc:sldMk cId="1067665605" sldId="261"/>
            <ac:spMk id="21" creationId="{48919C57-A6EA-4D5F-BD03-04FD133E4727}"/>
          </ac:spMkLst>
        </pc:spChg>
        <pc:spChg chg="add del mod">
          <ac:chgData name="陈 润龙" userId="da87cc9b4e743294" providerId="LiveId" clId="{83F01E28-59AA-46A4-979C-ED21A762D20B}" dt="2020-03-26T07:57:57.334" v="2781"/>
          <ac:spMkLst>
            <pc:docMk/>
            <pc:sldMk cId="1067665605" sldId="261"/>
            <ac:spMk id="22" creationId="{A1BCE47F-F638-463A-A7B5-1F28999A10D2}"/>
          </ac:spMkLst>
        </pc:spChg>
        <pc:spChg chg="add mod">
          <ac:chgData name="陈 润龙" userId="da87cc9b4e743294" providerId="LiveId" clId="{83F01E28-59AA-46A4-979C-ED21A762D20B}" dt="2020-03-26T08:13:49.626" v="3247" actId="9"/>
          <ac:spMkLst>
            <pc:docMk/>
            <pc:sldMk cId="1067665605" sldId="261"/>
            <ac:spMk id="24" creationId="{657834D5-D46A-4EDA-A373-B358D016D37E}"/>
          </ac:spMkLst>
        </pc:spChg>
        <pc:spChg chg="add del mod">
          <ac:chgData name="陈 润龙" userId="da87cc9b4e743294" providerId="LiveId" clId="{83F01E28-59AA-46A4-979C-ED21A762D20B}" dt="2020-03-26T08:18:05.980" v="3334" actId="478"/>
          <ac:spMkLst>
            <pc:docMk/>
            <pc:sldMk cId="1067665605" sldId="261"/>
            <ac:spMk id="26" creationId="{5D7465B2-6212-4F8B-86AF-E2BC5C747CBA}"/>
          </ac:spMkLst>
        </pc:spChg>
        <pc:spChg chg="add mod">
          <ac:chgData name="陈 润龙" userId="da87cc9b4e743294" providerId="LiveId" clId="{83F01E28-59AA-46A4-979C-ED21A762D20B}" dt="2020-03-26T08:17:58.593" v="3333"/>
          <ac:spMkLst>
            <pc:docMk/>
            <pc:sldMk cId="1067665605" sldId="261"/>
            <ac:spMk id="27" creationId="{AFE8EF56-2819-4393-B125-2DBC9406D344}"/>
          </ac:spMkLst>
        </pc:spChg>
        <pc:spChg chg="add mod">
          <ac:chgData name="陈 润龙" userId="da87cc9b4e743294" providerId="LiveId" clId="{83F01E28-59AA-46A4-979C-ED21A762D20B}" dt="2020-03-26T08:13:56.993" v="3248" actId="207"/>
          <ac:spMkLst>
            <pc:docMk/>
            <pc:sldMk cId="1067665605" sldId="261"/>
            <ac:spMk id="28" creationId="{B9A3C7C2-39E8-4CEC-876F-A07E7795AD62}"/>
          </ac:spMkLst>
        </pc:spChg>
        <pc:spChg chg="add del mod">
          <ac:chgData name="陈 润龙" userId="da87cc9b4e743294" providerId="LiveId" clId="{83F01E28-59AA-46A4-979C-ED21A762D20B}" dt="2020-03-26T08:10:27.442" v="2930" actId="478"/>
          <ac:spMkLst>
            <pc:docMk/>
            <pc:sldMk cId="1067665605" sldId="261"/>
            <ac:spMk id="30" creationId="{16AF9D5F-7100-424D-AF70-747439CA1B75}"/>
          </ac:spMkLst>
        </pc:spChg>
        <pc:spChg chg="add del mod">
          <ac:chgData name="陈 润龙" userId="da87cc9b4e743294" providerId="LiveId" clId="{83F01E28-59AA-46A4-979C-ED21A762D20B}" dt="2020-03-26T08:11:20.551" v="2997" actId="478"/>
          <ac:spMkLst>
            <pc:docMk/>
            <pc:sldMk cId="1067665605" sldId="261"/>
            <ac:spMk id="31" creationId="{BD22F79F-868C-4067-ABDB-C75C3D77B6F3}"/>
          </ac:spMkLst>
        </pc:spChg>
        <pc:spChg chg="add del mod">
          <ac:chgData name="陈 润龙" userId="da87cc9b4e743294" providerId="LiveId" clId="{83F01E28-59AA-46A4-979C-ED21A762D20B}" dt="2020-03-26T08:16:30.058" v="3274" actId="478"/>
          <ac:spMkLst>
            <pc:docMk/>
            <pc:sldMk cId="1067665605" sldId="261"/>
            <ac:spMk id="32" creationId="{5A03AF19-4C72-49D2-86A0-7CAC628EFEE9}"/>
          </ac:spMkLst>
        </pc:spChg>
        <pc:spChg chg="add del mod">
          <ac:chgData name="陈 润龙" userId="da87cc9b4e743294" providerId="LiveId" clId="{83F01E28-59AA-46A4-979C-ED21A762D20B}" dt="2020-03-26T08:15:09.204" v="3260" actId="478"/>
          <ac:spMkLst>
            <pc:docMk/>
            <pc:sldMk cId="1067665605" sldId="261"/>
            <ac:spMk id="33" creationId="{65B382A9-D91C-4734-9849-4984E36E5D21}"/>
          </ac:spMkLst>
        </pc:spChg>
        <pc:spChg chg="add mod">
          <ac:chgData name="陈 润龙" userId="da87cc9b4e743294" providerId="LiveId" clId="{83F01E28-59AA-46A4-979C-ED21A762D20B}" dt="2020-03-26T08:14:07.411" v="3251" actId="9"/>
          <ac:spMkLst>
            <pc:docMk/>
            <pc:sldMk cId="1067665605" sldId="261"/>
            <ac:spMk id="34" creationId="{59560F1B-4295-43D2-A8B6-705C1794E71D}"/>
          </ac:spMkLst>
        </pc:spChg>
        <pc:spChg chg="add mod ord">
          <ac:chgData name="陈 润龙" userId="da87cc9b4e743294" providerId="LiveId" clId="{83F01E28-59AA-46A4-979C-ED21A762D20B}" dt="2020-03-26T08:12:58.056" v="3239" actId="167"/>
          <ac:spMkLst>
            <pc:docMk/>
            <pc:sldMk cId="1067665605" sldId="261"/>
            <ac:spMk id="35" creationId="{AAC6EFEA-04B5-46AC-AD3B-895317BAB41D}"/>
          </ac:spMkLst>
        </pc:spChg>
        <pc:spChg chg="add del mod">
          <ac:chgData name="陈 润龙" userId="da87cc9b4e743294" providerId="LiveId" clId="{83F01E28-59AA-46A4-979C-ED21A762D20B}" dt="2020-03-26T08:18:26.303" v="3338" actId="478"/>
          <ac:spMkLst>
            <pc:docMk/>
            <pc:sldMk cId="1067665605" sldId="261"/>
            <ac:spMk id="43" creationId="{154AA0D0-F15B-401A-A739-2597847709E0}"/>
          </ac:spMkLst>
        </pc:spChg>
        <pc:spChg chg="add del mod">
          <ac:chgData name="陈 润龙" userId="da87cc9b4e743294" providerId="LiveId" clId="{83F01E28-59AA-46A4-979C-ED21A762D20B}" dt="2020-03-26T08:16:30.058" v="3276"/>
          <ac:spMkLst>
            <pc:docMk/>
            <pc:sldMk cId="1067665605" sldId="261"/>
            <ac:spMk id="44" creationId="{4FB22695-08FF-4515-B468-4403F0A0C25C}"/>
          </ac:spMkLst>
        </pc:spChg>
        <pc:spChg chg="add mod">
          <ac:chgData name="陈 润龙" userId="da87cc9b4e743294" providerId="LiveId" clId="{83F01E28-59AA-46A4-979C-ED21A762D20B}" dt="2020-03-26T08:16:27.400" v="3273" actId="1076"/>
          <ac:spMkLst>
            <pc:docMk/>
            <pc:sldMk cId="1067665605" sldId="261"/>
            <ac:spMk id="45" creationId="{7BE99767-B866-4726-AA4F-F3E506B59445}"/>
          </ac:spMkLst>
        </pc:spChg>
        <pc:spChg chg="add mod">
          <ac:chgData name="陈 润龙" userId="da87cc9b4e743294" providerId="LiveId" clId="{83F01E28-59AA-46A4-979C-ED21A762D20B}" dt="2020-03-26T08:16:37.576" v="3278" actId="1076"/>
          <ac:spMkLst>
            <pc:docMk/>
            <pc:sldMk cId="1067665605" sldId="261"/>
            <ac:spMk id="46" creationId="{BEFF44A9-122D-402E-900A-DF54DF1FD360}"/>
          </ac:spMkLst>
        </pc:spChg>
        <pc:spChg chg="add mod">
          <ac:chgData name="陈 润龙" userId="da87cc9b4e743294" providerId="LiveId" clId="{83F01E28-59AA-46A4-979C-ED21A762D20B}" dt="2020-03-26T08:18:20.996" v="3336" actId="1076"/>
          <ac:spMkLst>
            <pc:docMk/>
            <pc:sldMk cId="1067665605" sldId="261"/>
            <ac:spMk id="47" creationId="{D958E93B-51DD-4164-A27A-42ED63FB0C2A}"/>
          </ac:spMkLst>
        </pc:spChg>
        <pc:spChg chg="add del mod">
          <ac:chgData name="陈 润龙" userId="da87cc9b4e743294" providerId="LiveId" clId="{83F01E28-59AA-46A4-979C-ED21A762D20B}" dt="2020-04-02T06:07:14.028" v="5640" actId="1076"/>
          <ac:spMkLst>
            <pc:docMk/>
            <pc:sldMk cId="1067665605" sldId="261"/>
            <ac:spMk id="48" creationId="{4A84DA4D-4A82-4A2B-8AA6-873DF4B18823}"/>
          </ac:spMkLst>
        </pc:spChg>
        <pc:picChg chg="add del mod">
          <ac:chgData name="陈 润龙" userId="da87cc9b4e743294" providerId="LiveId" clId="{83F01E28-59AA-46A4-979C-ED21A762D20B}" dt="2020-03-26T07:55:42.704" v="2754"/>
          <ac:picMkLst>
            <pc:docMk/>
            <pc:sldMk cId="1067665605" sldId="261"/>
            <ac:picMk id="17" creationId="{97535353-A9C0-4D2D-8EE7-6C07FED08EE7}"/>
          </ac:picMkLst>
        </pc:picChg>
        <pc:picChg chg="add del mod">
          <ac:chgData name="陈 润龙" userId="da87cc9b4e743294" providerId="LiveId" clId="{83F01E28-59AA-46A4-979C-ED21A762D20B}" dt="2020-03-26T07:57:57.334" v="2781"/>
          <ac:picMkLst>
            <pc:docMk/>
            <pc:sldMk cId="1067665605" sldId="261"/>
            <ac:picMk id="23" creationId="{968ABE2B-0132-4784-973C-ED21C07CEE95}"/>
          </ac:picMkLst>
        </pc:picChg>
        <pc:picChg chg="add del mod">
          <ac:chgData name="陈 润龙" userId="da87cc9b4e743294" providerId="LiveId" clId="{83F01E28-59AA-46A4-979C-ED21A762D20B}" dt="2020-03-26T08:06:58.930" v="2911" actId="478"/>
          <ac:picMkLst>
            <pc:docMk/>
            <pc:sldMk cId="1067665605" sldId="261"/>
            <ac:picMk id="29" creationId="{6E1BD6AD-496F-405A-A6DE-2748AB35A61E}"/>
          </ac:picMkLst>
        </pc:picChg>
        <pc:picChg chg="add del">
          <ac:chgData name="陈 润龙" userId="da87cc9b4e743294" providerId="LiveId" clId="{83F01E28-59AA-46A4-979C-ED21A762D20B}" dt="2020-03-26T07:56:39.662" v="2759"/>
          <ac:picMkLst>
            <pc:docMk/>
            <pc:sldMk cId="1067665605" sldId="261"/>
            <ac:picMk id="3074" creationId="{D2D1A27F-947E-42D8-9709-4EE2F76E2F35}"/>
          </ac:picMkLst>
        </pc:picChg>
        <pc:picChg chg="add del">
          <ac:chgData name="陈 润龙" userId="da87cc9b4e743294" providerId="LiveId" clId="{83F01E28-59AA-46A4-979C-ED21A762D20B}" dt="2020-03-26T07:56:44.433" v="2761"/>
          <ac:picMkLst>
            <pc:docMk/>
            <pc:sldMk cId="1067665605" sldId="261"/>
            <ac:picMk id="3076" creationId="{435382A1-CB52-421C-A4B0-38B5209E0F6C}"/>
          </ac:picMkLst>
        </pc:picChg>
        <pc:picChg chg="add del">
          <ac:chgData name="陈 润龙" userId="da87cc9b4e743294" providerId="LiveId" clId="{83F01E28-59AA-46A4-979C-ED21A762D20B}" dt="2020-03-26T07:57:07.038" v="2766"/>
          <ac:picMkLst>
            <pc:docMk/>
            <pc:sldMk cId="1067665605" sldId="261"/>
            <ac:picMk id="3078" creationId="{0150FBCB-6930-45F9-8E83-C5E330BFF057}"/>
          </ac:picMkLst>
        </pc:picChg>
        <pc:picChg chg="add del mod">
          <ac:chgData name="陈 润龙" userId="da87cc9b4e743294" providerId="LiveId" clId="{83F01E28-59AA-46A4-979C-ED21A762D20B}" dt="2020-03-26T07:57:48.960" v="2778"/>
          <ac:picMkLst>
            <pc:docMk/>
            <pc:sldMk cId="1067665605" sldId="261"/>
            <ac:picMk id="3080" creationId="{476EC734-66B8-4AA6-A6B1-CE49D881F3B7}"/>
          </ac:picMkLst>
        </pc:picChg>
        <pc:picChg chg="add del mod">
          <ac:chgData name="陈 润龙" userId="da87cc9b4e743294" providerId="LiveId" clId="{83F01E28-59AA-46A4-979C-ED21A762D20B}" dt="2020-03-26T08:06:30.440" v="2907" actId="478"/>
          <ac:picMkLst>
            <pc:docMk/>
            <pc:sldMk cId="1067665605" sldId="261"/>
            <ac:picMk id="3082" creationId="{15ED285C-77F6-4849-9099-1C33235165CC}"/>
          </ac:picMkLst>
        </pc:picChg>
        <pc:picChg chg="add del mod">
          <ac:chgData name="陈 润龙" userId="da87cc9b4e743294" providerId="LiveId" clId="{83F01E28-59AA-46A4-979C-ED21A762D20B}" dt="2020-03-26T08:09:55.936" v="2923"/>
          <ac:picMkLst>
            <pc:docMk/>
            <pc:sldMk cId="1067665605" sldId="261"/>
            <ac:picMk id="3084" creationId="{41BF2FDD-CAD9-494E-BCCD-56488A47FC88}"/>
          </ac:picMkLst>
        </pc:picChg>
        <pc:picChg chg="add mod">
          <ac:chgData name="陈 润龙" userId="da87cc9b4e743294" providerId="LiveId" clId="{83F01E28-59AA-46A4-979C-ED21A762D20B}" dt="2020-03-26T08:10:09.100" v="2928" actId="167"/>
          <ac:picMkLst>
            <pc:docMk/>
            <pc:sldMk cId="1067665605" sldId="261"/>
            <ac:picMk id="3086" creationId="{B713B56B-DFC6-41A8-8B60-21CAB39BD6E1}"/>
          </ac:picMkLst>
        </pc:picChg>
      </pc:sldChg>
      <pc:sldChg chg="addSp delSp modSp add mod modTransition">
        <pc:chgData name="陈 润龙" userId="da87cc9b4e743294" providerId="LiveId" clId="{83F01E28-59AA-46A4-979C-ED21A762D20B}" dt="2020-04-02T06:07:52.714" v="5642" actId="1582"/>
        <pc:sldMkLst>
          <pc:docMk/>
          <pc:sldMk cId="246306194" sldId="262"/>
        </pc:sldMkLst>
        <pc:spChg chg="del">
          <ac:chgData name="陈 润龙" userId="da87cc9b4e743294" providerId="LiveId" clId="{83F01E28-59AA-46A4-979C-ED21A762D20B}" dt="2020-03-28T02:12:07.232" v="3483" actId="478"/>
          <ac:spMkLst>
            <pc:docMk/>
            <pc:sldMk cId="246306194" sldId="262"/>
            <ac:spMk id="2" creationId="{1940384E-2B08-4D80-BA27-DDDBAB566AC4}"/>
          </ac:spMkLst>
        </pc:spChg>
        <pc:spChg chg="add mod ord">
          <ac:chgData name="陈 润龙" userId="da87cc9b4e743294" providerId="LiveId" clId="{83F01E28-59AA-46A4-979C-ED21A762D20B}" dt="2020-03-28T09:07:45.779" v="4425" actId="1076"/>
          <ac:spMkLst>
            <pc:docMk/>
            <pc:sldMk cId="246306194" sldId="262"/>
            <ac:spMk id="2" creationId="{61576F1C-39A2-43FB-971D-E9925BEBD8B3}"/>
          </ac:spMkLst>
        </pc:spChg>
        <pc:spChg chg="del">
          <ac:chgData name="陈 润龙" userId="da87cc9b4e743294" providerId="LiveId" clId="{83F01E28-59AA-46A4-979C-ED21A762D20B}" dt="2020-03-28T02:12:07.232" v="3483" actId="478"/>
          <ac:spMkLst>
            <pc:docMk/>
            <pc:sldMk cId="246306194" sldId="262"/>
            <ac:spMk id="3" creationId="{445A2C6A-0B4C-456F-9690-2ED09960BA5A}"/>
          </ac:spMkLst>
        </pc:spChg>
        <pc:spChg chg="add del mod">
          <ac:chgData name="陈 润龙" userId="da87cc9b4e743294" providerId="LiveId" clId="{83F01E28-59AA-46A4-979C-ED21A762D20B}" dt="2020-03-28T02:12:35.884" v="3486"/>
          <ac:spMkLst>
            <pc:docMk/>
            <pc:sldMk cId="246306194" sldId="262"/>
            <ac:spMk id="4" creationId="{AE103C6B-3F4A-4977-9B37-F294683725F9}"/>
          </ac:spMkLst>
        </pc:spChg>
        <pc:spChg chg="add del mod">
          <ac:chgData name="陈 润龙" userId="da87cc9b4e743294" providerId="LiveId" clId="{83F01E28-59AA-46A4-979C-ED21A762D20B}" dt="2020-03-28T02:16:52.575" v="3490" actId="478"/>
          <ac:spMkLst>
            <pc:docMk/>
            <pc:sldMk cId="246306194" sldId="262"/>
            <ac:spMk id="5" creationId="{9B9055DE-E243-4DF0-9C79-F564E299DEE3}"/>
          </ac:spMkLst>
        </pc:spChg>
        <pc:spChg chg="add del mod">
          <ac:chgData name="陈 润龙" userId="da87cc9b4e743294" providerId="LiveId" clId="{83F01E28-59AA-46A4-979C-ED21A762D20B}" dt="2020-03-28T02:20:58.133" v="3500" actId="478"/>
          <ac:spMkLst>
            <pc:docMk/>
            <pc:sldMk cId="246306194" sldId="262"/>
            <ac:spMk id="6" creationId="{4C4BD30B-E35C-4C8F-8056-4C018400A9F9}"/>
          </ac:spMkLst>
        </pc:spChg>
        <pc:spChg chg="add del mod">
          <ac:chgData name="陈 润龙" userId="da87cc9b4e743294" providerId="LiveId" clId="{83F01E28-59AA-46A4-979C-ED21A762D20B}" dt="2020-03-28T02:20:55.732" v="3499" actId="478"/>
          <ac:spMkLst>
            <pc:docMk/>
            <pc:sldMk cId="246306194" sldId="262"/>
            <ac:spMk id="7" creationId="{C9172848-0F6B-4139-9CE7-53D4C93A963E}"/>
          </ac:spMkLst>
        </pc:spChg>
        <pc:spChg chg="add mod topLvl">
          <ac:chgData name="陈 润龙" userId="da87cc9b4e743294" providerId="LiveId" clId="{83F01E28-59AA-46A4-979C-ED21A762D20B}" dt="2020-04-02T06:07:52.714" v="5642" actId="1582"/>
          <ac:spMkLst>
            <pc:docMk/>
            <pc:sldMk cId="246306194" sldId="262"/>
            <ac:spMk id="8" creationId="{58CF7CB3-5990-4013-A925-CC08F7BFCA09}"/>
          </ac:spMkLst>
        </pc:spChg>
        <pc:spChg chg="add mod topLvl">
          <ac:chgData name="陈 润龙" userId="da87cc9b4e743294" providerId="LiveId" clId="{83F01E28-59AA-46A4-979C-ED21A762D20B}" dt="2020-04-02T06:07:52.714" v="5642" actId="1582"/>
          <ac:spMkLst>
            <pc:docMk/>
            <pc:sldMk cId="246306194" sldId="262"/>
            <ac:spMk id="9" creationId="{861B26D0-EDAC-4732-8C3B-23899220D3CC}"/>
          </ac:spMkLst>
        </pc:spChg>
        <pc:spChg chg="add mod topLvl">
          <ac:chgData name="陈 润龙" userId="da87cc9b4e743294" providerId="LiveId" clId="{83F01E28-59AA-46A4-979C-ED21A762D20B}" dt="2020-04-02T06:07:52.714" v="5642" actId="1582"/>
          <ac:spMkLst>
            <pc:docMk/>
            <pc:sldMk cId="246306194" sldId="262"/>
            <ac:spMk id="10" creationId="{37E4961E-CC55-4C2B-8879-BF7671BEFC4B}"/>
          </ac:spMkLst>
        </pc:spChg>
        <pc:spChg chg="add mod topLvl">
          <ac:chgData name="陈 润龙" userId="da87cc9b4e743294" providerId="LiveId" clId="{83F01E28-59AA-46A4-979C-ED21A762D20B}" dt="2020-04-02T06:07:52.714" v="5642" actId="1582"/>
          <ac:spMkLst>
            <pc:docMk/>
            <pc:sldMk cId="246306194" sldId="262"/>
            <ac:spMk id="11" creationId="{ECBA2D41-284D-4BDC-8C7C-46A1EA40C75E}"/>
          </ac:spMkLst>
        </pc:spChg>
        <pc:spChg chg="add mod topLvl">
          <ac:chgData name="陈 润龙" userId="da87cc9b4e743294" providerId="LiveId" clId="{83F01E28-59AA-46A4-979C-ED21A762D20B}" dt="2020-04-02T06:07:52.714" v="5642" actId="1582"/>
          <ac:spMkLst>
            <pc:docMk/>
            <pc:sldMk cId="246306194" sldId="262"/>
            <ac:spMk id="12" creationId="{666C7918-E173-4183-BB66-0CBFD1D49832}"/>
          </ac:spMkLst>
        </pc:spChg>
        <pc:spChg chg="add mod topLvl">
          <ac:chgData name="陈 润龙" userId="da87cc9b4e743294" providerId="LiveId" clId="{83F01E28-59AA-46A4-979C-ED21A762D20B}" dt="2020-04-02T06:07:52.714" v="5642" actId="1582"/>
          <ac:spMkLst>
            <pc:docMk/>
            <pc:sldMk cId="246306194" sldId="262"/>
            <ac:spMk id="13" creationId="{C1ED96B7-178E-4918-8A06-963FC9D9ED4F}"/>
          </ac:spMkLst>
        </pc:spChg>
        <pc:spChg chg="add mod topLvl">
          <ac:chgData name="陈 润龙" userId="da87cc9b4e743294" providerId="LiveId" clId="{83F01E28-59AA-46A4-979C-ED21A762D20B}" dt="2020-04-02T06:07:52.714" v="5642" actId="1582"/>
          <ac:spMkLst>
            <pc:docMk/>
            <pc:sldMk cId="246306194" sldId="262"/>
            <ac:spMk id="14" creationId="{8E1862E2-DAAC-4C80-AC7E-3ED0F73CBB4A}"/>
          </ac:spMkLst>
        </pc:spChg>
        <pc:spChg chg="add mod">
          <ac:chgData name="陈 润龙" userId="da87cc9b4e743294" providerId="LiveId" clId="{83F01E28-59AA-46A4-979C-ED21A762D20B}" dt="2020-03-28T02:34:03.524" v="3690" actId="207"/>
          <ac:spMkLst>
            <pc:docMk/>
            <pc:sldMk cId="246306194" sldId="262"/>
            <ac:spMk id="17" creationId="{F2FE2244-BA8E-4E4C-909A-B5557278BD4B}"/>
          </ac:spMkLst>
        </pc:spChg>
        <pc:spChg chg="add mod">
          <ac:chgData name="陈 润龙" userId="da87cc9b4e743294" providerId="LiveId" clId="{83F01E28-59AA-46A4-979C-ED21A762D20B}" dt="2020-03-28T09:07:41.031" v="4424" actId="1582"/>
          <ac:spMkLst>
            <pc:docMk/>
            <pc:sldMk cId="246306194" sldId="262"/>
            <ac:spMk id="18" creationId="{DD426E33-D9F3-459B-8D6B-C556F8EE8F43}"/>
          </ac:spMkLst>
        </pc:spChg>
        <pc:spChg chg="add mod">
          <ac:chgData name="陈 润龙" userId="da87cc9b4e743294" providerId="LiveId" clId="{83F01E28-59AA-46A4-979C-ED21A762D20B}" dt="2020-03-28T09:07:41.031" v="4424" actId="1582"/>
          <ac:spMkLst>
            <pc:docMk/>
            <pc:sldMk cId="246306194" sldId="262"/>
            <ac:spMk id="19" creationId="{0A56AFFD-8864-4F68-83DB-0D2E58F75A1F}"/>
          </ac:spMkLst>
        </pc:spChg>
        <pc:spChg chg="add del mod">
          <ac:chgData name="陈 润龙" userId="da87cc9b4e743294" providerId="LiveId" clId="{83F01E28-59AA-46A4-979C-ED21A762D20B}" dt="2020-03-28T02:29:28.541" v="3647" actId="478"/>
          <ac:spMkLst>
            <pc:docMk/>
            <pc:sldMk cId="246306194" sldId="262"/>
            <ac:spMk id="20" creationId="{8AB4B797-DA5B-4F26-8D21-0C78A3B491C2}"/>
          </ac:spMkLst>
        </pc:spChg>
        <pc:spChg chg="add del mod">
          <ac:chgData name="陈 润龙" userId="da87cc9b4e743294" providerId="LiveId" clId="{83F01E28-59AA-46A4-979C-ED21A762D20B}" dt="2020-03-28T02:34:26.712" v="3692" actId="478"/>
          <ac:spMkLst>
            <pc:docMk/>
            <pc:sldMk cId="246306194" sldId="262"/>
            <ac:spMk id="21" creationId="{11428BEA-73C0-423C-AB0C-F1EB7ABE89A2}"/>
          </ac:spMkLst>
        </pc:spChg>
        <pc:spChg chg="add mod">
          <ac:chgData name="陈 润龙" userId="da87cc9b4e743294" providerId="LiveId" clId="{83F01E28-59AA-46A4-979C-ED21A762D20B}" dt="2020-03-28T09:07:41.031" v="4424" actId="1582"/>
          <ac:spMkLst>
            <pc:docMk/>
            <pc:sldMk cId="246306194" sldId="262"/>
            <ac:spMk id="22" creationId="{1354DA71-7846-41A0-8BA2-AC49E980D0C8}"/>
          </ac:spMkLst>
        </pc:spChg>
        <pc:spChg chg="add mod">
          <ac:chgData name="陈 润龙" userId="da87cc9b4e743294" providerId="LiveId" clId="{83F01E28-59AA-46A4-979C-ED21A762D20B}" dt="2020-03-28T09:07:41.031" v="4424" actId="1582"/>
          <ac:spMkLst>
            <pc:docMk/>
            <pc:sldMk cId="246306194" sldId="262"/>
            <ac:spMk id="23" creationId="{77A70406-0570-430F-BA6D-D840815FE2C5}"/>
          </ac:spMkLst>
        </pc:spChg>
        <pc:spChg chg="add mod">
          <ac:chgData name="陈 润龙" userId="da87cc9b4e743294" providerId="LiveId" clId="{83F01E28-59AA-46A4-979C-ED21A762D20B}" dt="2020-03-28T09:07:41.031" v="4424" actId="1582"/>
          <ac:spMkLst>
            <pc:docMk/>
            <pc:sldMk cId="246306194" sldId="262"/>
            <ac:spMk id="24" creationId="{5523579F-068A-4BAC-9DBA-772A605C7C99}"/>
          </ac:spMkLst>
        </pc:spChg>
        <pc:spChg chg="add mod">
          <ac:chgData name="陈 润龙" userId="da87cc9b4e743294" providerId="LiveId" clId="{83F01E28-59AA-46A4-979C-ED21A762D20B}" dt="2020-03-28T09:07:41.031" v="4424" actId="1582"/>
          <ac:spMkLst>
            <pc:docMk/>
            <pc:sldMk cId="246306194" sldId="262"/>
            <ac:spMk id="25" creationId="{7D1325D1-7DCD-4EB9-B684-E6371E2DD7CA}"/>
          </ac:spMkLst>
        </pc:spChg>
        <pc:spChg chg="add mod">
          <ac:chgData name="陈 润龙" userId="da87cc9b4e743294" providerId="LiveId" clId="{83F01E28-59AA-46A4-979C-ED21A762D20B}" dt="2020-03-28T09:07:41.031" v="4424" actId="1582"/>
          <ac:spMkLst>
            <pc:docMk/>
            <pc:sldMk cId="246306194" sldId="262"/>
            <ac:spMk id="26" creationId="{0CE22FE9-CBC2-4432-B0B7-42DE2B4DD7BC}"/>
          </ac:spMkLst>
        </pc:spChg>
        <pc:spChg chg="add del mod">
          <ac:chgData name="陈 润龙" userId="da87cc9b4e743294" providerId="LiveId" clId="{83F01E28-59AA-46A4-979C-ED21A762D20B}" dt="2020-03-28T02:34:35.081" v="3695" actId="478"/>
          <ac:spMkLst>
            <pc:docMk/>
            <pc:sldMk cId="246306194" sldId="262"/>
            <ac:spMk id="27" creationId="{E34EB5C2-350B-453E-9719-386A68EB31AD}"/>
          </ac:spMkLst>
        </pc:spChg>
        <pc:spChg chg="add del mod">
          <ac:chgData name="陈 润龙" userId="da87cc9b4e743294" providerId="LiveId" clId="{83F01E28-59AA-46A4-979C-ED21A762D20B}" dt="2020-03-28T02:34:42.503" v="3698" actId="478"/>
          <ac:spMkLst>
            <pc:docMk/>
            <pc:sldMk cId="246306194" sldId="262"/>
            <ac:spMk id="28" creationId="{F03F2BD8-AF21-4423-BA24-9B2B3E58CE5F}"/>
          </ac:spMkLst>
        </pc:spChg>
        <pc:spChg chg="add del mod ord">
          <ac:chgData name="陈 润龙" userId="da87cc9b4e743294" providerId="LiveId" clId="{83F01E28-59AA-46A4-979C-ED21A762D20B}" dt="2020-03-28T02:52:59.595" v="3868" actId="11529"/>
          <ac:spMkLst>
            <pc:docMk/>
            <pc:sldMk cId="246306194" sldId="262"/>
            <ac:spMk id="29" creationId="{B8F4D676-3141-46EE-814A-1BE504F4D0AF}"/>
          </ac:spMkLst>
        </pc:spChg>
        <pc:spChg chg="add del mod">
          <ac:chgData name="陈 润龙" userId="da87cc9b4e743294" providerId="LiveId" clId="{83F01E28-59AA-46A4-979C-ED21A762D20B}" dt="2020-03-28T08:39:43.037" v="3962" actId="478"/>
          <ac:spMkLst>
            <pc:docMk/>
            <pc:sldMk cId="246306194" sldId="262"/>
            <ac:spMk id="30" creationId="{79B39DF7-0718-41A1-A449-B7EA74A3C72C}"/>
          </ac:spMkLst>
        </pc:spChg>
        <pc:grpChg chg="add del mod">
          <ac:chgData name="陈 润龙" userId="da87cc9b4e743294" providerId="LiveId" clId="{83F01E28-59AA-46A4-979C-ED21A762D20B}" dt="2020-03-28T02:25:16.003" v="3533" actId="165"/>
          <ac:grpSpMkLst>
            <pc:docMk/>
            <pc:sldMk cId="246306194" sldId="262"/>
            <ac:grpSpMk id="15" creationId="{607F767A-4DEF-4793-957C-442885200A71}"/>
          </ac:grpSpMkLst>
        </pc:grpChg>
        <pc:grpChg chg="add mod">
          <ac:chgData name="陈 润龙" userId="da87cc9b4e743294" providerId="LiveId" clId="{83F01E28-59AA-46A4-979C-ED21A762D20B}" dt="2020-03-28T02:25:36.926" v="3539" actId="207"/>
          <ac:grpSpMkLst>
            <pc:docMk/>
            <pc:sldMk cId="246306194" sldId="262"/>
            <ac:grpSpMk id="16" creationId="{6571E1E2-34D5-4792-8935-F739101C5EA0}"/>
          </ac:grpSpMkLst>
        </pc:grpChg>
        <pc:picChg chg="add del mod">
          <ac:chgData name="陈 润龙" userId="da87cc9b4e743294" providerId="LiveId" clId="{83F01E28-59AA-46A4-979C-ED21A762D20B}" dt="2020-03-28T02:24:57.005" v="3530" actId="21"/>
          <ac:picMkLst>
            <pc:docMk/>
            <pc:sldMk cId="246306194" sldId="262"/>
            <ac:picMk id="1026" creationId="{8A6AF431-6B3F-4DA8-8231-9F8809E42576}"/>
          </ac:picMkLst>
        </pc:picChg>
      </pc:sldChg>
      <pc:sldChg chg="addSp delSp modSp add mod ord modTransition">
        <pc:chgData name="陈 润龙" userId="da87cc9b4e743294" providerId="LiveId" clId="{83F01E28-59AA-46A4-979C-ED21A762D20B}" dt="2020-03-31T13:08:07.732" v="5070" actId="207"/>
        <pc:sldMkLst>
          <pc:docMk/>
          <pc:sldMk cId="1007403075" sldId="263"/>
        </pc:sldMkLst>
        <pc:spChg chg="del">
          <ac:chgData name="陈 润龙" userId="da87cc9b4e743294" providerId="LiveId" clId="{83F01E28-59AA-46A4-979C-ED21A762D20B}" dt="2020-03-28T02:35:03.560" v="3702" actId="478"/>
          <ac:spMkLst>
            <pc:docMk/>
            <pc:sldMk cId="1007403075" sldId="263"/>
            <ac:spMk id="2" creationId="{6A653F01-062A-4D3C-8DE4-348303B09578}"/>
          </ac:spMkLst>
        </pc:spChg>
        <pc:spChg chg="add del mod ord">
          <ac:chgData name="陈 润龙" userId="da87cc9b4e743294" providerId="LiveId" clId="{83F01E28-59AA-46A4-979C-ED21A762D20B}" dt="2020-03-31T13:03:02.236" v="4928" actId="478"/>
          <ac:spMkLst>
            <pc:docMk/>
            <pc:sldMk cId="1007403075" sldId="263"/>
            <ac:spMk id="2" creationId="{8DD801B7-09FB-4908-8CA9-F0F3D1C62CFF}"/>
          </ac:spMkLst>
        </pc:spChg>
        <pc:spChg chg="del">
          <ac:chgData name="陈 润龙" userId="da87cc9b4e743294" providerId="LiveId" clId="{83F01E28-59AA-46A4-979C-ED21A762D20B}" dt="2020-03-28T02:34:59.020" v="3701" actId="478"/>
          <ac:spMkLst>
            <pc:docMk/>
            <pc:sldMk cId="1007403075" sldId="263"/>
            <ac:spMk id="3" creationId="{6B8F23E1-3B7C-4443-9A81-83CFE06B0787}"/>
          </ac:spMkLst>
        </pc:spChg>
        <pc:spChg chg="add mod">
          <ac:chgData name="陈 润龙" userId="da87cc9b4e743294" providerId="LiveId" clId="{83F01E28-59AA-46A4-979C-ED21A762D20B}" dt="2020-03-31T13:04:40.037" v="4945" actId="12788"/>
          <ac:spMkLst>
            <pc:docMk/>
            <pc:sldMk cId="1007403075" sldId="263"/>
            <ac:spMk id="3" creationId="{A9C27F74-CEF1-4B84-8FB6-A79C2314348E}"/>
          </ac:spMkLst>
        </pc:spChg>
        <pc:spChg chg="add del mod">
          <ac:chgData name="陈 润龙" userId="da87cc9b4e743294" providerId="LiveId" clId="{83F01E28-59AA-46A4-979C-ED21A762D20B}" dt="2020-03-28T02:48:46.044" v="3801" actId="478"/>
          <ac:spMkLst>
            <pc:docMk/>
            <pc:sldMk cId="1007403075" sldId="263"/>
            <ac:spMk id="4" creationId="{E44F28A3-C72F-4A60-ADB7-07A54907F52C}"/>
          </ac:spMkLst>
        </pc:spChg>
        <pc:spChg chg="add mod">
          <ac:chgData name="陈 润龙" userId="da87cc9b4e743294" providerId="LiveId" clId="{83F01E28-59AA-46A4-979C-ED21A762D20B}" dt="2020-03-31T13:06:56.036" v="4962" actId="1076"/>
          <ac:spMkLst>
            <pc:docMk/>
            <pc:sldMk cId="1007403075" sldId="263"/>
            <ac:spMk id="4" creationId="{FB0DABDB-840A-43B8-80A2-7CA6641B9524}"/>
          </ac:spMkLst>
        </pc:spChg>
        <pc:spChg chg="add del mod">
          <ac:chgData name="陈 润龙" userId="da87cc9b4e743294" providerId="LiveId" clId="{83F01E28-59AA-46A4-979C-ED21A762D20B}" dt="2020-03-28T02:48:48.311" v="3803" actId="478"/>
          <ac:spMkLst>
            <pc:docMk/>
            <pc:sldMk cId="1007403075" sldId="263"/>
            <ac:spMk id="5" creationId="{80E57E11-2122-42AD-9F22-F04F3410D5C2}"/>
          </ac:spMkLst>
        </pc:spChg>
        <pc:spChg chg="add del mod">
          <ac:chgData name="陈 润龙" userId="da87cc9b4e743294" providerId="LiveId" clId="{83F01E28-59AA-46A4-979C-ED21A762D20B}" dt="2020-03-28T02:36:24.742" v="3742" actId="478"/>
          <ac:spMkLst>
            <pc:docMk/>
            <pc:sldMk cId="1007403075" sldId="263"/>
            <ac:spMk id="6" creationId="{889FA733-386D-4976-A265-9689165D344A}"/>
          </ac:spMkLst>
        </pc:spChg>
        <pc:spChg chg="add del mod">
          <ac:chgData name="陈 润龙" userId="da87cc9b4e743294" providerId="LiveId" clId="{83F01E28-59AA-46A4-979C-ED21A762D20B}" dt="2020-03-28T02:48:48.311" v="3803" actId="478"/>
          <ac:spMkLst>
            <pc:docMk/>
            <pc:sldMk cId="1007403075" sldId="263"/>
            <ac:spMk id="7" creationId="{4D73B95B-E781-4853-B0FE-A702C9135529}"/>
          </ac:spMkLst>
        </pc:spChg>
        <pc:spChg chg="add del mod">
          <ac:chgData name="陈 润龙" userId="da87cc9b4e743294" providerId="LiveId" clId="{83F01E28-59AA-46A4-979C-ED21A762D20B}" dt="2020-03-31T13:06:28.550" v="4955" actId="478"/>
          <ac:spMkLst>
            <pc:docMk/>
            <pc:sldMk cId="1007403075" sldId="263"/>
            <ac:spMk id="7" creationId="{FE246172-4340-47CC-AB4F-72D32C6179E2}"/>
          </ac:spMkLst>
        </pc:spChg>
        <pc:spChg chg="add del mod">
          <ac:chgData name="陈 润龙" userId="da87cc9b4e743294" providerId="LiveId" clId="{83F01E28-59AA-46A4-979C-ED21A762D20B}" dt="2020-03-31T13:06:39.409" v="4957" actId="478"/>
          <ac:spMkLst>
            <pc:docMk/>
            <pc:sldMk cId="1007403075" sldId="263"/>
            <ac:spMk id="8" creationId="{3C0213BA-E210-45BD-B7F4-FE3217FE43F6}"/>
          </ac:spMkLst>
        </pc:spChg>
        <pc:spChg chg="add del mod">
          <ac:chgData name="陈 润龙" userId="da87cc9b4e743294" providerId="LiveId" clId="{83F01E28-59AA-46A4-979C-ED21A762D20B}" dt="2020-03-28T02:48:48.311" v="3803" actId="478"/>
          <ac:spMkLst>
            <pc:docMk/>
            <pc:sldMk cId="1007403075" sldId="263"/>
            <ac:spMk id="8" creationId="{7B657A3E-7C20-4A69-8791-A7661707C321}"/>
          </ac:spMkLst>
        </pc:spChg>
        <pc:spChg chg="add del mod">
          <ac:chgData name="陈 润龙" userId="da87cc9b4e743294" providerId="LiveId" clId="{83F01E28-59AA-46A4-979C-ED21A762D20B}" dt="2020-03-28T02:45:20.660" v="3794" actId="478"/>
          <ac:spMkLst>
            <pc:docMk/>
            <pc:sldMk cId="1007403075" sldId="263"/>
            <ac:spMk id="9" creationId="{568E4CBD-C990-4ED4-BF01-5909B5A5D1E7}"/>
          </ac:spMkLst>
        </pc:spChg>
        <pc:spChg chg="add del mod">
          <ac:chgData name="陈 润龙" userId="da87cc9b4e743294" providerId="LiveId" clId="{83F01E28-59AA-46A4-979C-ED21A762D20B}" dt="2020-03-31T13:06:46.871" v="4959" actId="478"/>
          <ac:spMkLst>
            <pc:docMk/>
            <pc:sldMk cId="1007403075" sldId="263"/>
            <ac:spMk id="9" creationId="{B9AE96CD-4BE8-46EE-BB66-19982857AAA2}"/>
          </ac:spMkLst>
        </pc:spChg>
        <pc:spChg chg="add del mod">
          <ac:chgData name="陈 润龙" userId="da87cc9b4e743294" providerId="LiveId" clId="{83F01E28-59AA-46A4-979C-ED21A762D20B}" dt="2020-03-31T13:07:15.817" v="4966" actId="478"/>
          <ac:spMkLst>
            <pc:docMk/>
            <pc:sldMk cId="1007403075" sldId="263"/>
            <ac:spMk id="10" creationId="{8B6188AF-9994-4278-8582-0DD1ACB1D32C}"/>
          </ac:spMkLst>
        </pc:spChg>
        <pc:spChg chg="add mod">
          <ac:chgData name="陈 润龙" userId="da87cc9b4e743294" providerId="LiveId" clId="{83F01E28-59AA-46A4-979C-ED21A762D20B}" dt="2020-03-31T13:08:07.732" v="5070" actId="207"/>
          <ac:spMkLst>
            <pc:docMk/>
            <pc:sldMk cId="1007403075" sldId="263"/>
            <ac:spMk id="11" creationId="{651B79B6-583B-48AF-8B4B-85577C6F5042}"/>
          </ac:spMkLst>
        </pc:spChg>
        <pc:spChg chg="add del mod">
          <ac:chgData name="陈 润龙" userId="da87cc9b4e743294" providerId="LiveId" clId="{83F01E28-59AA-46A4-979C-ED21A762D20B}" dt="2020-03-31T13:02:24.772" v="4920" actId="478"/>
          <ac:spMkLst>
            <pc:docMk/>
            <pc:sldMk cId="1007403075" sldId="263"/>
            <ac:spMk id="12" creationId="{9A4A5CD5-0601-4AF0-BDF2-F9AE838F5F68}"/>
          </ac:spMkLst>
        </pc:spChg>
        <pc:spChg chg="add del mod">
          <ac:chgData name="陈 润龙" userId="da87cc9b4e743294" providerId="LiveId" clId="{83F01E28-59AA-46A4-979C-ED21A762D20B}" dt="2020-03-31T13:02:19.093" v="4918" actId="478"/>
          <ac:spMkLst>
            <pc:docMk/>
            <pc:sldMk cId="1007403075" sldId="263"/>
            <ac:spMk id="14" creationId="{B26DA778-749F-4BBD-9DFD-221B79EAB060}"/>
          </ac:spMkLst>
        </pc:spChg>
        <pc:spChg chg="add del mod">
          <ac:chgData name="陈 润龙" userId="da87cc9b4e743294" providerId="LiveId" clId="{83F01E28-59AA-46A4-979C-ED21A762D20B}" dt="2020-03-31T13:02:49.755" v="4926" actId="478"/>
          <ac:spMkLst>
            <pc:docMk/>
            <pc:sldMk cId="1007403075" sldId="263"/>
            <ac:spMk id="16" creationId="{37EDCC2F-FA8D-4483-8EE1-F8537D83C840}"/>
          </ac:spMkLst>
        </pc:spChg>
        <pc:spChg chg="add mod">
          <ac:chgData name="陈 润龙" userId="da87cc9b4e743294" providerId="LiveId" clId="{83F01E28-59AA-46A4-979C-ED21A762D20B}" dt="2020-03-28T02:52:23.544" v="3861" actId="1076"/>
          <ac:spMkLst>
            <pc:docMk/>
            <pc:sldMk cId="1007403075" sldId="263"/>
            <ac:spMk id="20" creationId="{AD5544D7-0602-407C-AE30-B4C869AA7F34}"/>
          </ac:spMkLst>
        </pc:spChg>
        <pc:spChg chg="add del mod">
          <ac:chgData name="陈 润龙" userId="da87cc9b4e743294" providerId="LiveId" clId="{83F01E28-59AA-46A4-979C-ED21A762D20B}" dt="2020-03-31T13:02:29.061" v="4922" actId="478"/>
          <ac:spMkLst>
            <pc:docMk/>
            <pc:sldMk cId="1007403075" sldId="263"/>
            <ac:spMk id="21" creationId="{5E490D26-C3AC-4F7F-BD15-3A1591B6F81B}"/>
          </ac:spMkLst>
        </pc:spChg>
        <pc:spChg chg="add del mod">
          <ac:chgData name="陈 润龙" userId="da87cc9b4e743294" providerId="LiveId" clId="{83F01E28-59AA-46A4-979C-ED21A762D20B}" dt="2020-03-28T02:50:59.966" v="3850" actId="478"/>
          <ac:spMkLst>
            <pc:docMk/>
            <pc:sldMk cId="1007403075" sldId="263"/>
            <ac:spMk id="23" creationId="{AD7D5C6D-CE89-4897-AFE4-9D70B457217B}"/>
          </ac:spMkLst>
        </pc:spChg>
        <pc:spChg chg="add mod">
          <ac:chgData name="陈 润龙" userId="da87cc9b4e743294" providerId="LiveId" clId="{83F01E28-59AA-46A4-979C-ED21A762D20B}" dt="2020-03-28T02:52:23.544" v="3861" actId="1076"/>
          <ac:spMkLst>
            <pc:docMk/>
            <pc:sldMk cId="1007403075" sldId="263"/>
            <ac:spMk id="24" creationId="{3D224E0B-9C48-4A5C-864D-81C55C08D140}"/>
          </ac:spMkLst>
        </pc:spChg>
        <pc:spChg chg="add mod">
          <ac:chgData name="陈 润龙" userId="da87cc9b4e743294" providerId="LiveId" clId="{83F01E28-59AA-46A4-979C-ED21A762D20B}" dt="2020-03-28T02:52:23.544" v="3861" actId="1076"/>
          <ac:spMkLst>
            <pc:docMk/>
            <pc:sldMk cId="1007403075" sldId="263"/>
            <ac:spMk id="25" creationId="{DA7E3E45-B105-463E-9930-3E46A81C9751}"/>
          </ac:spMkLst>
        </pc:spChg>
        <pc:spChg chg="add mod">
          <ac:chgData name="陈 润龙" userId="da87cc9b4e743294" providerId="LiveId" clId="{83F01E28-59AA-46A4-979C-ED21A762D20B}" dt="2020-03-28T02:52:23.544" v="3861" actId="1076"/>
          <ac:spMkLst>
            <pc:docMk/>
            <pc:sldMk cId="1007403075" sldId="263"/>
            <ac:spMk id="26" creationId="{76CDE9A8-A7A7-499F-80AD-1A9CAF7E4919}"/>
          </ac:spMkLst>
        </pc:spChg>
        <pc:picChg chg="add del mod">
          <ac:chgData name="陈 润龙" userId="da87cc9b4e743294" providerId="LiveId" clId="{83F01E28-59AA-46A4-979C-ED21A762D20B}" dt="2020-03-28T02:48:45.349" v="3800" actId="478"/>
          <ac:picMkLst>
            <pc:docMk/>
            <pc:sldMk cId="1007403075" sldId="263"/>
            <ac:picMk id="11" creationId="{25AE9CDA-1DB3-4769-9447-D71C2481ABE6}"/>
          </ac:picMkLst>
        </pc:picChg>
        <pc:picChg chg="add mod">
          <ac:chgData name="陈 润龙" userId="da87cc9b4e743294" providerId="LiveId" clId="{83F01E28-59AA-46A4-979C-ED21A762D20B}" dt="2020-03-28T02:50:15.278" v="3814" actId="465"/>
          <ac:picMkLst>
            <pc:docMk/>
            <pc:sldMk cId="1007403075" sldId="263"/>
            <ac:picMk id="13" creationId="{1C953738-8740-41AA-AAB7-8F6919985A83}"/>
          </ac:picMkLst>
        </pc:picChg>
        <pc:picChg chg="add mod">
          <ac:chgData name="陈 润龙" userId="da87cc9b4e743294" providerId="LiveId" clId="{83F01E28-59AA-46A4-979C-ED21A762D20B}" dt="2020-03-28T02:50:15.278" v="3814" actId="465"/>
          <ac:picMkLst>
            <pc:docMk/>
            <pc:sldMk cId="1007403075" sldId="263"/>
            <ac:picMk id="15" creationId="{2273543F-2395-48A7-B66B-1BC045AB98F0}"/>
          </ac:picMkLst>
        </pc:picChg>
        <pc:picChg chg="add mod">
          <ac:chgData name="陈 润龙" userId="da87cc9b4e743294" providerId="LiveId" clId="{83F01E28-59AA-46A4-979C-ED21A762D20B}" dt="2020-03-28T02:50:15.278" v="3814" actId="465"/>
          <ac:picMkLst>
            <pc:docMk/>
            <pc:sldMk cId="1007403075" sldId="263"/>
            <ac:picMk id="17" creationId="{1FB93CC5-1367-4CA8-A7A3-B01BF6F23D99}"/>
          </ac:picMkLst>
        </pc:picChg>
        <pc:picChg chg="add mod">
          <ac:chgData name="陈 润龙" userId="da87cc9b4e743294" providerId="LiveId" clId="{83F01E28-59AA-46A4-979C-ED21A762D20B}" dt="2020-03-28T02:50:15.278" v="3814" actId="465"/>
          <ac:picMkLst>
            <pc:docMk/>
            <pc:sldMk cId="1007403075" sldId="263"/>
            <ac:picMk id="19" creationId="{9DAD22F5-4283-4C7B-9872-908B86D48893}"/>
          </ac:picMkLst>
        </pc:picChg>
        <pc:picChg chg="add del mod">
          <ac:chgData name="陈 润龙" userId="da87cc9b4e743294" providerId="LiveId" clId="{83F01E28-59AA-46A4-979C-ED21A762D20B}" dt="2020-03-28T02:40:37.162" v="3788" actId="21"/>
          <ac:picMkLst>
            <pc:docMk/>
            <pc:sldMk cId="1007403075" sldId="263"/>
            <ac:picMk id="2050" creationId="{FE9A98C0-CCD1-4ACF-960D-24A8B20A2EFB}"/>
          </ac:picMkLst>
        </pc:picChg>
        <pc:picChg chg="add del mod">
          <ac:chgData name="陈 润龙" userId="da87cc9b4e743294" providerId="LiveId" clId="{83F01E28-59AA-46A4-979C-ED21A762D20B}" dt="2020-03-28T02:45:20.660" v="3794" actId="478"/>
          <ac:picMkLst>
            <pc:docMk/>
            <pc:sldMk cId="1007403075" sldId="263"/>
            <ac:picMk id="2052" creationId="{C073A046-C9F2-4E91-98D8-802262ADB431}"/>
          </ac:picMkLst>
        </pc:picChg>
        <pc:cxnChg chg="add del mod">
          <ac:chgData name="陈 润龙" userId="da87cc9b4e743294" providerId="LiveId" clId="{83F01E28-59AA-46A4-979C-ED21A762D20B}" dt="2020-03-31T13:05:57.595" v="4953" actId="478"/>
          <ac:cxnSpMkLst>
            <pc:docMk/>
            <pc:sldMk cId="1007403075" sldId="263"/>
            <ac:cxnSpMk id="6" creationId="{BC068757-83A6-4687-92DB-E6236DCACECC}"/>
          </ac:cxnSpMkLst>
        </pc:cxnChg>
      </pc:sldChg>
      <pc:sldChg chg="addSp delSp modSp add mod modTransition">
        <pc:chgData name="陈 润龙" userId="da87cc9b4e743294" providerId="LiveId" clId="{83F01E28-59AA-46A4-979C-ED21A762D20B}" dt="2020-03-28T09:02:04.317" v="4414" actId="1076"/>
        <pc:sldMkLst>
          <pc:docMk/>
          <pc:sldMk cId="1745837615" sldId="264"/>
        </pc:sldMkLst>
        <pc:spChg chg="del">
          <ac:chgData name="陈 润龙" userId="da87cc9b4e743294" providerId="LiveId" clId="{83F01E28-59AA-46A4-979C-ED21A762D20B}" dt="2020-03-28T08:42:05.369" v="4057" actId="478"/>
          <ac:spMkLst>
            <pc:docMk/>
            <pc:sldMk cId="1745837615" sldId="264"/>
            <ac:spMk id="2" creationId="{987C21DB-8645-40D1-8DD3-5D5A9278CA6B}"/>
          </ac:spMkLst>
        </pc:spChg>
        <pc:spChg chg="del">
          <ac:chgData name="陈 润龙" userId="da87cc9b4e743294" providerId="LiveId" clId="{83F01E28-59AA-46A4-979C-ED21A762D20B}" dt="2020-03-28T08:42:05.369" v="4057" actId="478"/>
          <ac:spMkLst>
            <pc:docMk/>
            <pc:sldMk cId="1745837615" sldId="264"/>
            <ac:spMk id="3" creationId="{A7A01568-052B-4371-B1C0-C31B58F90F5E}"/>
          </ac:spMkLst>
        </pc:spChg>
        <pc:spChg chg="add del mod ord">
          <ac:chgData name="陈 润龙" userId="da87cc9b4e743294" providerId="LiveId" clId="{83F01E28-59AA-46A4-979C-ED21A762D20B}" dt="2020-03-28T08:46:48.347" v="4095" actId="478"/>
          <ac:spMkLst>
            <pc:docMk/>
            <pc:sldMk cId="1745837615" sldId="264"/>
            <ac:spMk id="4" creationId="{F25F4DF8-D6FA-48BA-A70A-A5147BA780F0}"/>
          </ac:spMkLst>
        </pc:spChg>
        <pc:spChg chg="add mod">
          <ac:chgData name="陈 润龙" userId="da87cc9b4e743294" providerId="LiveId" clId="{83F01E28-59AA-46A4-979C-ED21A762D20B}" dt="2020-03-28T08:50:23.424" v="4171" actId="255"/>
          <ac:spMkLst>
            <pc:docMk/>
            <pc:sldMk cId="1745837615" sldId="264"/>
            <ac:spMk id="9" creationId="{1673C839-F343-49D6-AEB5-F0625A53D2C4}"/>
          </ac:spMkLst>
        </pc:spChg>
        <pc:spChg chg="add del mod">
          <ac:chgData name="陈 润龙" userId="da87cc9b4e743294" providerId="LiveId" clId="{83F01E28-59AA-46A4-979C-ED21A762D20B}" dt="2020-03-28T08:48:42.096" v="4159" actId="478"/>
          <ac:spMkLst>
            <pc:docMk/>
            <pc:sldMk cId="1745837615" sldId="264"/>
            <ac:spMk id="10" creationId="{E4C0A042-FE07-42AC-A677-4BF321CD28AC}"/>
          </ac:spMkLst>
        </pc:spChg>
        <pc:spChg chg="add del mod">
          <ac:chgData name="陈 润龙" userId="da87cc9b4e743294" providerId="LiveId" clId="{83F01E28-59AA-46A4-979C-ED21A762D20B}" dt="2020-03-28T08:48:55.040" v="4162" actId="478"/>
          <ac:spMkLst>
            <pc:docMk/>
            <pc:sldMk cId="1745837615" sldId="264"/>
            <ac:spMk id="11" creationId="{C63FC6BE-F851-4F36-88AC-1AADE3261BDD}"/>
          </ac:spMkLst>
        </pc:spChg>
        <pc:spChg chg="add mod">
          <ac:chgData name="陈 润龙" userId="da87cc9b4e743294" providerId="LiveId" clId="{83F01E28-59AA-46A4-979C-ED21A762D20B}" dt="2020-03-28T08:51:03.503" v="4185" actId="404"/>
          <ac:spMkLst>
            <pc:docMk/>
            <pc:sldMk cId="1745837615" sldId="264"/>
            <ac:spMk id="12" creationId="{6005F044-0B71-4D10-8BF4-19ED082E825C}"/>
          </ac:spMkLst>
        </pc:spChg>
        <pc:spChg chg="add mod">
          <ac:chgData name="陈 润龙" userId="da87cc9b4e743294" providerId="LiveId" clId="{83F01E28-59AA-46A4-979C-ED21A762D20B}" dt="2020-03-28T09:01:59.058" v="4413" actId="1076"/>
          <ac:spMkLst>
            <pc:docMk/>
            <pc:sldMk cId="1745837615" sldId="264"/>
            <ac:spMk id="13" creationId="{09167737-F6E8-47EC-8B41-142CC22F0763}"/>
          </ac:spMkLst>
        </pc:spChg>
        <pc:spChg chg="add del mod">
          <ac:chgData name="陈 润龙" userId="da87cc9b4e743294" providerId="LiveId" clId="{83F01E28-59AA-46A4-979C-ED21A762D20B}" dt="2020-03-28T08:59:38.159" v="4392" actId="478"/>
          <ac:spMkLst>
            <pc:docMk/>
            <pc:sldMk cId="1745837615" sldId="264"/>
            <ac:spMk id="14" creationId="{1B9CD887-6689-49C9-9072-DE486153A455}"/>
          </ac:spMkLst>
        </pc:spChg>
        <pc:spChg chg="add mod ord">
          <ac:chgData name="陈 润龙" userId="da87cc9b4e743294" providerId="LiveId" clId="{83F01E28-59AA-46A4-979C-ED21A762D20B}" dt="2020-03-28T09:02:04.317" v="4414" actId="1076"/>
          <ac:spMkLst>
            <pc:docMk/>
            <pc:sldMk cId="1745837615" sldId="264"/>
            <ac:spMk id="15" creationId="{1374137C-20F4-443F-806F-8BCF3372CE1B}"/>
          </ac:spMkLst>
        </pc:spChg>
        <pc:spChg chg="add mod ord">
          <ac:chgData name="陈 润龙" userId="da87cc9b4e743294" providerId="LiveId" clId="{83F01E28-59AA-46A4-979C-ED21A762D20B}" dt="2020-03-28T09:01:01.839" v="4406" actId="1076"/>
          <ac:spMkLst>
            <pc:docMk/>
            <pc:sldMk cId="1745837615" sldId="264"/>
            <ac:spMk id="16" creationId="{19B7B75A-73C1-4E52-88EE-65AC08A4E624}"/>
          </ac:spMkLst>
        </pc:spChg>
        <pc:spChg chg="add mod">
          <ac:chgData name="陈 润龙" userId="da87cc9b4e743294" providerId="LiveId" clId="{83F01E28-59AA-46A4-979C-ED21A762D20B}" dt="2020-03-28T09:01:51.476" v="4412" actId="1076"/>
          <ac:spMkLst>
            <pc:docMk/>
            <pc:sldMk cId="1745837615" sldId="264"/>
            <ac:spMk id="19" creationId="{D931E7BA-C262-40BE-8501-A8C274F6924F}"/>
          </ac:spMkLst>
        </pc:spChg>
        <pc:spChg chg="add mod">
          <ac:chgData name="陈 润龙" userId="da87cc9b4e743294" providerId="LiveId" clId="{83F01E28-59AA-46A4-979C-ED21A762D20B}" dt="2020-03-28T09:00:56.940" v="4405" actId="12"/>
          <ac:spMkLst>
            <pc:docMk/>
            <pc:sldMk cId="1745837615" sldId="264"/>
            <ac:spMk id="20" creationId="{7ED825CB-219D-43C8-B10C-DB8F773A59D6}"/>
          </ac:spMkLst>
        </pc:spChg>
        <pc:spChg chg="add mod">
          <ac:chgData name="陈 润龙" userId="da87cc9b4e743294" providerId="LiveId" clId="{83F01E28-59AA-46A4-979C-ED21A762D20B}" dt="2020-03-28T09:00:56.940" v="4405" actId="12"/>
          <ac:spMkLst>
            <pc:docMk/>
            <pc:sldMk cId="1745837615" sldId="264"/>
            <ac:spMk id="21" creationId="{9A3F684C-189D-4735-A381-05F7C42FC339}"/>
          </ac:spMkLst>
        </pc:spChg>
        <pc:spChg chg="add mod">
          <ac:chgData name="陈 润龙" userId="da87cc9b4e743294" providerId="LiveId" clId="{83F01E28-59AA-46A4-979C-ED21A762D20B}" dt="2020-03-28T09:00:56.940" v="4405" actId="12"/>
          <ac:spMkLst>
            <pc:docMk/>
            <pc:sldMk cId="1745837615" sldId="264"/>
            <ac:spMk id="22" creationId="{4FDDFEAB-5668-4A6B-966C-A8C57E062645}"/>
          </ac:spMkLst>
        </pc:spChg>
        <pc:spChg chg="add mod">
          <ac:chgData name="陈 润龙" userId="da87cc9b4e743294" providerId="LiveId" clId="{83F01E28-59AA-46A4-979C-ED21A762D20B}" dt="2020-03-28T09:01:46.320" v="4411" actId="1076"/>
          <ac:spMkLst>
            <pc:docMk/>
            <pc:sldMk cId="1745837615" sldId="264"/>
            <ac:spMk id="26" creationId="{13951384-0B7F-4B11-8DC0-4CAE4A285633}"/>
          </ac:spMkLst>
        </pc:spChg>
        <pc:picChg chg="add mod">
          <ac:chgData name="陈 润龙" userId="da87cc9b4e743294" providerId="LiveId" clId="{83F01E28-59AA-46A4-979C-ED21A762D20B}" dt="2020-03-28T08:47:56.480" v="4113" actId="1076"/>
          <ac:picMkLst>
            <pc:docMk/>
            <pc:sldMk cId="1745837615" sldId="264"/>
            <ac:picMk id="6" creationId="{7BFE7A30-C587-4A6F-89B4-2A727CE33576}"/>
          </ac:picMkLst>
        </pc:picChg>
        <pc:picChg chg="add mod">
          <ac:chgData name="陈 润龙" userId="da87cc9b4e743294" providerId="LiveId" clId="{83F01E28-59AA-46A4-979C-ED21A762D20B}" dt="2020-03-28T09:01:25.369" v="4408" actId="1076"/>
          <ac:picMkLst>
            <pc:docMk/>
            <pc:sldMk cId="1745837615" sldId="264"/>
            <ac:picMk id="8" creationId="{AADB20ED-5E94-49FF-9644-DD9A6750B87D}"/>
          </ac:picMkLst>
        </pc:picChg>
        <pc:picChg chg="add mod">
          <ac:chgData name="陈 润龙" userId="da87cc9b4e743294" providerId="LiveId" clId="{83F01E28-59AA-46A4-979C-ED21A762D20B}" dt="2020-03-28T08:53:43.445" v="4216" actId="1076"/>
          <ac:picMkLst>
            <pc:docMk/>
            <pc:sldMk cId="1745837615" sldId="264"/>
            <ac:picMk id="1026" creationId="{F5B17312-C6BE-4E22-AD5C-B0B08151390F}"/>
          </ac:picMkLst>
        </pc:picChg>
        <pc:picChg chg="add del mod">
          <ac:chgData name="陈 润龙" userId="da87cc9b4e743294" providerId="LiveId" clId="{83F01E28-59AA-46A4-979C-ED21A762D20B}" dt="2020-03-28T08:46:48.347" v="4095" actId="478"/>
          <ac:picMkLst>
            <pc:docMk/>
            <pc:sldMk cId="1745837615" sldId="264"/>
            <ac:picMk id="1028" creationId="{DF7431CC-C1B3-41EE-86E6-3F7642BAF6EB}"/>
          </ac:picMkLst>
        </pc:picChg>
        <pc:picChg chg="add mod">
          <ac:chgData name="陈 润龙" userId="da87cc9b4e743294" providerId="LiveId" clId="{83F01E28-59AA-46A4-979C-ED21A762D20B}" dt="2020-03-28T09:01:11.805" v="4407" actId="1076"/>
          <ac:picMkLst>
            <pc:docMk/>
            <pc:sldMk cId="1745837615" sldId="264"/>
            <ac:picMk id="1030" creationId="{41BE1DF9-4A11-4FA1-86BB-7C0F85706890}"/>
          </ac:picMkLst>
        </pc:picChg>
        <pc:picChg chg="add del">
          <ac:chgData name="陈 润龙" userId="da87cc9b4e743294" providerId="LiveId" clId="{83F01E28-59AA-46A4-979C-ED21A762D20B}" dt="2020-03-28T08:48:42.096" v="4159" actId="478"/>
          <ac:picMkLst>
            <pc:docMk/>
            <pc:sldMk cId="1745837615" sldId="264"/>
            <ac:picMk id="1032" creationId="{18B74E5F-5CDD-44E5-A91B-3ABB76469C4C}"/>
          </ac:picMkLst>
        </pc:picChg>
        <pc:picChg chg="add del">
          <ac:chgData name="陈 润龙" userId="da87cc9b4e743294" providerId="LiveId" clId="{83F01E28-59AA-46A4-979C-ED21A762D20B}" dt="2020-03-28T08:48:55.040" v="4162" actId="478"/>
          <ac:picMkLst>
            <pc:docMk/>
            <pc:sldMk cId="1745837615" sldId="264"/>
            <ac:picMk id="1034" creationId="{1AA94EA1-64C5-4156-935C-CD4BA6D2999A}"/>
          </ac:picMkLst>
        </pc:picChg>
      </pc:sldChg>
      <pc:sldChg chg="addSp delSp modSp add mod modTransition modAnim addCm delCm">
        <pc:chgData name="陈 润龙" userId="da87cc9b4e743294" providerId="LiveId" clId="{83F01E28-59AA-46A4-979C-ED21A762D20B}" dt="2020-03-31T13:11:26.321" v="5135"/>
        <pc:sldMkLst>
          <pc:docMk/>
          <pc:sldMk cId="1905506935" sldId="265"/>
        </pc:sldMkLst>
        <pc:spChg chg="add del mod">
          <ac:chgData name="陈 润龙" userId="da87cc9b4e743294" providerId="LiveId" clId="{83F01E28-59AA-46A4-979C-ED21A762D20B}" dt="2020-03-28T09:06:52.333" v="4422" actId="478"/>
          <ac:spMkLst>
            <pc:docMk/>
            <pc:sldMk cId="1905506935" sldId="265"/>
            <ac:spMk id="2" creationId="{9B69D870-6A38-46B4-BE56-B09151EA790F}"/>
          </ac:spMkLst>
        </pc:spChg>
        <pc:spChg chg="add del mod">
          <ac:chgData name="陈 润龙" userId="da87cc9b4e743294" providerId="LiveId" clId="{83F01E28-59AA-46A4-979C-ED21A762D20B}" dt="2020-03-28T09:06:52.333" v="4422" actId="478"/>
          <ac:spMkLst>
            <pc:docMk/>
            <pc:sldMk cId="1905506935" sldId="265"/>
            <ac:spMk id="3" creationId="{6CE08D69-6388-4BFD-90BB-131E19C1C323}"/>
          </ac:spMkLst>
        </pc:spChg>
        <pc:spChg chg="add mod">
          <ac:chgData name="陈 润龙" userId="da87cc9b4e743294" providerId="LiveId" clId="{83F01E28-59AA-46A4-979C-ED21A762D20B}" dt="2020-03-28T09:15:08.560" v="4489" actId="2711"/>
          <ac:spMkLst>
            <pc:docMk/>
            <pc:sldMk cId="1905506935" sldId="265"/>
            <ac:spMk id="4" creationId="{E058ACF1-ACBC-481E-BEDA-4A40BD23371D}"/>
          </ac:spMkLst>
        </pc:spChg>
        <pc:spChg chg="add mod">
          <ac:chgData name="陈 润龙" userId="da87cc9b4e743294" providerId="LiveId" clId="{83F01E28-59AA-46A4-979C-ED21A762D20B}" dt="2020-03-28T09:14:56.493" v="4487" actId="2711"/>
          <ac:spMkLst>
            <pc:docMk/>
            <pc:sldMk cId="1905506935" sldId="265"/>
            <ac:spMk id="13" creationId="{55EB32F4-D784-4FE6-AE4A-3F64906BBC0F}"/>
          </ac:spMkLst>
        </pc:spChg>
        <pc:spChg chg="add mod">
          <ac:chgData name="陈 润龙" userId="da87cc9b4e743294" providerId="LiveId" clId="{83F01E28-59AA-46A4-979C-ED21A762D20B}" dt="2020-03-28T09:26:01.091" v="4740" actId="14100"/>
          <ac:spMkLst>
            <pc:docMk/>
            <pc:sldMk cId="1905506935" sldId="265"/>
            <ac:spMk id="14" creationId="{AA6FF950-B3B1-4595-8965-56663A11BE7F}"/>
          </ac:spMkLst>
        </pc:spChg>
        <pc:spChg chg="add mod">
          <ac:chgData name="陈 润龙" userId="da87cc9b4e743294" providerId="LiveId" clId="{83F01E28-59AA-46A4-979C-ED21A762D20B}" dt="2020-03-28T09:26:23.039" v="4744" actId="14100"/>
          <ac:spMkLst>
            <pc:docMk/>
            <pc:sldMk cId="1905506935" sldId="265"/>
            <ac:spMk id="15" creationId="{6736A5AE-A15E-4879-93E4-9F770C65C48F}"/>
          </ac:spMkLst>
        </pc:spChg>
        <pc:spChg chg="add mod">
          <ac:chgData name="陈 润龙" userId="da87cc9b4e743294" providerId="LiveId" clId="{83F01E28-59AA-46A4-979C-ED21A762D20B}" dt="2020-03-28T09:27:21.295" v="4752" actId="14100"/>
          <ac:spMkLst>
            <pc:docMk/>
            <pc:sldMk cId="1905506935" sldId="265"/>
            <ac:spMk id="16" creationId="{766B826F-2648-42DB-87D4-98E05D1ED6AF}"/>
          </ac:spMkLst>
        </pc:spChg>
        <pc:spChg chg="add mod">
          <ac:chgData name="陈 润龙" userId="da87cc9b4e743294" providerId="LiveId" clId="{83F01E28-59AA-46A4-979C-ED21A762D20B}" dt="2020-03-28T09:28:04.737" v="4758" actId="1076"/>
          <ac:spMkLst>
            <pc:docMk/>
            <pc:sldMk cId="1905506935" sldId="265"/>
            <ac:spMk id="17" creationId="{A5A200D9-D7F6-4AA8-9127-9C55311FADD3}"/>
          </ac:spMkLst>
        </pc:spChg>
        <pc:spChg chg="add mod">
          <ac:chgData name="陈 润龙" userId="da87cc9b4e743294" providerId="LiveId" clId="{83F01E28-59AA-46A4-979C-ED21A762D20B}" dt="2020-03-28T09:25:26.880" v="4727" actId="20577"/>
          <ac:spMkLst>
            <pc:docMk/>
            <pc:sldMk cId="1905506935" sldId="265"/>
            <ac:spMk id="18" creationId="{980B2968-BF2F-423C-AA16-2F8AAC615F5A}"/>
          </ac:spMkLst>
        </pc:spChg>
        <pc:spChg chg="add del mod ord">
          <ac:chgData name="陈 润龙" userId="da87cc9b4e743294" providerId="LiveId" clId="{83F01E28-59AA-46A4-979C-ED21A762D20B}" dt="2020-03-28T09:23:09.151" v="4680" actId="478"/>
          <ac:spMkLst>
            <pc:docMk/>
            <pc:sldMk cId="1905506935" sldId="265"/>
            <ac:spMk id="19" creationId="{BEF83A04-DF31-4483-BB22-BEF0F1D12CE4}"/>
          </ac:spMkLst>
        </pc:spChg>
        <pc:spChg chg="add mod">
          <ac:chgData name="陈 润龙" userId="da87cc9b4e743294" providerId="LiveId" clId="{83F01E28-59AA-46A4-979C-ED21A762D20B}" dt="2020-03-28T09:23:28.588" v="4686" actId="113"/>
          <ac:spMkLst>
            <pc:docMk/>
            <pc:sldMk cId="1905506935" sldId="265"/>
            <ac:spMk id="20" creationId="{1B7CAD5C-5CBE-43FF-B992-4A5B74074534}"/>
          </ac:spMkLst>
        </pc:spChg>
        <pc:spChg chg="add del mod ord">
          <ac:chgData name="陈 润龙" userId="da87cc9b4e743294" providerId="LiveId" clId="{83F01E28-59AA-46A4-979C-ED21A762D20B}" dt="2020-03-28T09:25:37.703" v="4735" actId="478"/>
          <ac:spMkLst>
            <pc:docMk/>
            <pc:sldMk cId="1905506935" sldId="265"/>
            <ac:spMk id="21" creationId="{165BF700-F3CA-4308-92AA-56CB7C3318EF}"/>
          </ac:spMkLst>
        </pc:spChg>
        <pc:spChg chg="add mod">
          <ac:chgData name="陈 润龙" userId="da87cc9b4e743294" providerId="LiveId" clId="{83F01E28-59AA-46A4-979C-ED21A762D20B}" dt="2020-03-28T09:26:43.804" v="4745" actId="14100"/>
          <ac:spMkLst>
            <pc:docMk/>
            <pc:sldMk cId="1905506935" sldId="265"/>
            <ac:spMk id="22" creationId="{079DE3AD-1DE0-47E5-8FCD-62A51B91CF4E}"/>
          </ac:spMkLst>
        </pc:spChg>
        <pc:spChg chg="add mod">
          <ac:chgData name="陈 润龙" userId="da87cc9b4e743294" providerId="LiveId" clId="{83F01E28-59AA-46A4-979C-ED21A762D20B}" dt="2020-03-28T09:25:29.618" v="4730" actId="20577"/>
          <ac:spMkLst>
            <pc:docMk/>
            <pc:sldMk cId="1905506935" sldId="265"/>
            <ac:spMk id="23" creationId="{754710FA-1925-48DC-8B95-F84D4C5EC89D}"/>
          </ac:spMkLst>
        </pc:spChg>
        <pc:spChg chg="add mod">
          <ac:chgData name="陈 润龙" userId="da87cc9b4e743294" providerId="LiveId" clId="{83F01E28-59AA-46A4-979C-ED21A762D20B}" dt="2020-03-28T09:25:32.352" v="4733" actId="20577"/>
          <ac:spMkLst>
            <pc:docMk/>
            <pc:sldMk cId="1905506935" sldId="265"/>
            <ac:spMk id="24" creationId="{62ADA883-B8F2-401E-8D7B-992EF4FFE3B8}"/>
          </ac:spMkLst>
        </pc:spChg>
        <pc:spChg chg="add mod">
          <ac:chgData name="陈 润龙" userId="da87cc9b4e743294" providerId="LiveId" clId="{83F01E28-59AA-46A4-979C-ED21A762D20B}" dt="2020-03-28T09:28:09.836" v="4760" actId="1076"/>
          <ac:spMkLst>
            <pc:docMk/>
            <pc:sldMk cId="1905506935" sldId="265"/>
            <ac:spMk id="25" creationId="{F0BEA9B2-30D2-436C-8879-B3F59459ACA6}"/>
          </ac:spMkLst>
        </pc:spChg>
        <pc:spChg chg="add mod">
          <ac:chgData name="陈 润龙" userId="da87cc9b4e743294" providerId="LiveId" clId="{83F01E28-59AA-46A4-979C-ED21A762D20B}" dt="2020-03-28T09:28:07.708" v="4759" actId="1076"/>
          <ac:spMkLst>
            <pc:docMk/>
            <pc:sldMk cId="1905506935" sldId="265"/>
            <ac:spMk id="26" creationId="{3A611D5F-D91D-4DB7-AFE7-45088036E10B}"/>
          </ac:spMkLst>
        </pc:spChg>
        <pc:spChg chg="add mod">
          <ac:chgData name="陈 润龙" userId="da87cc9b4e743294" providerId="LiveId" clId="{83F01E28-59AA-46A4-979C-ED21A762D20B}" dt="2020-03-28T09:27:04.435" v="4749" actId="1582"/>
          <ac:spMkLst>
            <pc:docMk/>
            <pc:sldMk cId="1905506935" sldId="265"/>
            <ac:spMk id="27" creationId="{44E7F1A5-5645-48C1-8F1D-6FA4E2D1724F}"/>
          </ac:spMkLst>
        </pc:spChg>
        <pc:spChg chg="add mod">
          <ac:chgData name="陈 润龙" userId="da87cc9b4e743294" providerId="LiveId" clId="{83F01E28-59AA-46A4-979C-ED21A762D20B}" dt="2020-03-28T09:27:32.612" v="4755" actId="1582"/>
          <ac:spMkLst>
            <pc:docMk/>
            <pc:sldMk cId="1905506935" sldId="265"/>
            <ac:spMk id="28" creationId="{1FD81F39-8ECC-4152-B801-8F67EB5E5D75}"/>
          </ac:spMkLst>
        </pc:spChg>
        <pc:spChg chg="add mod">
          <ac:chgData name="陈 润龙" userId="da87cc9b4e743294" providerId="LiveId" clId="{83F01E28-59AA-46A4-979C-ED21A762D20B}" dt="2020-03-28T09:23:48.603" v="4691" actId="1076"/>
          <ac:spMkLst>
            <pc:docMk/>
            <pc:sldMk cId="1905506935" sldId="265"/>
            <ac:spMk id="29" creationId="{EFC56130-6A66-4BEA-A227-325C1DE9CB99}"/>
          </ac:spMkLst>
        </pc:spChg>
        <pc:spChg chg="add mod">
          <ac:chgData name="陈 润龙" userId="da87cc9b4e743294" providerId="LiveId" clId="{83F01E28-59AA-46A4-979C-ED21A762D20B}" dt="2020-03-28T09:23:46.522" v="4690" actId="1076"/>
          <ac:spMkLst>
            <pc:docMk/>
            <pc:sldMk cId="1905506935" sldId="265"/>
            <ac:spMk id="30" creationId="{059E9C0F-5BF7-4815-A10B-543F6B089D7C}"/>
          </ac:spMkLst>
        </pc:spChg>
        <pc:spChg chg="add mod ord">
          <ac:chgData name="陈 润龙" userId="da87cc9b4e743294" providerId="LiveId" clId="{83F01E28-59AA-46A4-979C-ED21A762D20B}" dt="2020-03-28T09:28:31.573" v="4796" actId="207"/>
          <ac:spMkLst>
            <pc:docMk/>
            <pc:sldMk cId="1905506935" sldId="265"/>
            <ac:spMk id="31" creationId="{A5F9629A-7B12-4DFE-999D-40AC167931E3}"/>
          </ac:spMkLst>
        </pc:spChg>
        <pc:picChg chg="add mod">
          <ac:chgData name="陈 润龙" userId="da87cc9b4e743294" providerId="LiveId" clId="{83F01E28-59AA-46A4-979C-ED21A762D20B}" dt="2020-03-28T09:13:49.298" v="4466" actId="1076"/>
          <ac:picMkLst>
            <pc:docMk/>
            <pc:sldMk cId="1905506935" sldId="265"/>
            <ac:picMk id="8" creationId="{70E30227-192D-4527-A66B-856CE3500C84}"/>
          </ac:picMkLst>
        </pc:picChg>
        <pc:picChg chg="add del mod">
          <ac:chgData name="陈 润龙" userId="da87cc9b4e743294" providerId="LiveId" clId="{83F01E28-59AA-46A4-979C-ED21A762D20B}" dt="2020-03-28T09:16:30.453" v="4506" actId="21"/>
          <ac:picMkLst>
            <pc:docMk/>
            <pc:sldMk cId="1905506935" sldId="265"/>
            <ac:picMk id="2050" creationId="{F5810B2B-76A3-40CD-A7DA-52DE89C0114D}"/>
          </ac:picMkLst>
        </pc:picChg>
        <pc:picChg chg="add del mod">
          <ac:chgData name="陈 润龙" userId="da87cc9b4e743294" providerId="LiveId" clId="{83F01E28-59AA-46A4-979C-ED21A762D20B}" dt="2020-03-28T09:17:12.868" v="4514" actId="21"/>
          <ac:picMkLst>
            <pc:docMk/>
            <pc:sldMk cId="1905506935" sldId="265"/>
            <ac:picMk id="2052" creationId="{90B816AD-1A22-484B-BE6F-59D9BFCF10FC}"/>
          </ac:picMkLst>
        </pc:picChg>
        <pc:picChg chg="add del mod">
          <ac:chgData name="陈 润龙" userId="da87cc9b4e743294" providerId="LiveId" clId="{83F01E28-59AA-46A4-979C-ED21A762D20B}" dt="2020-03-28T09:17:50.935" v="4520" actId="21"/>
          <ac:picMkLst>
            <pc:docMk/>
            <pc:sldMk cId="1905506935" sldId="265"/>
            <ac:picMk id="2054" creationId="{8DB3C0D1-305D-4C6F-B85E-6B243FD18071}"/>
          </ac:picMkLst>
        </pc:picChg>
        <pc:picChg chg="add del mod">
          <ac:chgData name="陈 润龙" userId="da87cc9b4e743294" providerId="LiveId" clId="{83F01E28-59AA-46A4-979C-ED21A762D20B}" dt="2020-03-28T09:18:23.342" v="4529" actId="21"/>
          <ac:picMkLst>
            <pc:docMk/>
            <pc:sldMk cId="1905506935" sldId="265"/>
            <ac:picMk id="2056" creationId="{CC647AC9-85D4-40F3-B1C2-CAE8E21AB8C6}"/>
          </ac:picMkLst>
        </pc:picChg>
        <pc:cxnChg chg="add mod">
          <ac:chgData name="陈 润龙" userId="da87cc9b4e743294" providerId="LiveId" clId="{83F01E28-59AA-46A4-979C-ED21A762D20B}" dt="2020-03-28T09:12:36.280" v="4462" actId="1582"/>
          <ac:cxnSpMkLst>
            <pc:docMk/>
            <pc:sldMk cId="1905506935" sldId="265"/>
            <ac:cxnSpMk id="6" creationId="{76E6156D-A4CC-4319-B7E9-F442258F9F22}"/>
          </ac:cxnSpMkLst>
        </pc:cxnChg>
        <pc:cxnChg chg="add mod">
          <ac:chgData name="陈 润龙" userId="da87cc9b4e743294" providerId="LiveId" clId="{83F01E28-59AA-46A4-979C-ED21A762D20B}" dt="2020-03-28T09:14:18.077" v="4471" actId="208"/>
          <ac:cxnSpMkLst>
            <pc:docMk/>
            <pc:sldMk cId="1905506935" sldId="265"/>
            <ac:cxnSpMk id="10" creationId="{FF9CD5BA-5113-4C98-A533-77AB91EA770E}"/>
          </ac:cxnSpMkLst>
        </pc:cxnChg>
        <pc:cxnChg chg="add mod">
          <ac:chgData name="陈 润龙" userId="da87cc9b4e743294" providerId="LiveId" clId="{83F01E28-59AA-46A4-979C-ED21A762D20B}" dt="2020-03-28T09:14:29.471" v="4473" actId="1582"/>
          <ac:cxnSpMkLst>
            <pc:docMk/>
            <pc:sldMk cId="1905506935" sldId="265"/>
            <ac:cxnSpMk id="12" creationId="{00CEE9B2-C877-4930-81C7-0F5C80EE1639}"/>
          </ac:cxnSpMkLst>
        </pc:cxnChg>
      </pc:sldChg>
      <pc:sldChg chg="addSp delSp modSp add mod modTransition setBg modAnim">
        <pc:chgData name="陈 润龙" userId="da87cc9b4e743294" providerId="LiveId" clId="{83F01E28-59AA-46A4-979C-ED21A762D20B}" dt="2020-03-31T13:36:53.074" v="5402"/>
        <pc:sldMkLst>
          <pc:docMk/>
          <pc:sldMk cId="2462724163" sldId="266"/>
        </pc:sldMkLst>
        <pc:spChg chg="del">
          <ac:chgData name="陈 润龙" userId="da87cc9b4e743294" providerId="LiveId" clId="{83F01E28-59AA-46A4-979C-ED21A762D20B}" dt="2020-03-28T09:25:07.812" v="4724" actId="478"/>
          <ac:spMkLst>
            <pc:docMk/>
            <pc:sldMk cId="2462724163" sldId="266"/>
            <ac:spMk id="2" creationId="{2C353759-1E83-4F72-9C1D-F243735D6FCA}"/>
          </ac:spMkLst>
        </pc:spChg>
        <pc:spChg chg="add del mod">
          <ac:chgData name="陈 润龙" userId="da87cc9b4e743294" providerId="LiveId" clId="{83F01E28-59AA-46A4-979C-ED21A762D20B}" dt="2020-03-31T13:21:47.479" v="5238" actId="478"/>
          <ac:spMkLst>
            <pc:docMk/>
            <pc:sldMk cId="2462724163" sldId="266"/>
            <ac:spMk id="2" creationId="{55FAAB84-D41A-4F88-A784-550299D07796}"/>
          </ac:spMkLst>
        </pc:spChg>
        <pc:spChg chg="del">
          <ac:chgData name="陈 润龙" userId="da87cc9b4e743294" providerId="LiveId" clId="{83F01E28-59AA-46A4-979C-ED21A762D20B}" dt="2020-03-28T09:25:07.812" v="4724" actId="478"/>
          <ac:spMkLst>
            <pc:docMk/>
            <pc:sldMk cId="2462724163" sldId="266"/>
            <ac:spMk id="3" creationId="{AC87D46A-72BE-4119-8C9A-112193E95E8E}"/>
          </ac:spMkLst>
        </pc:spChg>
        <pc:spChg chg="add del mod">
          <ac:chgData name="陈 润龙" userId="da87cc9b4e743294" providerId="LiveId" clId="{83F01E28-59AA-46A4-979C-ED21A762D20B}" dt="2020-03-31T13:22:03.502" v="5243" actId="478"/>
          <ac:spMkLst>
            <pc:docMk/>
            <pc:sldMk cId="2462724163" sldId="266"/>
            <ac:spMk id="3" creationId="{D3042E3A-80BA-42E2-A1D2-FD7928B7A921}"/>
          </ac:spMkLst>
        </pc:spChg>
        <pc:spChg chg="add del mod ord">
          <ac:chgData name="陈 润龙" userId="da87cc9b4e743294" providerId="LiveId" clId="{83F01E28-59AA-46A4-979C-ED21A762D20B}" dt="2020-03-31T13:22:05.558" v="5244" actId="478"/>
          <ac:spMkLst>
            <pc:docMk/>
            <pc:sldMk cId="2462724163" sldId="266"/>
            <ac:spMk id="5" creationId="{40B22C54-4B49-4433-BEAB-C041621DD081}"/>
          </ac:spMkLst>
        </pc:spChg>
        <pc:spChg chg="add del mod">
          <ac:chgData name="陈 润龙" userId="da87cc9b4e743294" providerId="LiveId" clId="{83F01E28-59AA-46A4-979C-ED21A762D20B}" dt="2020-03-31T13:23:20.024" v="5246" actId="478"/>
          <ac:spMkLst>
            <pc:docMk/>
            <pc:sldMk cId="2462724163" sldId="266"/>
            <ac:spMk id="6" creationId="{4DA6B5C1-3C2F-4529-BE5D-18A9D778197B}"/>
          </ac:spMkLst>
        </pc:spChg>
        <pc:spChg chg="add del mod">
          <ac:chgData name="陈 润龙" userId="da87cc9b4e743294" providerId="LiveId" clId="{83F01E28-59AA-46A4-979C-ED21A762D20B}" dt="2020-03-31T13:24:52.412" v="5267" actId="478"/>
          <ac:spMkLst>
            <pc:docMk/>
            <pc:sldMk cId="2462724163" sldId="266"/>
            <ac:spMk id="7" creationId="{77E68955-742B-4FE5-B8D1-6186033103D0}"/>
          </ac:spMkLst>
        </pc:spChg>
        <pc:spChg chg="add del mod">
          <ac:chgData name="陈 润龙" userId="da87cc9b4e743294" providerId="LiveId" clId="{83F01E28-59AA-46A4-979C-ED21A762D20B}" dt="2020-03-31T13:24:51.309" v="5266" actId="478"/>
          <ac:spMkLst>
            <pc:docMk/>
            <pc:sldMk cId="2462724163" sldId="266"/>
            <ac:spMk id="8" creationId="{DDAF2A14-26CE-42FD-8DD6-9BFED6C75B14}"/>
          </ac:spMkLst>
        </pc:spChg>
        <pc:spChg chg="add del mod">
          <ac:chgData name="陈 润龙" userId="da87cc9b4e743294" providerId="LiveId" clId="{83F01E28-59AA-46A4-979C-ED21A762D20B}" dt="2020-03-31T13:24:20.874" v="5260" actId="478"/>
          <ac:spMkLst>
            <pc:docMk/>
            <pc:sldMk cId="2462724163" sldId="266"/>
            <ac:spMk id="11" creationId="{91EB167E-A14C-495A-9873-C55C8F353B3A}"/>
          </ac:spMkLst>
        </pc:spChg>
        <pc:spChg chg="add del mod">
          <ac:chgData name="陈 润龙" userId="da87cc9b4e743294" providerId="LiveId" clId="{83F01E28-59AA-46A4-979C-ED21A762D20B}" dt="2020-03-31T13:24:28.653" v="5262" actId="478"/>
          <ac:spMkLst>
            <pc:docMk/>
            <pc:sldMk cId="2462724163" sldId="266"/>
            <ac:spMk id="12" creationId="{AD230108-491F-4940-B7EF-6094C56A1334}"/>
          </ac:spMkLst>
        </pc:spChg>
        <pc:spChg chg="add del mod">
          <ac:chgData name="陈 润龙" userId="da87cc9b4e743294" providerId="LiveId" clId="{83F01E28-59AA-46A4-979C-ED21A762D20B}" dt="2020-03-31T13:24:53.092" v="5268" actId="478"/>
          <ac:spMkLst>
            <pc:docMk/>
            <pc:sldMk cId="2462724163" sldId="266"/>
            <ac:spMk id="13" creationId="{E5FA10D8-3B7B-45A1-AD7D-CB0748AFAF56}"/>
          </ac:spMkLst>
        </pc:spChg>
        <pc:spChg chg="add mod">
          <ac:chgData name="陈 润龙" userId="da87cc9b4e743294" providerId="LiveId" clId="{83F01E28-59AA-46A4-979C-ED21A762D20B}" dt="2020-03-31T13:34:13.062" v="5373" actId="14100"/>
          <ac:spMkLst>
            <pc:docMk/>
            <pc:sldMk cId="2462724163" sldId="266"/>
            <ac:spMk id="14" creationId="{6035C223-BC0B-4F73-9BCE-81F4624A8894}"/>
          </ac:spMkLst>
        </pc:spChg>
        <pc:spChg chg="add del mod">
          <ac:chgData name="陈 润龙" userId="da87cc9b4e743294" providerId="LiveId" clId="{83F01E28-59AA-46A4-979C-ED21A762D20B}" dt="2020-03-31T13:25:21.420" v="5272" actId="478"/>
          <ac:spMkLst>
            <pc:docMk/>
            <pc:sldMk cId="2462724163" sldId="266"/>
            <ac:spMk id="15" creationId="{DB8E6DD0-FBF7-4FF1-845D-7A9D09369C03}"/>
          </ac:spMkLst>
        </pc:spChg>
        <pc:spChg chg="add del mod">
          <ac:chgData name="陈 润龙" userId="da87cc9b4e743294" providerId="LiveId" clId="{83F01E28-59AA-46A4-979C-ED21A762D20B}" dt="2020-03-31T13:28:02.628" v="5297"/>
          <ac:spMkLst>
            <pc:docMk/>
            <pc:sldMk cId="2462724163" sldId="266"/>
            <ac:spMk id="16" creationId="{28B87898-1F90-426E-BE8F-F942184AC49D}"/>
          </ac:spMkLst>
        </pc:spChg>
        <pc:spChg chg="add mod">
          <ac:chgData name="陈 润龙" userId="da87cc9b4e743294" providerId="LiveId" clId="{83F01E28-59AA-46A4-979C-ED21A762D20B}" dt="2020-03-31T13:31:33.127" v="5342" actId="1076"/>
          <ac:spMkLst>
            <pc:docMk/>
            <pc:sldMk cId="2462724163" sldId="266"/>
            <ac:spMk id="17" creationId="{87B45A33-A5A6-40A8-BC87-520CDEB41CE8}"/>
          </ac:spMkLst>
        </pc:spChg>
        <pc:spChg chg="add mod">
          <ac:chgData name="陈 润龙" userId="da87cc9b4e743294" providerId="LiveId" clId="{83F01E28-59AA-46A4-979C-ED21A762D20B}" dt="2020-03-31T13:34:00.676" v="5365" actId="20577"/>
          <ac:spMkLst>
            <pc:docMk/>
            <pc:sldMk cId="2462724163" sldId="266"/>
            <ac:spMk id="18" creationId="{04B6259E-C712-4690-8C46-5A1DD4BA6C3E}"/>
          </ac:spMkLst>
        </pc:spChg>
        <pc:spChg chg="add mod ord">
          <ac:chgData name="陈 润龙" userId="da87cc9b4e743294" providerId="LiveId" clId="{83F01E28-59AA-46A4-979C-ED21A762D20B}" dt="2020-03-31T13:35:37" v="5392" actId="14100"/>
          <ac:spMkLst>
            <pc:docMk/>
            <pc:sldMk cId="2462724163" sldId="266"/>
            <ac:spMk id="19" creationId="{3513BA28-4BEF-40FB-AA99-5909EEA654F9}"/>
          </ac:spMkLst>
        </pc:spChg>
        <pc:spChg chg="add mod">
          <ac:chgData name="陈 润龙" userId="da87cc9b4e743294" providerId="LiveId" clId="{83F01E28-59AA-46A4-979C-ED21A762D20B}" dt="2020-03-31T13:33:59.235" v="5362" actId="20577"/>
          <ac:spMkLst>
            <pc:docMk/>
            <pc:sldMk cId="2462724163" sldId="266"/>
            <ac:spMk id="23" creationId="{398E1454-EB35-4C7B-8A5E-EB2E7320FE00}"/>
          </ac:spMkLst>
        </pc:spChg>
        <pc:spChg chg="add mod">
          <ac:chgData name="陈 润龙" userId="da87cc9b4e743294" providerId="LiveId" clId="{83F01E28-59AA-46A4-979C-ED21A762D20B}" dt="2020-03-31T13:33:57.611" v="5359" actId="20577"/>
          <ac:spMkLst>
            <pc:docMk/>
            <pc:sldMk cId="2462724163" sldId="266"/>
            <ac:spMk id="24" creationId="{86588500-2C5E-40AC-8206-061163EB03DB}"/>
          </ac:spMkLst>
        </pc:spChg>
        <pc:spChg chg="add mod">
          <ac:chgData name="陈 润龙" userId="da87cc9b4e743294" providerId="LiveId" clId="{83F01E28-59AA-46A4-979C-ED21A762D20B}" dt="2020-03-31T13:34:02.144" v="5368" actId="20577"/>
          <ac:spMkLst>
            <pc:docMk/>
            <pc:sldMk cId="2462724163" sldId="266"/>
            <ac:spMk id="25" creationId="{16330E0B-44BC-4729-A874-D1851AC428EE}"/>
          </ac:spMkLst>
        </pc:spChg>
        <pc:spChg chg="add mod">
          <ac:chgData name="陈 润龙" userId="da87cc9b4e743294" providerId="LiveId" clId="{83F01E28-59AA-46A4-979C-ED21A762D20B}" dt="2020-03-31T13:34:03.532" v="5371" actId="20577"/>
          <ac:spMkLst>
            <pc:docMk/>
            <pc:sldMk cId="2462724163" sldId="266"/>
            <ac:spMk id="26" creationId="{73D937AA-BE51-4934-BAFE-BA9DD0BDC7AB}"/>
          </ac:spMkLst>
        </pc:spChg>
        <pc:picChg chg="add del mod">
          <ac:chgData name="陈 润龙" userId="da87cc9b4e743294" providerId="LiveId" clId="{83F01E28-59AA-46A4-979C-ED21A762D20B}" dt="2020-03-31T13:18:23.461" v="5166" actId="21"/>
          <ac:picMkLst>
            <pc:docMk/>
            <pc:sldMk cId="2462724163" sldId="266"/>
            <ac:picMk id="4" creationId="{2E17572D-4680-45C0-ADB4-0B496BE31D57}"/>
          </ac:picMkLst>
        </pc:picChg>
        <pc:picChg chg="add del mod">
          <ac:chgData name="陈 润龙" userId="da87cc9b4e743294" providerId="LiveId" clId="{83F01E28-59AA-46A4-979C-ED21A762D20B}" dt="2020-03-31T13:23:37.859" v="5252" actId="21"/>
          <ac:picMkLst>
            <pc:docMk/>
            <pc:sldMk cId="2462724163" sldId="266"/>
            <ac:picMk id="9" creationId="{528255C0-F04B-4D69-80C3-2CF616BAEEC5}"/>
          </ac:picMkLst>
        </pc:picChg>
        <pc:picChg chg="add del">
          <ac:chgData name="陈 润龙" userId="da87cc9b4e743294" providerId="LiveId" clId="{83F01E28-59AA-46A4-979C-ED21A762D20B}" dt="2020-03-31T13:23:32.865" v="5250" actId="478"/>
          <ac:picMkLst>
            <pc:docMk/>
            <pc:sldMk cId="2462724163" sldId="266"/>
            <ac:picMk id="10" creationId="{E58A79A7-3FDC-4C5E-BEC1-DD104630F65B}"/>
          </ac:picMkLst>
        </pc:picChg>
        <pc:picChg chg="add del mod">
          <ac:chgData name="陈 润龙" userId="da87cc9b4e743294" providerId="LiveId" clId="{83F01E28-59AA-46A4-979C-ED21A762D20B}" dt="2020-03-31T13:17:35.715" v="5153" actId="21"/>
          <ac:picMkLst>
            <pc:docMk/>
            <pc:sldMk cId="2462724163" sldId="266"/>
            <ac:picMk id="1026" creationId="{E5C5FC40-E9D5-43B1-8920-8049B01A0A53}"/>
          </ac:picMkLst>
        </pc:picChg>
        <pc:picChg chg="add del mod">
          <ac:chgData name="陈 润龙" userId="da87cc9b4e743294" providerId="LiveId" clId="{83F01E28-59AA-46A4-979C-ED21A762D20B}" dt="2020-03-31T13:26:18.101" v="5278"/>
          <ac:picMkLst>
            <pc:docMk/>
            <pc:sldMk cId="2462724163" sldId="266"/>
            <ac:picMk id="1028" creationId="{2877C090-81E7-4300-9C9D-91D0FB95A0D1}"/>
          </ac:picMkLst>
        </pc:picChg>
        <pc:picChg chg="add del mod">
          <ac:chgData name="陈 润龙" userId="da87cc9b4e743294" providerId="LiveId" clId="{83F01E28-59AA-46A4-979C-ED21A762D20B}" dt="2020-03-31T13:26:55.532" v="5288" actId="21"/>
          <ac:picMkLst>
            <pc:docMk/>
            <pc:sldMk cId="2462724163" sldId="266"/>
            <ac:picMk id="1030" creationId="{B799DE2D-856F-4B03-9287-E61C7D7A741F}"/>
          </ac:picMkLst>
        </pc:picChg>
        <pc:picChg chg="add del">
          <ac:chgData name="陈 润龙" userId="da87cc9b4e743294" providerId="LiveId" clId="{83F01E28-59AA-46A4-979C-ED21A762D20B}" dt="2020-03-31T13:27:23.344" v="5292" actId="21"/>
          <ac:picMkLst>
            <pc:docMk/>
            <pc:sldMk cId="2462724163" sldId="266"/>
            <ac:picMk id="1032" creationId="{9CDF5DAB-908B-4F86-AC31-53C48AA16DF1}"/>
          </ac:picMkLst>
        </pc:picChg>
        <pc:picChg chg="add del">
          <ac:chgData name="陈 润龙" userId="da87cc9b4e743294" providerId="LiveId" clId="{83F01E28-59AA-46A4-979C-ED21A762D20B}" dt="2020-03-31T13:33:07.248" v="5349" actId="21"/>
          <ac:picMkLst>
            <pc:docMk/>
            <pc:sldMk cId="2462724163" sldId="266"/>
            <ac:picMk id="1034" creationId="{43C02C5B-D3B9-465E-8E9D-F86486C2E2BE}"/>
          </ac:picMkLst>
        </pc:picChg>
        <pc:picChg chg="add del mod">
          <ac:chgData name="陈 润龙" userId="da87cc9b4e743294" providerId="LiveId" clId="{83F01E28-59AA-46A4-979C-ED21A762D20B}" dt="2020-03-31T13:34:41.865" v="5378"/>
          <ac:picMkLst>
            <pc:docMk/>
            <pc:sldMk cId="2462724163" sldId="266"/>
            <ac:picMk id="1036" creationId="{B52829F5-9903-4599-B4DE-DB7893F95725}"/>
          </ac:picMkLst>
        </pc:picChg>
        <pc:picChg chg="add del mod">
          <ac:chgData name="陈 润龙" userId="da87cc9b4e743294" providerId="LiveId" clId="{83F01E28-59AA-46A4-979C-ED21A762D20B}" dt="2020-03-31T13:35:22.266" v="5390" actId="21"/>
          <ac:picMkLst>
            <pc:docMk/>
            <pc:sldMk cId="2462724163" sldId="266"/>
            <ac:picMk id="1038" creationId="{294FCA08-166F-4E8B-B0B0-494DB850462C}"/>
          </ac:picMkLst>
        </pc:picChg>
      </pc:sldChg>
      <pc:sldChg chg="addSp delSp modSp add mod modTransition">
        <pc:chgData name="陈 润龙" userId="da87cc9b4e743294" providerId="LiveId" clId="{83F01E28-59AA-46A4-979C-ED21A762D20B}" dt="2020-03-31T14:00:44.248" v="5511"/>
        <pc:sldMkLst>
          <pc:docMk/>
          <pc:sldMk cId="1822432980" sldId="267"/>
        </pc:sldMkLst>
        <pc:spChg chg="del">
          <ac:chgData name="陈 润龙" userId="da87cc9b4e743294" providerId="LiveId" clId="{83F01E28-59AA-46A4-979C-ED21A762D20B}" dt="2020-03-31T13:37:11.614" v="5404" actId="478"/>
          <ac:spMkLst>
            <pc:docMk/>
            <pc:sldMk cId="1822432980" sldId="267"/>
            <ac:spMk id="2" creationId="{FAFF7288-A7F4-4C30-9807-F04FCDDB3EC6}"/>
          </ac:spMkLst>
        </pc:spChg>
        <pc:spChg chg="del">
          <ac:chgData name="陈 润龙" userId="da87cc9b4e743294" providerId="LiveId" clId="{83F01E28-59AA-46A4-979C-ED21A762D20B}" dt="2020-03-31T13:37:11.614" v="5404" actId="478"/>
          <ac:spMkLst>
            <pc:docMk/>
            <pc:sldMk cId="1822432980" sldId="267"/>
            <ac:spMk id="3" creationId="{6DC180B8-5BDA-4D9E-9CE7-8D98AC67147F}"/>
          </ac:spMkLst>
        </pc:spChg>
        <pc:spChg chg="add mod">
          <ac:chgData name="陈 润龙" userId="da87cc9b4e743294" providerId="LiveId" clId="{83F01E28-59AA-46A4-979C-ED21A762D20B}" dt="2020-03-31T13:48:44.345" v="5436" actId="207"/>
          <ac:spMkLst>
            <pc:docMk/>
            <pc:sldMk cId="1822432980" sldId="267"/>
            <ac:spMk id="4" creationId="{4E9BFB27-A7B7-46B8-B529-C07D941B713B}"/>
          </ac:spMkLst>
        </pc:spChg>
        <pc:spChg chg="add mod">
          <ac:chgData name="陈 润龙" userId="da87cc9b4e743294" providerId="LiveId" clId="{83F01E28-59AA-46A4-979C-ED21A762D20B}" dt="2020-03-31T13:51:38.098" v="5459" actId="1076"/>
          <ac:spMkLst>
            <pc:docMk/>
            <pc:sldMk cId="1822432980" sldId="267"/>
            <ac:spMk id="5" creationId="{D766B55D-A1A6-45DA-A862-D79FC10B8420}"/>
          </ac:spMkLst>
        </pc:spChg>
        <pc:spChg chg="add mod">
          <ac:chgData name="陈 润龙" userId="da87cc9b4e743294" providerId="LiveId" clId="{83F01E28-59AA-46A4-979C-ED21A762D20B}" dt="2020-03-31T13:51:40.008" v="5460" actId="1076"/>
          <ac:spMkLst>
            <pc:docMk/>
            <pc:sldMk cId="1822432980" sldId="267"/>
            <ac:spMk id="6" creationId="{7D37F211-F50E-4204-BB4A-70CECF71400C}"/>
          </ac:spMkLst>
        </pc:spChg>
        <pc:spChg chg="add mod">
          <ac:chgData name="陈 润龙" userId="da87cc9b4e743294" providerId="LiveId" clId="{83F01E28-59AA-46A4-979C-ED21A762D20B}" dt="2020-03-31T13:51:26.826" v="5456" actId="1076"/>
          <ac:spMkLst>
            <pc:docMk/>
            <pc:sldMk cId="1822432980" sldId="267"/>
            <ac:spMk id="7" creationId="{15C568CB-9E76-4CF0-A22B-91CE019099FD}"/>
          </ac:spMkLst>
        </pc:spChg>
        <pc:spChg chg="add mod">
          <ac:chgData name="陈 润龙" userId="da87cc9b4e743294" providerId="LiveId" clId="{83F01E28-59AA-46A4-979C-ED21A762D20B}" dt="2020-03-31T13:51:31.349" v="5457" actId="1076"/>
          <ac:spMkLst>
            <pc:docMk/>
            <pc:sldMk cId="1822432980" sldId="267"/>
            <ac:spMk id="8" creationId="{A6AB0D40-3710-4910-9155-CFB0352F8D81}"/>
          </ac:spMkLst>
        </pc:spChg>
        <pc:spChg chg="add mod topLvl">
          <ac:chgData name="陈 润龙" userId="da87cc9b4e743294" providerId="LiveId" clId="{83F01E28-59AA-46A4-979C-ED21A762D20B}" dt="2020-03-31T14:00:07.883" v="5510" actId="207"/>
          <ac:spMkLst>
            <pc:docMk/>
            <pc:sldMk cId="1822432980" sldId="267"/>
            <ac:spMk id="9" creationId="{986A3638-2C49-4D60-9A21-AA5D44B7CE01}"/>
          </ac:spMkLst>
        </pc:spChg>
        <pc:spChg chg="add mod">
          <ac:chgData name="陈 润龙" userId="da87cc9b4e743294" providerId="LiveId" clId="{83F01E28-59AA-46A4-979C-ED21A762D20B}" dt="2020-03-31T14:00:07.883" v="5510" actId="207"/>
          <ac:spMkLst>
            <pc:docMk/>
            <pc:sldMk cId="1822432980" sldId="267"/>
            <ac:spMk id="10" creationId="{48581DCA-9BA7-4187-BC57-9619DC4D08E6}"/>
          </ac:spMkLst>
        </pc:spChg>
        <pc:spChg chg="add mod topLvl">
          <ac:chgData name="陈 润龙" userId="da87cc9b4e743294" providerId="LiveId" clId="{83F01E28-59AA-46A4-979C-ED21A762D20B}" dt="2020-03-31T14:00:07.883" v="5510" actId="207"/>
          <ac:spMkLst>
            <pc:docMk/>
            <pc:sldMk cId="1822432980" sldId="267"/>
            <ac:spMk id="11" creationId="{FFE89E29-EFA0-4E4C-8F27-623742C23C85}"/>
          </ac:spMkLst>
        </pc:spChg>
        <pc:spChg chg="add mod topLvl">
          <ac:chgData name="陈 润龙" userId="da87cc9b4e743294" providerId="LiveId" clId="{83F01E28-59AA-46A4-979C-ED21A762D20B}" dt="2020-03-31T14:00:07.883" v="5510" actId="207"/>
          <ac:spMkLst>
            <pc:docMk/>
            <pc:sldMk cId="1822432980" sldId="267"/>
            <ac:spMk id="12" creationId="{C97C1F0D-661B-4AEA-BB82-43E42102C776}"/>
          </ac:spMkLst>
        </pc:spChg>
        <pc:spChg chg="add mod topLvl">
          <ac:chgData name="陈 润龙" userId="da87cc9b4e743294" providerId="LiveId" clId="{83F01E28-59AA-46A4-979C-ED21A762D20B}" dt="2020-03-31T14:00:07.883" v="5510" actId="207"/>
          <ac:spMkLst>
            <pc:docMk/>
            <pc:sldMk cId="1822432980" sldId="267"/>
            <ac:spMk id="13" creationId="{2C02A7C5-6778-4447-91B4-72A47AAEFD6A}"/>
          </ac:spMkLst>
        </pc:spChg>
        <pc:grpChg chg="add del mod">
          <ac:chgData name="陈 润龙" userId="da87cc9b4e743294" providerId="LiveId" clId="{83F01E28-59AA-46A4-979C-ED21A762D20B}" dt="2020-03-31T13:58:26.777" v="5502" actId="165"/>
          <ac:grpSpMkLst>
            <pc:docMk/>
            <pc:sldMk cId="1822432980" sldId="267"/>
            <ac:grpSpMk id="14" creationId="{D770CF5D-5525-43B3-848E-2C2E500F5E00}"/>
          </ac:grpSpMkLst>
        </pc:grpChg>
        <pc:picChg chg="add del mod">
          <ac:chgData name="陈 润龙" userId="da87cc9b4e743294" providerId="LiveId" clId="{83F01E28-59AA-46A4-979C-ED21A762D20B}" dt="2020-03-31T13:57:50.914" v="5497" actId="21"/>
          <ac:picMkLst>
            <pc:docMk/>
            <pc:sldMk cId="1822432980" sldId="267"/>
            <ac:picMk id="2050" creationId="{1AA214A5-A86E-4FEC-9D0D-E1DE19A4E82B}"/>
          </ac:picMkLst>
        </pc:picChg>
        <pc:picChg chg="add del mod">
          <ac:chgData name="陈 润龙" userId="da87cc9b4e743294" providerId="LiveId" clId="{83F01E28-59AA-46A4-979C-ED21A762D20B}" dt="2020-03-31T13:59:56.498" v="5509" actId="21"/>
          <ac:picMkLst>
            <pc:docMk/>
            <pc:sldMk cId="1822432980" sldId="267"/>
            <ac:picMk id="2052" creationId="{938A8C7D-AF66-4DC7-86F6-3DBA8E1FD14A}"/>
          </ac:picMkLst>
        </pc:picChg>
      </pc:sldChg>
      <pc:sldChg chg="addSp delSp modSp add mod modAnim">
        <pc:chgData name="陈 润龙" userId="da87cc9b4e743294" providerId="LiveId" clId="{83F01E28-59AA-46A4-979C-ED21A762D20B}" dt="2020-04-02T06:06:26.113" v="5634"/>
        <pc:sldMkLst>
          <pc:docMk/>
          <pc:sldMk cId="1053231932" sldId="268"/>
        </pc:sldMkLst>
        <pc:spChg chg="add del mod">
          <ac:chgData name="陈 润龙" userId="da87cc9b4e743294" providerId="LiveId" clId="{83F01E28-59AA-46A4-979C-ED21A762D20B}" dt="2020-04-02T05:53:23.622" v="5533" actId="478"/>
          <ac:spMkLst>
            <pc:docMk/>
            <pc:sldMk cId="1053231932" sldId="268"/>
            <ac:spMk id="2" creationId="{9B573D57-5EC7-42BB-BDF9-3AB1BDD0AB51}"/>
          </ac:spMkLst>
        </pc:spChg>
        <pc:spChg chg="del">
          <ac:chgData name="陈 润龙" userId="da87cc9b4e743294" providerId="LiveId" clId="{83F01E28-59AA-46A4-979C-ED21A762D20B}" dt="2020-03-31T14:00:54.766" v="5513" actId="478"/>
          <ac:spMkLst>
            <pc:docMk/>
            <pc:sldMk cId="1053231932" sldId="268"/>
            <ac:spMk id="2" creationId="{B942F401-E8C6-438B-9662-DC89A182805A}"/>
          </ac:spMkLst>
        </pc:spChg>
        <pc:spChg chg="add mod">
          <ac:chgData name="陈 润龙" userId="da87cc9b4e743294" providerId="LiveId" clId="{83F01E28-59AA-46A4-979C-ED21A762D20B}" dt="2020-04-02T06:02:23.229" v="5617" actId="1076"/>
          <ac:spMkLst>
            <pc:docMk/>
            <pc:sldMk cId="1053231932" sldId="268"/>
            <ac:spMk id="3" creationId="{43E188CC-3C8D-4297-A7DB-C3690C1E771E}"/>
          </ac:spMkLst>
        </pc:spChg>
        <pc:spChg chg="del">
          <ac:chgData name="陈 润龙" userId="da87cc9b4e743294" providerId="LiveId" clId="{83F01E28-59AA-46A4-979C-ED21A762D20B}" dt="2020-03-31T14:00:54.766" v="5513" actId="478"/>
          <ac:spMkLst>
            <pc:docMk/>
            <pc:sldMk cId="1053231932" sldId="268"/>
            <ac:spMk id="3" creationId="{CDFA54DC-A88F-434F-A3E4-DD1B2A913FC7}"/>
          </ac:spMkLst>
        </pc:spChg>
        <pc:spChg chg="add mod">
          <ac:chgData name="陈 润龙" userId="da87cc9b4e743294" providerId="LiveId" clId="{83F01E28-59AA-46A4-979C-ED21A762D20B}" dt="2020-04-02T06:02:25.484" v="5618" actId="1076"/>
          <ac:spMkLst>
            <pc:docMk/>
            <pc:sldMk cId="1053231932" sldId="268"/>
            <ac:spMk id="4" creationId="{ED6747D9-2027-41A1-A4FD-E006288E9882}"/>
          </ac:spMkLst>
        </pc:spChg>
        <pc:spChg chg="add mod">
          <ac:chgData name="陈 润龙" userId="da87cc9b4e743294" providerId="LiveId" clId="{83F01E28-59AA-46A4-979C-ED21A762D20B}" dt="2020-04-02T06:02:16.137" v="5616" actId="207"/>
          <ac:spMkLst>
            <pc:docMk/>
            <pc:sldMk cId="1053231932" sldId="268"/>
            <ac:spMk id="5" creationId="{818C7FD3-E4FE-47DF-B69C-2BFB6DB8E70C}"/>
          </ac:spMkLst>
        </pc:spChg>
        <pc:picChg chg="add mod">
          <ac:chgData name="陈 润龙" userId="da87cc9b4e743294" providerId="LiveId" clId="{83F01E28-59AA-46A4-979C-ED21A762D20B}" dt="2020-04-02T06:05:49.656" v="5627" actId="207"/>
          <ac:picMkLst>
            <pc:docMk/>
            <pc:sldMk cId="1053231932" sldId="268"/>
            <ac:picMk id="10" creationId="{EAA7A30D-6672-4D6F-A5A6-5380D9674CFA}"/>
          </ac:picMkLst>
        </pc:picChg>
        <pc:picChg chg="add del mod">
          <ac:chgData name="陈 润龙" userId="da87cc9b4e743294" providerId="LiveId" clId="{83F01E28-59AA-46A4-979C-ED21A762D20B}" dt="2020-04-02T05:53:25.519" v="5534" actId="478"/>
          <ac:picMkLst>
            <pc:docMk/>
            <pc:sldMk cId="1053231932" sldId="268"/>
            <ac:picMk id="1026" creationId="{72B6C392-0AE9-4E04-A550-A20B67221787}"/>
          </ac:picMkLst>
        </pc:picChg>
        <pc:cxnChg chg="add mod">
          <ac:chgData name="陈 润龙" userId="da87cc9b4e743294" providerId="LiveId" clId="{83F01E28-59AA-46A4-979C-ED21A762D20B}" dt="2020-04-02T06:03:14.165" v="5624" actId="1076"/>
          <ac:cxnSpMkLst>
            <pc:docMk/>
            <pc:sldMk cId="1053231932" sldId="268"/>
            <ac:cxnSpMk id="7" creationId="{233C2C6F-9F52-403E-8836-D4845501958D}"/>
          </ac:cxnSpMkLst>
        </pc:cxnChg>
      </pc:sldChg>
      <pc:sldChg chg="delSp add del mod">
        <pc:chgData name="陈 润龙" userId="da87cc9b4e743294" providerId="LiveId" clId="{83F01E28-59AA-46A4-979C-ED21A762D20B}" dt="2020-04-02T06:06:00.154" v="5628" actId="47"/>
        <pc:sldMkLst>
          <pc:docMk/>
          <pc:sldMk cId="3363725470" sldId="269"/>
        </pc:sldMkLst>
        <pc:spChg chg="del">
          <ac:chgData name="陈 润龙" userId="da87cc9b4e743294" providerId="LiveId" clId="{83F01E28-59AA-46A4-979C-ED21A762D20B}" dt="2020-04-02T05:33:42.038" v="5515" actId="478"/>
          <ac:spMkLst>
            <pc:docMk/>
            <pc:sldMk cId="3363725470" sldId="269"/>
            <ac:spMk id="2" creationId="{B91C1929-55E9-492E-8D4E-D7CF04A4F063}"/>
          </ac:spMkLst>
        </pc:spChg>
        <pc:spChg chg="del">
          <ac:chgData name="陈 润龙" userId="da87cc9b4e743294" providerId="LiveId" clId="{83F01E28-59AA-46A4-979C-ED21A762D20B}" dt="2020-04-02T05:33:42.038" v="5515" actId="478"/>
          <ac:spMkLst>
            <pc:docMk/>
            <pc:sldMk cId="3363725470" sldId="269"/>
            <ac:spMk id="3" creationId="{68846495-BAFC-485E-8E0A-7F35FB999EA8}"/>
          </ac:spMkLst>
        </pc:spChg>
      </pc:sldChg>
      <pc:sldMasterChg chg="modTransition modSldLayout">
        <pc:chgData name="陈 润龙" userId="da87cc9b4e743294" providerId="LiveId" clId="{83F01E28-59AA-46A4-979C-ED21A762D20B}" dt="2020-03-28T09:04:36.930" v="4418" actId="1076"/>
        <pc:sldMasterMkLst>
          <pc:docMk/>
          <pc:sldMasterMk cId="3749506705" sldId="2147483648"/>
        </pc:sldMasterMkLst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1742247439" sldId="2147483649"/>
          </pc:sldLayoutMkLst>
        </pc:sldLayoutChg>
        <pc:sldLayoutChg chg="modSp mod modTransition">
          <pc:chgData name="陈 润龙" userId="da87cc9b4e743294" providerId="LiveId" clId="{83F01E28-59AA-46A4-979C-ED21A762D20B}" dt="2020-03-28T09:04:36.930" v="4418" actId="1076"/>
          <pc:sldLayoutMkLst>
            <pc:docMk/>
            <pc:sldMasterMk cId="3749506705" sldId="2147483648"/>
            <pc:sldLayoutMk cId="1369412248" sldId="2147483650"/>
          </pc:sldLayoutMkLst>
          <pc:spChg chg="mod">
            <ac:chgData name="陈 润龙" userId="da87cc9b4e743294" providerId="LiveId" clId="{83F01E28-59AA-46A4-979C-ED21A762D20B}" dt="2020-03-28T09:04:36.930" v="4418" actId="1076"/>
            <ac:spMkLst>
              <pc:docMk/>
              <pc:sldMasterMk cId="3749506705" sldId="2147483648"/>
              <pc:sldLayoutMk cId="1369412248" sldId="2147483650"/>
              <ac:spMk id="2" creationId="{96C5B695-5D6D-421F-8118-728C89891FFD}"/>
            </ac:spMkLst>
          </pc:spChg>
        </pc:sldLayoutChg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2836570160" sldId="2147483651"/>
          </pc:sldLayoutMkLst>
        </pc:sldLayoutChg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1349563942" sldId="2147483652"/>
          </pc:sldLayoutMkLst>
        </pc:sldLayoutChg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948452973" sldId="2147483653"/>
          </pc:sldLayoutMkLst>
        </pc:sldLayoutChg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2573269221" sldId="2147483654"/>
          </pc:sldLayoutMkLst>
        </pc:sldLayoutChg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11727014" sldId="2147483655"/>
          </pc:sldLayoutMkLst>
        </pc:sldLayoutChg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429628892" sldId="2147483656"/>
          </pc:sldLayoutMkLst>
        </pc:sldLayoutChg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3595080548" sldId="2147483657"/>
          </pc:sldLayoutMkLst>
        </pc:sldLayoutChg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3152055394" sldId="2147483658"/>
          </pc:sldLayoutMkLst>
        </pc:sldLayoutChg>
        <pc:sldLayoutChg chg="modTransition">
          <pc:chgData name="陈 润龙" userId="da87cc9b4e743294" providerId="LiveId" clId="{83F01E28-59AA-46A4-979C-ED21A762D20B}" dt="2020-03-28T08:56:05.935" v="4357"/>
          <pc:sldLayoutMkLst>
            <pc:docMk/>
            <pc:sldMasterMk cId="3749506705" sldId="2147483648"/>
            <pc:sldLayoutMk cId="3283241579" sldId="2147483659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产品趋势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91-496E-B482-4C3DFE81C6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B91-496E-B482-4C3DFE81C6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34052000"/>
        <c:axId val="-234065600"/>
      </c:barChart>
      <c:catAx>
        <c:axId val="-23405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34065600"/>
        <c:crosses val="autoZero"/>
        <c:auto val="1"/>
        <c:lblAlgn val="ctr"/>
        <c:lblOffset val="100"/>
        <c:noMultiLvlLbl val="0"/>
      </c:catAx>
      <c:valAx>
        <c:axId val="-23406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34052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39AF0-AF5A-412F-82BE-5A48E1EA61BC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4CF03E-6F8C-4AF2-8100-ECC4952B7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403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8F919FF-5C07-4545-A085-CB92C6684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AB9CF4E1-2A80-4070-B4D5-A58C6CC929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6475CCC-758A-4E9D-9D55-38424450E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CAF3FEE-D81A-4132-AC6B-A827ED0F4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2F3C3BC-4272-4D47-891A-96DE81705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47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95C7B6-FA69-40EE-A9FC-440E525F2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47729E6-3E81-4704-BB2D-D38CF40CC4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9756EEA-4076-45D7-84F5-4379ACAC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BE7D74E-9785-45CE-B98E-7C939E31D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18D43EC-E624-41A9-999E-892CF1779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55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7EDC0974-454F-4CD3-AAFA-AB71D6579A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2C43002-0AF9-4F12-91B4-7DCFC42A18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D55D7AD-8079-4468-807A-0B0521ED5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884BBB0-8354-4F5D-81BA-CB182CC2B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DC1AA8C-B00B-4090-AA3F-AF615219D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41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6C5B695-5D6D-421F-8118-728C8989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2F3FEC2-2E45-4705-8356-4AF2E1A78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0AD776C-4EE9-463E-B6F1-73D9DEDD3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0CA8EC4-5E46-4C9B-8773-D74C070F8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847BE85-D78B-426F-9DAE-0153A7C4D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412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EDE6623-8081-4F45-A210-5CD4C349D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E2D3CC2-A98E-4D3B-B0C8-5A172DF27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3F4590B-88F1-435E-8169-D41969142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31C1923-FE12-40E7-AD19-BDFDABEC0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BE6677C-A757-49F6-9681-F89F1EB88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570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7DEF148-B517-418D-8A06-6E7E62477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96EFFDD-04D9-4374-9CCC-B8D4B14D8F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9139674-B667-4108-B609-CD9DE74DAB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B426005-1762-4567-BCC3-365CFDBB9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682137B-3D6B-464F-9AB6-52DE165AC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73BA295-99CF-4869-AE87-9FC1FA13C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563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05B124-467E-4BD9-AF77-A69E077D8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D01F35A-DBF2-4B1D-98FB-34766FE79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97F4F90-EED5-4B51-890A-8EA592634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A933C0F7-BEAF-445A-AA23-0C6A7100E6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F0CE4B88-FE95-4A0B-9A54-490DF526FE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B07F71E6-CB64-4FDA-A1C9-C5DA0DD11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5EFDF3A3-2358-4280-B800-0EF4D08AF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84F0AF8-74D6-4CCA-83E9-41CF2F905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45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71DFBE8-FB52-4395-905E-938489E8F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269D6E1-4B09-4B84-AE56-62B05C1BD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628A4CB-4EBB-41BC-9097-15A8B7AC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E7BE823-99AE-4608-BDCE-D1311FD94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269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053531C-1EEC-4593-8947-D1F496AAD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0511E0-F855-4C8E-A706-77A9A8581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25B24F6-FD1A-4DEE-8393-BEF1E526A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7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801109-A51A-44E4-B3F0-013C1F3A1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7D69CD4-6246-4528-96E1-81832DC9C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81CAFD8-0E79-4CAF-B5EC-1608B6005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808E68D-BD90-42AA-9B2F-DD3D46F8B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8C07E5A-7261-4635-BBE2-5FFE43315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B47D7DD-3633-4C35-BD9E-821896D57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628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2F5CB9A-4C57-4118-8CCF-8896BE2A1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50FE4E4D-AE25-425D-B429-6AAF446CEE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38F991D-9489-4512-BCD3-BD6CD1642E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C26FFC0-3ED5-4F20-82CF-07B39E6B1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8ADDFA0-F59D-484B-8573-440C164AB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96E6235-9746-454B-8F8A-7816C5EBD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08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146AC8C-9EF4-4D03-A9D9-9A57379AD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2F4D568-8329-49DF-817E-435B25381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11CC0B7-F16E-4F6C-A403-DF0BA564F9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55C24-35CA-479E-ADB5-A7663EDBA224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264F9A-CE79-4A2A-BDD7-93A25614B4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ABFB0BB-70CB-4C57-B971-D6EEA5F81C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5F6D2-62ED-4F78-A6B9-A73CA2503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06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Relationship Id="rId9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93AEF77-7F71-413A-8F7C-051A7ADC67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234BA3C-2B9E-46DC-83BE-3BDE7C335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E1C28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E066EDA-2D1C-4AAD-9B6C-5340E8E53ED7}"/>
              </a:ext>
            </a:extLst>
          </p:cNvPr>
          <p:cNvSpPr txBox="1"/>
          <p:nvPr/>
        </p:nvSpPr>
        <p:spPr>
          <a:xfrm>
            <a:off x="4240364" y="2265680"/>
            <a:ext cx="371127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endParaRPr lang="en-US" altLang="zh-CN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dist"/>
            <a:r>
              <a:rPr lang="zh-CN" altLang="en-US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企业汇报</a:t>
            </a:r>
            <a:r>
              <a:rPr lang="en-US" altLang="zh-CN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14CE59A-5951-406B-976D-4B49C4669BD0}"/>
              </a:ext>
            </a:extLst>
          </p:cNvPr>
          <p:cNvSpPr/>
          <p:nvPr/>
        </p:nvSpPr>
        <p:spPr>
          <a:xfrm>
            <a:off x="4211320" y="2817609"/>
            <a:ext cx="3769360" cy="769052"/>
          </a:xfrm>
          <a:prstGeom prst="rect">
            <a:avLst/>
          </a:prstGeom>
          <a:solidFill>
            <a:schemeClr val="bg1">
              <a:alpha val="8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61B1EE7-4686-4F9E-A27F-948609FC6E0E}"/>
              </a:ext>
            </a:extLst>
          </p:cNvPr>
          <p:cNvSpPr txBox="1"/>
          <p:nvPr/>
        </p:nvSpPr>
        <p:spPr>
          <a:xfrm>
            <a:off x="5122206" y="1984154"/>
            <a:ext cx="20056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5E68A3FA-C751-4B5E-B6A9-3395EF18A761}"/>
              </a:ext>
            </a:extLst>
          </p:cNvPr>
          <p:cNvCxnSpPr>
            <a:cxnSpLocks/>
          </p:cNvCxnSpPr>
          <p:nvPr/>
        </p:nvCxnSpPr>
        <p:spPr>
          <a:xfrm>
            <a:off x="5093162" y="2716567"/>
            <a:ext cx="200567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E2EB121-6E6E-4E3F-9F56-481A24400F32}"/>
              </a:ext>
            </a:extLst>
          </p:cNvPr>
          <p:cNvSpPr/>
          <p:nvPr/>
        </p:nvSpPr>
        <p:spPr>
          <a:xfrm>
            <a:off x="3677920" y="1838960"/>
            <a:ext cx="4886960" cy="220472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089258B-1676-4180-AE86-AD63D76F0AE7}"/>
              </a:ext>
            </a:extLst>
          </p:cNvPr>
          <p:cNvSpPr txBox="1"/>
          <p:nvPr/>
        </p:nvSpPr>
        <p:spPr>
          <a:xfrm>
            <a:off x="4836071" y="3662511"/>
            <a:ext cx="2519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ahnschrift" panose="020B0502040204020203" pitchFamily="34" charset="0"/>
                <a:ea typeface="微软雅黑 Light" panose="020B0502040204020203" pitchFamily="34" charset="-122"/>
              </a:rPr>
              <a:t>Enterprise report 2020</a:t>
            </a:r>
            <a:endParaRPr lang="zh-CN" altLang="en-US" dirty="0">
              <a:solidFill>
                <a:schemeClr val="bg1"/>
              </a:solidFill>
              <a:latin typeface="Bahnschrift" panose="020B0502040204020203" pitchFamily="34" charset="0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05774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半闭框 18">
            <a:extLst>
              <a:ext uri="{FF2B5EF4-FFF2-40B4-BE49-F238E27FC236}">
                <a16:creationId xmlns="" xmlns:a16="http://schemas.microsoft.com/office/drawing/2014/main" id="{3513BA28-4BEF-40FB-AA99-5909EEA654F9}"/>
              </a:ext>
            </a:extLst>
          </p:cNvPr>
          <p:cNvSpPr/>
          <p:nvPr/>
        </p:nvSpPr>
        <p:spPr>
          <a:xfrm rot="10800000">
            <a:off x="-81280" y="2651760"/>
            <a:ext cx="12273280" cy="4206240"/>
          </a:xfrm>
          <a:prstGeom prst="halfFram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半闭框 13">
            <a:extLst>
              <a:ext uri="{FF2B5EF4-FFF2-40B4-BE49-F238E27FC236}">
                <a16:creationId xmlns="" xmlns:a16="http://schemas.microsoft.com/office/drawing/2014/main" id="{6035C223-BC0B-4F73-9BCE-81F4624A88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halfFram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7B45A33-A5A6-40A8-BC87-520CDEB41CE8}"/>
              </a:ext>
            </a:extLst>
          </p:cNvPr>
          <p:cNvSpPr txBox="1"/>
          <p:nvPr/>
        </p:nvSpPr>
        <p:spPr>
          <a:xfrm>
            <a:off x="9743440" y="1506939"/>
            <a:ext cx="2082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4B6259E-C712-4690-8C46-5A1DD4BA6C3E}"/>
              </a:ext>
            </a:extLst>
          </p:cNvPr>
          <p:cNvSpPr txBox="1"/>
          <p:nvPr/>
        </p:nvSpPr>
        <p:spPr>
          <a:xfrm>
            <a:off x="2336799" y="2514263"/>
            <a:ext cx="8527271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Success lies only in the hands of those  are prepared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98E1454-EB35-4C7B-8A5E-EB2E7320FE00}"/>
              </a:ext>
            </a:extLst>
          </p:cNvPr>
          <p:cNvSpPr txBox="1"/>
          <p:nvPr/>
        </p:nvSpPr>
        <p:spPr>
          <a:xfrm>
            <a:off x="2336799" y="3138211"/>
            <a:ext cx="8527271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Success lies only in the hands of those  are prepared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6588500-2C5E-40AC-8206-061163EB03DB}"/>
              </a:ext>
            </a:extLst>
          </p:cNvPr>
          <p:cNvSpPr txBox="1"/>
          <p:nvPr/>
        </p:nvSpPr>
        <p:spPr>
          <a:xfrm>
            <a:off x="2336799" y="3671238"/>
            <a:ext cx="8527271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Success lies only in the hands of those  are prepared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16330E0B-44BC-4729-A874-D1851AC428EE}"/>
              </a:ext>
            </a:extLst>
          </p:cNvPr>
          <p:cNvSpPr txBox="1"/>
          <p:nvPr/>
        </p:nvSpPr>
        <p:spPr>
          <a:xfrm>
            <a:off x="2336799" y="4225217"/>
            <a:ext cx="8527271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Success lies only in the hands of those  are prepared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3D937AA-BE51-4934-BAFE-BA9DD0BDC7AB}"/>
              </a:ext>
            </a:extLst>
          </p:cNvPr>
          <p:cNvSpPr txBox="1"/>
          <p:nvPr/>
        </p:nvSpPr>
        <p:spPr>
          <a:xfrm>
            <a:off x="2336799" y="4849165"/>
            <a:ext cx="8527271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Success lies only in the hands of those  are prepared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272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7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E9BFB27-A7B7-46B8-B529-C07D941B713B}"/>
              </a:ext>
            </a:extLst>
          </p:cNvPr>
          <p:cNvSpPr txBox="1"/>
          <p:nvPr/>
        </p:nvSpPr>
        <p:spPr>
          <a:xfrm>
            <a:off x="894080" y="1442720"/>
            <a:ext cx="3373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title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66B55D-A1A6-45DA-A862-D79FC10B8420}"/>
              </a:ext>
            </a:extLst>
          </p:cNvPr>
          <p:cNvSpPr txBox="1"/>
          <p:nvPr/>
        </p:nvSpPr>
        <p:spPr>
          <a:xfrm>
            <a:off x="947267" y="3461846"/>
            <a:ext cx="2898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Be the best of yourself and </a:t>
            </a: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fulfill the meaning of life.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D37F211-F50E-4204-BB4A-70CECF71400C}"/>
              </a:ext>
            </a:extLst>
          </p:cNvPr>
          <p:cNvSpPr txBox="1"/>
          <p:nvPr/>
        </p:nvSpPr>
        <p:spPr>
          <a:xfrm>
            <a:off x="947267" y="3589966"/>
            <a:ext cx="374653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Be the best of yourself and </a:t>
            </a: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understand the true meaning of life</a:t>
            </a:r>
            <a:r>
              <a:rPr lang="en-US" altLang="zh-CN" dirty="0"/>
              <a:t>.</a:t>
            </a: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5C568CB-9E76-4CF0-A22B-91CE019099FD}"/>
              </a:ext>
            </a:extLst>
          </p:cNvPr>
          <p:cNvSpPr txBox="1"/>
          <p:nvPr/>
        </p:nvSpPr>
        <p:spPr>
          <a:xfrm>
            <a:off x="947267" y="2288159"/>
            <a:ext cx="1633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58A8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Let's try it</a:t>
            </a:r>
            <a:endParaRPr lang="zh-CN" altLang="en-US" sz="2400" dirty="0">
              <a:solidFill>
                <a:srgbClr val="58A8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6AB0D40-3710-4910-9155-CFB0352F8D81}"/>
              </a:ext>
            </a:extLst>
          </p:cNvPr>
          <p:cNvSpPr txBox="1"/>
          <p:nvPr/>
        </p:nvSpPr>
        <p:spPr>
          <a:xfrm>
            <a:off x="947267" y="3059668"/>
            <a:ext cx="363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Love yourself and control your life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48581DCA-9BA7-4187-BC57-9619DC4D08E6}"/>
              </a:ext>
            </a:extLst>
          </p:cNvPr>
          <p:cNvSpPr/>
          <p:nvPr/>
        </p:nvSpPr>
        <p:spPr>
          <a:xfrm rot="18816479">
            <a:off x="4868300" y="1274882"/>
            <a:ext cx="8696960" cy="762000"/>
          </a:xfrm>
          <a:prstGeom prst="roundRect">
            <a:avLst>
              <a:gd name="adj" fmla="val 42000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986A3638-2C49-4D60-9A21-AA5D44B7CE01}"/>
              </a:ext>
            </a:extLst>
          </p:cNvPr>
          <p:cNvSpPr/>
          <p:nvPr/>
        </p:nvSpPr>
        <p:spPr>
          <a:xfrm rot="18816479">
            <a:off x="4886103" y="-395384"/>
            <a:ext cx="8696960" cy="790766"/>
          </a:xfrm>
          <a:prstGeom prst="roundRect">
            <a:avLst>
              <a:gd name="adj" fmla="val 42000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FFE89E29-EFA0-4E4C-8F27-623742C23C85}"/>
              </a:ext>
            </a:extLst>
          </p:cNvPr>
          <p:cNvSpPr/>
          <p:nvPr/>
        </p:nvSpPr>
        <p:spPr>
          <a:xfrm rot="18816479">
            <a:off x="6484851" y="1047336"/>
            <a:ext cx="8696960" cy="790766"/>
          </a:xfrm>
          <a:prstGeom prst="roundRect">
            <a:avLst>
              <a:gd name="adj" fmla="val 42000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C97C1F0D-661B-4AEA-BB82-43E42102C776}"/>
              </a:ext>
            </a:extLst>
          </p:cNvPr>
          <p:cNvSpPr/>
          <p:nvPr/>
        </p:nvSpPr>
        <p:spPr>
          <a:xfrm rot="18816479">
            <a:off x="7138417" y="1892774"/>
            <a:ext cx="8696960" cy="790766"/>
          </a:xfrm>
          <a:prstGeom prst="roundRect">
            <a:avLst>
              <a:gd name="adj" fmla="val 42000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2C02A7C5-6778-4447-91B4-72A47AAEFD6A}"/>
              </a:ext>
            </a:extLst>
          </p:cNvPr>
          <p:cNvSpPr/>
          <p:nvPr/>
        </p:nvSpPr>
        <p:spPr>
          <a:xfrm rot="18816479">
            <a:off x="8508702" y="2162598"/>
            <a:ext cx="8167062" cy="790766"/>
          </a:xfrm>
          <a:prstGeom prst="roundRect">
            <a:avLst>
              <a:gd name="adj" fmla="val 42000"/>
            </a:avLst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43298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F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3E188CC-3C8D-4297-A7DB-C3690C1E771E}"/>
              </a:ext>
            </a:extLst>
          </p:cNvPr>
          <p:cNvSpPr txBox="1"/>
          <p:nvPr/>
        </p:nvSpPr>
        <p:spPr>
          <a:xfrm>
            <a:off x="3363521" y="1923902"/>
            <a:ext cx="54649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spc="100" dirty="0">
                <a:solidFill>
                  <a:schemeClr val="accent5"/>
                </a:solidFill>
              </a:rPr>
              <a:t>T</a:t>
            </a:r>
            <a:r>
              <a:rPr lang="en-US" altLang="zh-CN" sz="8000" spc="100" dirty="0">
                <a:solidFill>
                  <a:schemeClr val="bg1"/>
                </a:solidFill>
              </a:rPr>
              <a:t> </a:t>
            </a:r>
            <a:r>
              <a:rPr lang="en-US" altLang="zh-CN" sz="8000" spc="100" dirty="0">
                <a:solidFill>
                  <a:srgbClr val="FFFF00"/>
                </a:solidFill>
              </a:rPr>
              <a:t>H</a:t>
            </a:r>
            <a:r>
              <a:rPr lang="en-US" altLang="zh-CN" sz="8000" spc="100" dirty="0">
                <a:solidFill>
                  <a:schemeClr val="bg1"/>
                </a:solidFill>
              </a:rPr>
              <a:t> A N </a:t>
            </a:r>
            <a:r>
              <a:rPr lang="en-US" altLang="zh-CN" sz="8000" spc="100" dirty="0">
                <a:solidFill>
                  <a:srgbClr val="FFFF00"/>
                </a:solidFill>
              </a:rPr>
              <a:t>K</a:t>
            </a:r>
            <a:r>
              <a:rPr lang="en-US" altLang="zh-CN" sz="8000" spc="100" dirty="0"/>
              <a:t> </a:t>
            </a:r>
            <a:r>
              <a:rPr lang="en-US" altLang="zh-CN" sz="8000" spc="100" dirty="0">
                <a:solidFill>
                  <a:schemeClr val="accent5"/>
                </a:solidFill>
              </a:rPr>
              <a:t>S</a:t>
            </a:r>
            <a:endParaRPr lang="zh-CN" altLang="en-US" sz="8000" spc="100" dirty="0">
              <a:solidFill>
                <a:schemeClr val="accent5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D6747D9-2027-41A1-A4FD-E006288E9882}"/>
              </a:ext>
            </a:extLst>
          </p:cNvPr>
          <p:cNvSpPr txBox="1"/>
          <p:nvPr/>
        </p:nvSpPr>
        <p:spPr>
          <a:xfrm>
            <a:off x="4184258" y="3808521"/>
            <a:ext cx="38234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300" dirty="0">
                <a:solidFill>
                  <a:schemeClr val="bg1"/>
                </a:solidFill>
                <a:latin typeface="【双初】薄荷体" panose="020B0604030504040204" pitchFamily="34" charset="-122"/>
                <a:ea typeface="【双初】薄荷体" panose="020B0604030504040204" pitchFamily="34" charset="-122"/>
                <a:cs typeface="【双初】薄荷体" panose="020B0604030504040204" pitchFamily="34" charset="-122"/>
              </a:rPr>
              <a:t>谢谢你的观看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18C7FD3-E4FE-47DF-B69C-2BFB6DB8E70C}"/>
              </a:ext>
            </a:extLst>
          </p:cNvPr>
          <p:cNvSpPr txBox="1"/>
          <p:nvPr/>
        </p:nvSpPr>
        <p:spPr>
          <a:xfrm>
            <a:off x="2938509" y="5575176"/>
            <a:ext cx="7039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Thank you for watching and look forward to our next meeting.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233C2C6F-9F52-403E-8836-D4845501958D}"/>
              </a:ext>
            </a:extLst>
          </p:cNvPr>
          <p:cNvCxnSpPr>
            <a:cxnSpLocks/>
          </p:cNvCxnSpPr>
          <p:nvPr/>
        </p:nvCxnSpPr>
        <p:spPr>
          <a:xfrm>
            <a:off x="3539789" y="3428999"/>
            <a:ext cx="5288690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形 9" descr="菱形">
            <a:extLst>
              <a:ext uri="{FF2B5EF4-FFF2-40B4-BE49-F238E27FC236}">
                <a16:creationId xmlns="" xmlns:a16="http://schemas.microsoft.com/office/drawing/2014/main" id="{EAA7A30D-6672-4D6F-A5A6-5380D9674C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799" y="882714"/>
            <a:ext cx="914400" cy="914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48225" y="4772817"/>
            <a:ext cx="1295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巴</a:t>
            </a:r>
            <a:r>
              <a:rPr lang="zh-CN" altLang="en-US" dirty="0" smtClean="0">
                <a:solidFill>
                  <a:schemeClr val="bg1"/>
                </a:solidFill>
              </a:rPr>
              <a:t>霸   作品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3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网友：</a:t>
            </a:r>
            <a:r>
              <a:rPr lang="zh-CN" altLang="en-US" dirty="0"/>
              <a:t>巴霸   作</a:t>
            </a:r>
            <a:r>
              <a:rPr lang="zh-CN" altLang="en-US" dirty="0" smtClean="0"/>
              <a:t>品 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7812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 descr="出租车">
            <a:extLst>
              <a:ext uri="{FF2B5EF4-FFF2-40B4-BE49-F238E27FC236}">
                <a16:creationId xmlns="" xmlns:a16="http://schemas.microsoft.com/office/drawing/2014/main" id="{1C953738-8740-41AA-AAB7-8F6919985A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77680" y="2636520"/>
            <a:ext cx="914400" cy="914400"/>
          </a:xfrm>
          <a:prstGeom prst="rect">
            <a:avLst/>
          </a:prstGeom>
        </p:spPr>
      </p:pic>
      <p:pic>
        <p:nvPicPr>
          <p:cNvPr id="15" name="图形 14" descr="秒表">
            <a:extLst>
              <a:ext uri="{FF2B5EF4-FFF2-40B4-BE49-F238E27FC236}">
                <a16:creationId xmlns="" xmlns:a16="http://schemas.microsoft.com/office/drawing/2014/main" id="{2273543F-2395-48A7-B66B-1BC045AB98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47840" y="2697480"/>
            <a:ext cx="914400" cy="914400"/>
          </a:xfrm>
          <a:prstGeom prst="rect">
            <a:avLst/>
          </a:prstGeom>
        </p:spPr>
      </p:pic>
      <p:pic>
        <p:nvPicPr>
          <p:cNvPr id="17" name="图形 16" descr="照相机">
            <a:extLst>
              <a:ext uri="{FF2B5EF4-FFF2-40B4-BE49-F238E27FC236}">
                <a16:creationId xmlns="" xmlns:a16="http://schemas.microsoft.com/office/drawing/2014/main" id="{1FB93CC5-1367-4CA8-A7A3-B01BF6F23D9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18000" y="2667000"/>
            <a:ext cx="914400" cy="914400"/>
          </a:xfrm>
          <a:prstGeom prst="rect">
            <a:avLst/>
          </a:prstGeom>
        </p:spPr>
      </p:pic>
      <p:pic>
        <p:nvPicPr>
          <p:cNvPr id="19" name="图形 18" descr="Internet">
            <a:extLst>
              <a:ext uri="{FF2B5EF4-FFF2-40B4-BE49-F238E27FC236}">
                <a16:creationId xmlns="" xmlns:a16="http://schemas.microsoft.com/office/drawing/2014/main" id="{9DAD22F5-4283-4C7B-9872-908B86D4889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88160" y="2727960"/>
            <a:ext cx="914400" cy="91440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D5544D7-0602-407C-AE30-B4C869AA7F34}"/>
              </a:ext>
            </a:extLst>
          </p:cNvPr>
          <p:cNvSpPr txBox="1"/>
          <p:nvPr/>
        </p:nvSpPr>
        <p:spPr>
          <a:xfrm>
            <a:off x="1691362" y="38963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dirty="0"/>
              <a:t>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D224E0B-9C48-4A5C-864D-81C55C08D140}"/>
              </a:ext>
            </a:extLst>
          </p:cNvPr>
          <p:cNvSpPr txBox="1"/>
          <p:nvPr/>
        </p:nvSpPr>
        <p:spPr>
          <a:xfrm>
            <a:off x="9397444" y="38963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dirty="0"/>
              <a:t>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DA7E3E45-B105-463E-9930-3E46A81C9751}"/>
              </a:ext>
            </a:extLst>
          </p:cNvPr>
          <p:cNvSpPr txBox="1"/>
          <p:nvPr/>
        </p:nvSpPr>
        <p:spPr>
          <a:xfrm>
            <a:off x="6828750" y="38963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dirty="0"/>
              <a:t>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6CDE9A8-A7A7-499F-80AD-1A9CAF7E4919}"/>
              </a:ext>
            </a:extLst>
          </p:cNvPr>
          <p:cNvSpPr txBox="1"/>
          <p:nvPr/>
        </p:nvSpPr>
        <p:spPr>
          <a:xfrm>
            <a:off x="4260056" y="38963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dirty="0"/>
              <a:t>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9C27F74-CEF1-4B84-8FB6-A79C2314348E}"/>
              </a:ext>
            </a:extLst>
          </p:cNvPr>
          <p:cNvSpPr txBox="1"/>
          <p:nvPr/>
        </p:nvSpPr>
        <p:spPr>
          <a:xfrm>
            <a:off x="4068907" y="731520"/>
            <a:ext cx="40541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Fill In The </a:t>
            </a:r>
            <a:r>
              <a:rPr lang="en-US" altLang="zh-CN" sz="28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Here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B0DABDB-840A-43B8-80A2-7CA6641B9524}"/>
              </a:ext>
            </a:extLst>
          </p:cNvPr>
          <p:cNvSpPr txBox="1"/>
          <p:nvPr/>
        </p:nvSpPr>
        <p:spPr>
          <a:xfrm>
            <a:off x="2248243" y="5461020"/>
            <a:ext cx="8257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Being the best of yourself is the key to growth. Don't give up on yourself.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51B79B6-583B-48AF-8B4B-85577C6F50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">
                <a:schemeClr val="bg1">
                  <a:lumMod val="65000"/>
                  <a:alpha val="30000"/>
                </a:schemeClr>
              </a:gs>
              <a:gs pos="37000">
                <a:schemeClr val="bg1">
                  <a:lumMod val="65000"/>
                  <a:alpha val="30000"/>
                </a:schemeClr>
              </a:gs>
              <a:gs pos="86000">
                <a:schemeClr val="bg1">
                  <a:lumMod val="65000"/>
                  <a:alpha val="54000"/>
                </a:schemeClr>
              </a:gs>
              <a:gs pos="100000">
                <a:schemeClr val="bg1">
                  <a:lumMod val="65000"/>
                  <a:alpha val="8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40307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26" grpId="0"/>
      <p:bldP spid="3" grpId="0"/>
      <p:bldP spid="4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星形: 七角 8">
            <a:extLst>
              <a:ext uri="{FF2B5EF4-FFF2-40B4-BE49-F238E27FC236}">
                <a16:creationId xmlns="" xmlns:a16="http://schemas.microsoft.com/office/drawing/2014/main" id="{B1037472-2347-4B43-A758-00FE3BA654E7}"/>
              </a:ext>
            </a:extLst>
          </p:cNvPr>
          <p:cNvSpPr/>
          <p:nvPr/>
        </p:nvSpPr>
        <p:spPr>
          <a:xfrm>
            <a:off x="1577340" y="2110370"/>
            <a:ext cx="2092960" cy="2092960"/>
          </a:xfrm>
          <a:prstGeom prst="star7">
            <a:avLst>
              <a:gd name="adj" fmla="val 45162"/>
              <a:gd name="hf" fmla="val 102572"/>
              <a:gd name="vf" fmla="val 105210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星形: 七角 12">
            <a:extLst>
              <a:ext uri="{FF2B5EF4-FFF2-40B4-BE49-F238E27FC236}">
                <a16:creationId xmlns="" xmlns:a16="http://schemas.microsoft.com/office/drawing/2014/main" id="{B2D0738A-3172-4506-8708-3FAD8E457FCB}"/>
              </a:ext>
            </a:extLst>
          </p:cNvPr>
          <p:cNvSpPr/>
          <p:nvPr/>
        </p:nvSpPr>
        <p:spPr>
          <a:xfrm>
            <a:off x="193040" y="3931920"/>
            <a:ext cx="1249680" cy="1249680"/>
          </a:xfrm>
          <a:prstGeom prst="star7">
            <a:avLst>
              <a:gd name="adj" fmla="val 45162"/>
              <a:gd name="hf" fmla="val 102572"/>
              <a:gd name="vf" fmla="val 10521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星形: 七角 13">
            <a:extLst>
              <a:ext uri="{FF2B5EF4-FFF2-40B4-BE49-F238E27FC236}">
                <a16:creationId xmlns="" xmlns:a16="http://schemas.microsoft.com/office/drawing/2014/main" id="{7B611636-59BC-4280-9FAA-0216F7FD5656}"/>
              </a:ext>
            </a:extLst>
          </p:cNvPr>
          <p:cNvSpPr/>
          <p:nvPr/>
        </p:nvSpPr>
        <p:spPr>
          <a:xfrm>
            <a:off x="2560418" y="4724400"/>
            <a:ext cx="1056640" cy="1056640"/>
          </a:xfrm>
          <a:prstGeom prst="star7">
            <a:avLst>
              <a:gd name="adj" fmla="val 45162"/>
              <a:gd name="hf" fmla="val 102572"/>
              <a:gd name="vf" fmla="val 10521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星形: 七角 17">
            <a:extLst>
              <a:ext uri="{FF2B5EF4-FFF2-40B4-BE49-F238E27FC236}">
                <a16:creationId xmlns="" xmlns:a16="http://schemas.microsoft.com/office/drawing/2014/main" id="{6B61FDB2-3C55-466B-BB54-2256352E4783}"/>
              </a:ext>
            </a:extLst>
          </p:cNvPr>
          <p:cNvSpPr/>
          <p:nvPr/>
        </p:nvSpPr>
        <p:spPr>
          <a:xfrm>
            <a:off x="4363819" y="3177911"/>
            <a:ext cx="914400" cy="914400"/>
          </a:xfrm>
          <a:prstGeom prst="star7">
            <a:avLst>
              <a:gd name="adj" fmla="val 44106"/>
              <a:gd name="hf" fmla="val 102572"/>
              <a:gd name="vf" fmla="val 10521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七角 18">
            <a:extLst>
              <a:ext uri="{FF2B5EF4-FFF2-40B4-BE49-F238E27FC236}">
                <a16:creationId xmlns="" xmlns:a16="http://schemas.microsoft.com/office/drawing/2014/main" id="{A541743E-BD8B-476A-BE8C-24E0C6D43A3D}"/>
              </a:ext>
            </a:extLst>
          </p:cNvPr>
          <p:cNvSpPr/>
          <p:nvPr/>
        </p:nvSpPr>
        <p:spPr>
          <a:xfrm>
            <a:off x="4622899" y="1455050"/>
            <a:ext cx="1310640" cy="1310640"/>
          </a:xfrm>
          <a:prstGeom prst="star7">
            <a:avLst>
              <a:gd name="adj" fmla="val 44106"/>
              <a:gd name="hf" fmla="val 102572"/>
              <a:gd name="vf" fmla="val 10521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6A95E29-2DDA-495A-A0B2-CBF5DF4B77D9}"/>
              </a:ext>
            </a:extLst>
          </p:cNvPr>
          <p:cNvSpPr txBox="1"/>
          <p:nvPr/>
        </p:nvSpPr>
        <p:spPr>
          <a:xfrm>
            <a:off x="7322643" y="2110370"/>
            <a:ext cx="4129657" cy="646331"/>
          </a:xfrm>
          <a:prstGeom prst="rect">
            <a:avLst/>
          </a:prstGeom>
          <a:noFill/>
        </p:spPr>
        <p:txBody>
          <a:bodyPr wrap="none" numCol="2" rtlCol="0">
            <a:spAutoFit/>
          </a:bodyPr>
          <a:lstStyle/>
          <a:p>
            <a:r>
              <a:rPr lang="en-US" altLang="zh-CN" dirty="0"/>
              <a:t>This option lets you create new files or directories.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6DCE8B7-E77E-4D73-A224-937887464DBC}"/>
              </a:ext>
            </a:extLst>
          </p:cNvPr>
          <p:cNvSpPr txBox="1"/>
          <p:nvPr/>
        </p:nvSpPr>
        <p:spPr>
          <a:xfrm>
            <a:off x="7312904" y="3088855"/>
            <a:ext cx="4129657" cy="646331"/>
          </a:xfrm>
          <a:prstGeom prst="rect">
            <a:avLst/>
          </a:prstGeom>
          <a:noFill/>
        </p:spPr>
        <p:txBody>
          <a:bodyPr wrap="none" numCol="2" rtlCol="0">
            <a:spAutoFit/>
          </a:bodyPr>
          <a:lstStyle/>
          <a:p>
            <a:r>
              <a:rPr lang="en-US" altLang="zh-CN" dirty="0"/>
              <a:t>This option lets you create new files or directories.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6B93A0E-7101-4E95-8F44-65D3064204F6}"/>
              </a:ext>
            </a:extLst>
          </p:cNvPr>
          <p:cNvSpPr txBox="1"/>
          <p:nvPr/>
        </p:nvSpPr>
        <p:spPr>
          <a:xfrm>
            <a:off x="7312903" y="4092311"/>
            <a:ext cx="4129657" cy="646331"/>
          </a:xfrm>
          <a:prstGeom prst="rect">
            <a:avLst/>
          </a:prstGeom>
          <a:noFill/>
        </p:spPr>
        <p:txBody>
          <a:bodyPr wrap="none" numCol="2" rtlCol="0">
            <a:spAutoFit/>
          </a:bodyPr>
          <a:lstStyle/>
          <a:p>
            <a:r>
              <a:rPr lang="en-US" altLang="zh-CN" dirty="0"/>
              <a:t>This option lets you create new files or directories.</a:t>
            </a:r>
            <a:endParaRPr lang="zh-CN" altLang="en-US" dirty="0"/>
          </a:p>
        </p:txBody>
      </p:sp>
      <p:pic>
        <p:nvPicPr>
          <p:cNvPr id="17" name="图形 16">
            <a:extLst>
              <a:ext uri="{FF2B5EF4-FFF2-40B4-BE49-F238E27FC236}">
                <a16:creationId xmlns="" xmlns:a16="http://schemas.microsoft.com/office/drawing/2014/main" id="{924E65BB-A34F-4830-BAD1-DFF820B9175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2972" y="2110370"/>
            <a:ext cx="646331" cy="646331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="" xmlns:a16="http://schemas.microsoft.com/office/drawing/2014/main" id="{9416DAC3-22B2-4679-B042-8AB5779AB7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2971" y="3029635"/>
            <a:ext cx="646331" cy="646331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="" xmlns:a16="http://schemas.microsoft.com/office/drawing/2014/main" id="{7C0B2931-5179-4945-B890-092029A57A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2972" y="3948900"/>
            <a:ext cx="646331" cy="646331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88E2A92-F37D-4077-B2CB-7A5FDA494013}"/>
              </a:ext>
            </a:extLst>
          </p:cNvPr>
          <p:cNvSpPr txBox="1"/>
          <p:nvPr/>
        </p:nvSpPr>
        <p:spPr>
          <a:xfrm>
            <a:off x="7312902" y="1106914"/>
            <a:ext cx="235962" cy="369332"/>
          </a:xfrm>
          <a:prstGeom prst="rect">
            <a:avLst/>
          </a:prstGeom>
          <a:noFill/>
        </p:spPr>
        <p:txBody>
          <a:bodyPr wrap="none" numCol="2" rtlCol="0">
            <a:spAutoFit/>
          </a:bodyPr>
          <a:lstStyle/>
          <a:p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2FB2395B-8DE2-4191-B232-0BB3B158BE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BC723A9-8209-41A3-B5A2-3E087347EEC9}"/>
              </a:ext>
            </a:extLst>
          </p:cNvPr>
          <p:cNvSpPr txBox="1"/>
          <p:nvPr/>
        </p:nvSpPr>
        <p:spPr>
          <a:xfrm flipH="1">
            <a:off x="7322643" y="1298830"/>
            <a:ext cx="1684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【双初】薄荷体" panose="020B0604030504040204" pitchFamily="34" charset="-122"/>
                <a:ea typeface="【双初】薄荷体" panose="020B0604030504040204" pitchFamily="34" charset="-122"/>
                <a:cs typeface="【双初】薄荷体" panose="020B0604030504040204" pitchFamily="34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8344749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8" grpId="0" animBg="1"/>
      <p:bldP spid="19" grpId="0" animBg="1"/>
      <p:bldP spid="5" grpId="0"/>
      <p:bldP spid="11" grpId="0"/>
      <p:bldP spid="12" grpId="0"/>
      <p:bldP spid="22" grpId="0"/>
      <p:bldP spid="24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71AAB9B-842F-4133-848C-CA10564381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æ¥çæºå¾å">
            <a:extLst>
              <a:ext uri="{FF2B5EF4-FFF2-40B4-BE49-F238E27FC236}">
                <a16:creationId xmlns="" xmlns:a16="http://schemas.microsoft.com/office/drawing/2014/main" id="{7A6F826D-219F-4A2E-B88C-8B55C0553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33" b="97667" l="8387" r="96559">
                        <a14:foregroundMark x1="64946" y1="76167" x2="64946" y2="76167"/>
                        <a14:foregroundMark x1="61290" y1="73500" x2="61290" y2="73500"/>
                        <a14:foregroundMark x1="70538" y1="69167" x2="70538" y2="69167"/>
                        <a14:foregroundMark x1="79785" y1="76167" x2="81720" y2="78667"/>
                        <a14:foregroundMark x1="87097" y1="84667" x2="87312" y2="85667"/>
                        <a14:foregroundMark x1="89677" y1="91667" x2="89677" y2="91667"/>
                        <a14:foregroundMark x1="82581" y1="92667" x2="82581" y2="92667"/>
                        <a14:foregroundMark x1="86882" y1="95333" x2="86882" y2="95333"/>
                        <a14:foregroundMark x1="92903" y1="94167" x2="92903" y2="94167"/>
                        <a14:foregroundMark x1="96129" y1="96167" x2="96129" y2="96167"/>
                        <a14:foregroundMark x1="96989" y1="97667" x2="96989" y2="97667"/>
                        <a14:foregroundMark x1="32043" y1="8167" x2="32043" y2="8167"/>
                        <a14:foregroundMark x1="43656" y1="8833" x2="43656" y2="8833"/>
                        <a14:foregroundMark x1="48817" y1="4333" x2="48817" y2="4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0235" y="107335"/>
            <a:ext cx="5231765" cy="6750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C73C45B-7D40-4054-971D-544EAB145F6D}"/>
              </a:ext>
            </a:extLst>
          </p:cNvPr>
          <p:cNvSpPr txBox="1"/>
          <p:nvPr/>
        </p:nvSpPr>
        <p:spPr>
          <a:xfrm>
            <a:off x="1170625" y="1181825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8526878-8852-4604-95D5-94701214080E}"/>
              </a:ext>
            </a:extLst>
          </p:cNvPr>
          <p:cNvSpPr txBox="1"/>
          <p:nvPr/>
        </p:nvSpPr>
        <p:spPr>
          <a:xfrm>
            <a:off x="1183010" y="2394242"/>
            <a:ext cx="6163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I wanted to build a relationship with my team</a:t>
            </a:r>
            <a:endParaRPr lang="zh-CN" altLang="en-US" sz="2400" b="1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26E28E0-49CB-42D6-8767-823C69CA36BC}"/>
              </a:ext>
            </a:extLst>
          </p:cNvPr>
          <p:cNvSpPr txBox="1"/>
          <p:nvPr/>
        </p:nvSpPr>
        <p:spPr>
          <a:xfrm>
            <a:off x="1170625" y="3429000"/>
            <a:ext cx="6163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I wanted to build a relationship with my team</a:t>
            </a:r>
            <a:endParaRPr lang="zh-CN" altLang="en-US" sz="2400" b="1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343127C7-4897-470D-A57F-D3D301A508B3}"/>
              </a:ext>
            </a:extLst>
          </p:cNvPr>
          <p:cNvSpPr txBox="1"/>
          <p:nvPr/>
        </p:nvSpPr>
        <p:spPr>
          <a:xfrm>
            <a:off x="1170625" y="4441548"/>
            <a:ext cx="6163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I wanted to build a relationship with my team</a:t>
            </a:r>
            <a:endParaRPr lang="zh-CN" altLang="en-US" sz="2400" b="1" dirty="0"/>
          </a:p>
        </p:txBody>
      </p:sp>
      <p:pic>
        <p:nvPicPr>
          <p:cNvPr id="19" name="图形 18">
            <a:extLst>
              <a:ext uri="{FF2B5EF4-FFF2-40B4-BE49-F238E27FC236}">
                <a16:creationId xmlns="" xmlns:a16="http://schemas.microsoft.com/office/drawing/2014/main" id="{26015DB8-50AC-4341-A6BF-7B7096DAA5D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3360" y="2178243"/>
            <a:ext cx="7239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7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7B68E8BA-9738-433C-8E94-4DCD2A837896}"/>
              </a:ext>
            </a:extLst>
          </p:cNvPr>
          <p:cNvSpPr/>
          <p:nvPr/>
        </p:nvSpPr>
        <p:spPr>
          <a:xfrm>
            <a:off x="0" y="0"/>
            <a:ext cx="628505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>
            <a:extLst>
              <a:ext uri="{FF2B5EF4-FFF2-40B4-BE49-F238E27FC236}">
                <a16:creationId xmlns="" xmlns:a16="http://schemas.microsoft.com/office/drawing/2014/main" id="{E306DC69-4C16-4A91-A64B-46C6E54D39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1321694"/>
              </p:ext>
            </p:extLst>
          </p:nvPr>
        </p:nvGraphicFramePr>
        <p:xfrm>
          <a:off x="6480537" y="832809"/>
          <a:ext cx="5711463" cy="3807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AB8033F-4BBA-45D8-B4F9-FE2378FF8BA9}"/>
              </a:ext>
            </a:extLst>
          </p:cNvPr>
          <p:cNvSpPr txBox="1"/>
          <p:nvPr/>
        </p:nvSpPr>
        <p:spPr>
          <a:xfrm>
            <a:off x="844952" y="78072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3C010523-2F14-4235-B3FD-9A72DEFCD656}"/>
              </a:ext>
            </a:extLst>
          </p:cNvPr>
          <p:cNvSpPr txBox="1"/>
          <p:nvPr/>
        </p:nvSpPr>
        <p:spPr>
          <a:xfrm>
            <a:off x="844952" y="2002420"/>
            <a:ext cx="4660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Yu Gothic UI" panose="020B0500000000000000" pitchFamily="34" charset="-128"/>
                <a:ea typeface="Yu Gothic UI" panose="020B0500000000000000" pitchFamily="34" charset="-128"/>
              </a:rPr>
              <a:t>A specialist in the systematic recording and</a:t>
            </a:r>
          </a:p>
          <a:p>
            <a:r>
              <a:rPr lang="en-US" altLang="zh-CN" dirty="0">
                <a:latin typeface="Yu Gothic UI" panose="020B0500000000000000" pitchFamily="34" charset="-128"/>
                <a:ea typeface="Yu Gothic UI" panose="020B0500000000000000" pitchFamily="34" charset="-128"/>
              </a:rPr>
              <a:t> analysis of the costs incident to production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1E38615-2D79-4F7B-B894-BC7CCD34AE22}"/>
              </a:ext>
            </a:extLst>
          </p:cNvPr>
          <p:cNvSpPr txBox="1"/>
          <p:nvPr/>
        </p:nvSpPr>
        <p:spPr>
          <a:xfrm>
            <a:off x="844952" y="2998270"/>
            <a:ext cx="4660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Yu Gothic UI" panose="020B0500000000000000" pitchFamily="34" charset="-128"/>
                <a:ea typeface="Yu Gothic UI" panose="020B0500000000000000" pitchFamily="34" charset="-128"/>
              </a:rPr>
              <a:t>A specialist in the systematic recording and</a:t>
            </a:r>
          </a:p>
          <a:p>
            <a:r>
              <a:rPr lang="en-US" altLang="zh-CN" dirty="0">
                <a:latin typeface="Yu Gothic UI" panose="020B0500000000000000" pitchFamily="34" charset="-128"/>
                <a:ea typeface="Yu Gothic UI" panose="020B0500000000000000" pitchFamily="34" charset="-128"/>
              </a:rPr>
              <a:t> analysis of the costs incident to production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AC15D13-0160-456F-AAC1-993052382333}"/>
              </a:ext>
            </a:extLst>
          </p:cNvPr>
          <p:cNvSpPr txBox="1"/>
          <p:nvPr/>
        </p:nvSpPr>
        <p:spPr>
          <a:xfrm>
            <a:off x="844952" y="3994120"/>
            <a:ext cx="4660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Yu Gothic UI" panose="020B0500000000000000" pitchFamily="34" charset="-128"/>
                <a:ea typeface="Yu Gothic UI" panose="020B0500000000000000" pitchFamily="34" charset="-128"/>
              </a:rPr>
              <a:t>A specialist in the systematic recording and</a:t>
            </a:r>
          </a:p>
          <a:p>
            <a:r>
              <a:rPr lang="en-US" altLang="zh-CN" dirty="0">
                <a:latin typeface="Yu Gothic UI" panose="020B0500000000000000" pitchFamily="34" charset="-128"/>
                <a:ea typeface="Yu Gothic UI" panose="020B0500000000000000" pitchFamily="34" charset="-128"/>
              </a:rPr>
              <a:t> analysis of the costs incident to production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CE36054-732A-4127-ACD4-DA09A3282E35}"/>
              </a:ext>
            </a:extLst>
          </p:cNvPr>
          <p:cNvSpPr txBox="1"/>
          <p:nvPr/>
        </p:nvSpPr>
        <p:spPr>
          <a:xfrm>
            <a:off x="844952" y="4989970"/>
            <a:ext cx="4660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Yu Gothic UI" panose="020B0500000000000000" pitchFamily="34" charset="-128"/>
                <a:ea typeface="Yu Gothic UI" panose="020B0500000000000000" pitchFamily="34" charset="-128"/>
              </a:rPr>
              <a:t>A specialist in the systematic recording and</a:t>
            </a:r>
          </a:p>
          <a:p>
            <a:r>
              <a:rPr lang="en-US" altLang="zh-CN" dirty="0">
                <a:latin typeface="Yu Gothic UI" panose="020B0500000000000000" pitchFamily="34" charset="-128"/>
                <a:ea typeface="Yu Gothic UI" panose="020B0500000000000000" pitchFamily="34" charset="-128"/>
              </a:rPr>
              <a:t> analysis of the costs incident to production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607A12E-E47A-4669-81D0-A513477855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029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Graphic spid="6" grpId="0">
        <p:bldAsOne/>
      </p:bldGraphic>
      <p:bldP spid="8" grpId="0"/>
      <p:bldP spid="10" grpId="0"/>
      <p:bldP spid="12" grpId="0"/>
      <p:bldP spid="13" grpId="0"/>
      <p:bldP spid="15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AAC6EFEA-04B5-46AC-AD3B-895317BAB4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74000">
                <a:schemeClr val="tx1">
                  <a:alpha val="5900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086" name="Picture 14" descr="åºä¹³åç©, å¤§è±¡, å¤©æ§">
            <a:extLst>
              <a:ext uri="{FF2B5EF4-FFF2-40B4-BE49-F238E27FC236}">
                <a16:creationId xmlns="" xmlns:a16="http://schemas.microsoft.com/office/drawing/2014/main" id="{B713B56B-DFC6-41A8-8B60-21CAB39BD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9D85C00-D500-4B85-9359-B6736517E1C9}"/>
              </a:ext>
            </a:extLst>
          </p:cNvPr>
          <p:cNvSpPr txBox="1"/>
          <p:nvPr/>
        </p:nvSpPr>
        <p:spPr>
          <a:xfrm>
            <a:off x="629920" y="521732"/>
            <a:ext cx="1800493" cy="369332"/>
          </a:xfrm>
          <a:prstGeom prst="rect">
            <a:avLst/>
          </a:prstGeom>
          <a:noFill/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添加标题在此处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D84D07C-9410-4829-8E4C-0615A3405B57}"/>
              </a:ext>
            </a:extLst>
          </p:cNvPr>
          <p:cNvSpPr txBox="1"/>
          <p:nvPr/>
        </p:nvSpPr>
        <p:spPr>
          <a:xfrm>
            <a:off x="562139" y="914836"/>
            <a:ext cx="10669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Life is a journey, not the destination, but the scenery along the should be and the mood at the view</a:t>
            </a:r>
            <a:r>
              <a:rPr lang="en-US" altLang="zh-CN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.</a:t>
            </a:r>
            <a:endParaRPr lang="zh-CN" altLang="en-US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832A9425-7029-48DC-915E-CECFEC02EE2F}"/>
              </a:ext>
            </a:extLst>
          </p:cNvPr>
          <p:cNvSpPr/>
          <p:nvPr/>
        </p:nvSpPr>
        <p:spPr>
          <a:xfrm>
            <a:off x="7482840" y="1956832"/>
            <a:ext cx="1330960" cy="133096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D6B3AF1E-3377-4272-B921-21C024312D48}"/>
              </a:ext>
            </a:extLst>
          </p:cNvPr>
          <p:cNvSpPr/>
          <p:nvPr/>
        </p:nvSpPr>
        <p:spPr>
          <a:xfrm>
            <a:off x="7482840" y="3997960"/>
            <a:ext cx="1330960" cy="133096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15D7431A-8C3D-45C1-81F0-A3ABB4A9F11A}"/>
              </a:ext>
            </a:extLst>
          </p:cNvPr>
          <p:cNvSpPr/>
          <p:nvPr/>
        </p:nvSpPr>
        <p:spPr>
          <a:xfrm>
            <a:off x="2631440" y="1956832"/>
            <a:ext cx="1330960" cy="133096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0C458884-6D64-4DF0-9E92-4CBEC1C3CD51}"/>
              </a:ext>
            </a:extLst>
          </p:cNvPr>
          <p:cNvSpPr/>
          <p:nvPr/>
        </p:nvSpPr>
        <p:spPr>
          <a:xfrm>
            <a:off x="2631440" y="3997960"/>
            <a:ext cx="1330960" cy="1330960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0AFF8D0-6DDD-496C-8540-21A23B896940}"/>
              </a:ext>
            </a:extLst>
          </p:cNvPr>
          <p:cNvSpPr txBox="1"/>
          <p:nvPr/>
        </p:nvSpPr>
        <p:spPr>
          <a:xfrm>
            <a:off x="3922126" y="177216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添加标题在此处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AFE8EF56-2819-4393-B125-2DBC9406D344}"/>
              </a:ext>
            </a:extLst>
          </p:cNvPr>
          <p:cNvSpPr txBox="1"/>
          <p:nvPr/>
        </p:nvSpPr>
        <p:spPr>
          <a:xfrm>
            <a:off x="3962399" y="381329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添加标题在此处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9A3C7C2-39E8-4CEC-876F-A07E7795AD62}"/>
              </a:ext>
            </a:extLst>
          </p:cNvPr>
          <p:cNvSpPr txBox="1"/>
          <p:nvPr/>
        </p:nvSpPr>
        <p:spPr>
          <a:xfrm>
            <a:off x="8813800" y="179859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添加标题在此处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57834D5-D46A-4EDA-A373-B358D016D37E}"/>
              </a:ext>
            </a:extLst>
          </p:cNvPr>
          <p:cNvSpPr txBox="1"/>
          <p:nvPr/>
        </p:nvSpPr>
        <p:spPr>
          <a:xfrm>
            <a:off x="3962399" y="2161620"/>
            <a:ext cx="2752677" cy="646331"/>
          </a:xfrm>
          <a:prstGeom prst="rect">
            <a:avLst/>
          </a:prstGeom>
          <a:noFill/>
        </p:spPr>
        <p:txBody>
          <a:bodyPr wrap="none" numCol="2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erlin Sans FB" panose="020E0602020502020306" pitchFamily="34" charset="0"/>
                <a:ea typeface="微软雅黑" panose="020B0503020204020204" pitchFamily="34" charset="-122"/>
              </a:rPr>
              <a:t>Whatever is worth doing is worth doing well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9560F1B-4295-43D2-A8B6-705C1794E71D}"/>
              </a:ext>
            </a:extLst>
          </p:cNvPr>
          <p:cNvSpPr txBox="1"/>
          <p:nvPr/>
        </p:nvSpPr>
        <p:spPr>
          <a:xfrm>
            <a:off x="8791968" y="2160647"/>
            <a:ext cx="2752677" cy="646331"/>
          </a:xfrm>
          <a:prstGeom prst="rect">
            <a:avLst/>
          </a:prstGeom>
          <a:noFill/>
        </p:spPr>
        <p:txBody>
          <a:bodyPr wrap="none" numCol="2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erlin Sans FB" panose="020E0602020502020306" pitchFamily="34" charset="0"/>
                <a:ea typeface="微软雅黑" panose="020B0503020204020204" pitchFamily="34" charset="-122"/>
              </a:rPr>
              <a:t>Whatever is worth doing is worth doing well</a:t>
            </a:r>
            <a:r>
              <a:rPr lang="en-US" altLang="zh-CN" dirty="0">
                <a:solidFill>
                  <a:schemeClr val="bg1"/>
                </a:solidFill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7BE99767-B866-4726-AA4F-F3E506B59445}"/>
              </a:ext>
            </a:extLst>
          </p:cNvPr>
          <p:cNvSpPr txBox="1"/>
          <p:nvPr/>
        </p:nvSpPr>
        <p:spPr>
          <a:xfrm>
            <a:off x="3888995" y="4246463"/>
            <a:ext cx="2752677" cy="646331"/>
          </a:xfrm>
          <a:prstGeom prst="rect">
            <a:avLst/>
          </a:prstGeom>
          <a:noFill/>
        </p:spPr>
        <p:txBody>
          <a:bodyPr wrap="none" numCol="2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erlin Sans FB" panose="020E0602020502020306" pitchFamily="34" charset="0"/>
                <a:ea typeface="微软雅黑" panose="020B0503020204020204" pitchFamily="34" charset="-122"/>
              </a:rPr>
              <a:t>Whatever is worth doing is worth doing well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BEFF44A9-122D-402E-900A-DF54DF1FD360}"/>
              </a:ext>
            </a:extLst>
          </p:cNvPr>
          <p:cNvSpPr txBox="1"/>
          <p:nvPr/>
        </p:nvSpPr>
        <p:spPr>
          <a:xfrm>
            <a:off x="8750667" y="4240966"/>
            <a:ext cx="2752677" cy="646331"/>
          </a:xfrm>
          <a:prstGeom prst="rect">
            <a:avLst/>
          </a:prstGeom>
          <a:noFill/>
        </p:spPr>
        <p:txBody>
          <a:bodyPr wrap="none" numCol="2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erlin Sans FB" panose="020E0602020502020306" pitchFamily="34" charset="0"/>
                <a:ea typeface="微软雅黑" panose="020B0503020204020204" pitchFamily="34" charset="-122"/>
              </a:rPr>
              <a:t>Whatever is worth doing is worth doing well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D958E93B-51DD-4164-A27A-42ED63FB0C2A}"/>
              </a:ext>
            </a:extLst>
          </p:cNvPr>
          <p:cNvSpPr txBox="1"/>
          <p:nvPr/>
        </p:nvSpPr>
        <p:spPr>
          <a:xfrm>
            <a:off x="8813801" y="382410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添加标题在此处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4A84DA4D-4A82-4A2B-8AA6-873DF4B188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74000">
                <a:schemeClr val="tx1">
                  <a:alpha val="5900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665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" grpId="0"/>
      <p:bldP spid="9" grpId="0"/>
      <p:bldP spid="10" grpId="0" animBg="1"/>
      <p:bldP spid="11" grpId="0" animBg="1"/>
      <p:bldP spid="14" grpId="0" animBg="1"/>
      <p:bldP spid="15" grpId="0" animBg="1"/>
      <p:bldP spid="19" grpId="0"/>
      <p:bldP spid="27" grpId="0"/>
      <p:bldP spid="28" grpId="0"/>
      <p:bldP spid="24" grpId="0"/>
      <p:bldP spid="34" grpId="0"/>
      <p:bldP spid="45" grpId="0"/>
      <p:bldP spid="46" grpId="0"/>
      <p:bldP spid="47" grpId="0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1576F1C-39A2-43FB-971D-E9925BEBD8B3}"/>
              </a:ext>
            </a:extLst>
          </p:cNvPr>
          <p:cNvSpPr/>
          <p:nvPr/>
        </p:nvSpPr>
        <p:spPr>
          <a:xfrm>
            <a:off x="0" y="-6624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571E1E2-34D5-4792-8935-F739101C5EA0}"/>
              </a:ext>
            </a:extLst>
          </p:cNvPr>
          <p:cNvGrpSpPr/>
          <p:nvPr/>
        </p:nvGrpSpPr>
        <p:grpSpPr>
          <a:xfrm>
            <a:off x="5796280" y="0"/>
            <a:ext cx="6158992" cy="4917440"/>
            <a:chOff x="5796280" y="0"/>
            <a:chExt cx="6158992" cy="4917440"/>
          </a:xfrm>
          <a:blipFill>
            <a:blip r:embed="rId2"/>
            <a:stretch>
              <a:fillRect/>
            </a:stretch>
          </a:blipFill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58CF7CB3-5990-4013-A925-CC08F7BFCA09}"/>
                </a:ext>
              </a:extLst>
            </p:cNvPr>
            <p:cNvSpPr/>
            <p:nvPr/>
          </p:nvSpPr>
          <p:spPr>
            <a:xfrm>
              <a:off x="6722872" y="0"/>
              <a:ext cx="599440" cy="3576320"/>
            </a:xfrm>
            <a:prstGeom prst="rect">
              <a:avLst/>
            </a:prstGeom>
            <a:grp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861B26D0-EDAC-4732-8C3B-23899220D3CC}"/>
                </a:ext>
              </a:extLst>
            </p:cNvPr>
            <p:cNvSpPr/>
            <p:nvPr/>
          </p:nvSpPr>
          <p:spPr>
            <a:xfrm>
              <a:off x="5796280" y="0"/>
              <a:ext cx="599440" cy="3017520"/>
            </a:xfrm>
            <a:prstGeom prst="rect">
              <a:avLst/>
            </a:prstGeom>
            <a:grp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7E4961E-CC55-4C2B-8879-BF7671BEFC4B}"/>
                </a:ext>
              </a:extLst>
            </p:cNvPr>
            <p:cNvSpPr/>
            <p:nvPr/>
          </p:nvSpPr>
          <p:spPr>
            <a:xfrm>
              <a:off x="7649464" y="0"/>
              <a:ext cx="599440" cy="4521200"/>
            </a:xfrm>
            <a:prstGeom prst="rect">
              <a:avLst/>
            </a:prstGeom>
            <a:grp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ECBA2D41-284D-4BDC-8C7C-46A1EA40C75E}"/>
                </a:ext>
              </a:extLst>
            </p:cNvPr>
            <p:cNvSpPr/>
            <p:nvPr/>
          </p:nvSpPr>
          <p:spPr>
            <a:xfrm>
              <a:off x="9502648" y="0"/>
              <a:ext cx="599440" cy="4917440"/>
            </a:xfrm>
            <a:prstGeom prst="rect">
              <a:avLst/>
            </a:prstGeom>
            <a:grp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666C7918-E173-4183-BB66-0CBFD1D49832}"/>
                </a:ext>
              </a:extLst>
            </p:cNvPr>
            <p:cNvSpPr/>
            <p:nvPr/>
          </p:nvSpPr>
          <p:spPr>
            <a:xfrm>
              <a:off x="8576056" y="0"/>
              <a:ext cx="599440" cy="3738880"/>
            </a:xfrm>
            <a:prstGeom prst="rect">
              <a:avLst/>
            </a:prstGeom>
            <a:grp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C1ED96B7-178E-4918-8A06-963FC9D9ED4F}"/>
                </a:ext>
              </a:extLst>
            </p:cNvPr>
            <p:cNvSpPr/>
            <p:nvPr/>
          </p:nvSpPr>
          <p:spPr>
            <a:xfrm>
              <a:off x="10429240" y="0"/>
              <a:ext cx="599440" cy="3281680"/>
            </a:xfrm>
            <a:prstGeom prst="rect">
              <a:avLst/>
            </a:prstGeom>
            <a:grp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8E1862E2-DAAC-4C80-AC7E-3ED0F73CBB4A}"/>
                </a:ext>
              </a:extLst>
            </p:cNvPr>
            <p:cNvSpPr/>
            <p:nvPr/>
          </p:nvSpPr>
          <p:spPr>
            <a:xfrm>
              <a:off x="11355832" y="0"/>
              <a:ext cx="599440" cy="2621280"/>
            </a:xfrm>
            <a:prstGeom prst="rect">
              <a:avLst/>
            </a:prstGeom>
            <a:grpFill/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2FE2244-BA8E-4E4C-909A-B5557278BD4B}"/>
              </a:ext>
            </a:extLst>
          </p:cNvPr>
          <p:cNvSpPr txBox="1"/>
          <p:nvPr/>
        </p:nvSpPr>
        <p:spPr>
          <a:xfrm>
            <a:off x="802640" y="725865"/>
            <a:ext cx="2287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zh-CN" altLang="en-US" sz="3200" dirty="0">
                <a:solidFill>
                  <a:schemeClr val="accent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D426E33-D9F3-459B-8D6B-C556F8EE8F43}"/>
              </a:ext>
            </a:extLst>
          </p:cNvPr>
          <p:cNvSpPr txBox="1"/>
          <p:nvPr/>
        </p:nvSpPr>
        <p:spPr>
          <a:xfrm>
            <a:off x="304266" y="2356544"/>
            <a:ext cx="4649030" cy="49949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Sweat is the lubricant of success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A56AFFD-8864-4F68-83DB-0D2E58F75A1F}"/>
              </a:ext>
            </a:extLst>
          </p:cNvPr>
          <p:cNvSpPr txBox="1"/>
          <p:nvPr/>
        </p:nvSpPr>
        <p:spPr>
          <a:xfrm>
            <a:off x="304266" y="3483576"/>
            <a:ext cx="4649030" cy="49949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Sweat is the lubricant of success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354DA71-7846-41A0-8BA2-AC49E980D0C8}"/>
              </a:ext>
            </a:extLst>
          </p:cNvPr>
          <p:cNvSpPr txBox="1"/>
          <p:nvPr/>
        </p:nvSpPr>
        <p:spPr>
          <a:xfrm>
            <a:off x="304266" y="2922880"/>
            <a:ext cx="4649030" cy="49949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Sweat is the lubricant of success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7A70406-0570-430F-BA6D-D840815FE2C5}"/>
              </a:ext>
            </a:extLst>
          </p:cNvPr>
          <p:cNvSpPr txBox="1"/>
          <p:nvPr/>
        </p:nvSpPr>
        <p:spPr>
          <a:xfrm>
            <a:off x="304266" y="5351907"/>
            <a:ext cx="4649030" cy="49949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Sweat is the lubricant of success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523579F-068A-4BAC-9DBA-772A605C7C99}"/>
              </a:ext>
            </a:extLst>
          </p:cNvPr>
          <p:cNvSpPr txBox="1"/>
          <p:nvPr/>
        </p:nvSpPr>
        <p:spPr>
          <a:xfrm>
            <a:off x="304266" y="4106353"/>
            <a:ext cx="4649030" cy="49949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Sweat is the lubricant of success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D1325D1-7DCD-4EB9-B684-E6371E2DD7CA}"/>
              </a:ext>
            </a:extLst>
          </p:cNvPr>
          <p:cNvSpPr txBox="1"/>
          <p:nvPr/>
        </p:nvSpPr>
        <p:spPr>
          <a:xfrm>
            <a:off x="304266" y="4729130"/>
            <a:ext cx="4649030" cy="49949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Sweat is the lubricant of success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CE22FE9-CBC2-4432-B0B7-42DE2B4DD7BC}"/>
              </a:ext>
            </a:extLst>
          </p:cNvPr>
          <p:cNvSpPr txBox="1"/>
          <p:nvPr/>
        </p:nvSpPr>
        <p:spPr>
          <a:xfrm>
            <a:off x="304266" y="1733767"/>
            <a:ext cx="4649030" cy="49949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Sweat is the lubricant of success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30619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19B7B75A-73C1-4E52-88EE-65AC08A4E624}"/>
              </a:ext>
            </a:extLst>
          </p:cNvPr>
          <p:cNvSpPr/>
          <p:nvPr/>
        </p:nvSpPr>
        <p:spPr>
          <a:xfrm>
            <a:off x="0" y="3451040"/>
            <a:ext cx="12192000" cy="341704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374137C-20F4-443F-806F-8BCF3372CE1B}"/>
              </a:ext>
            </a:extLst>
          </p:cNvPr>
          <p:cNvSpPr/>
          <p:nvPr/>
        </p:nvSpPr>
        <p:spPr>
          <a:xfrm>
            <a:off x="0" y="-65583"/>
            <a:ext cx="12192000" cy="34409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æ¥çæºå¾å">
            <a:extLst>
              <a:ext uri="{FF2B5EF4-FFF2-40B4-BE49-F238E27FC236}">
                <a16:creationId xmlns="" xmlns:a16="http://schemas.microsoft.com/office/drawing/2014/main" id="{F5B17312-C6BE-4E22-AD5C-B0B081513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563" y="1846698"/>
            <a:ext cx="4319264" cy="252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BFE7A30-C587-4A6F-89B4-2A727CE3357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008" y="1969680"/>
            <a:ext cx="3023089" cy="2016400"/>
          </a:xfrm>
          <a:prstGeom prst="rect">
            <a:avLst/>
          </a:prstGeom>
        </p:spPr>
      </p:pic>
      <p:pic>
        <p:nvPicPr>
          <p:cNvPr id="1030" name="Picture 6" descr="æ¥çæºå¾å">
            <a:extLst>
              <a:ext uri="{FF2B5EF4-FFF2-40B4-BE49-F238E27FC236}">
                <a16:creationId xmlns="" xmlns:a16="http://schemas.microsoft.com/office/drawing/2014/main" id="{41BE1DF9-4A11-4FA1-86BB-7C0F85706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5784" y="2977880"/>
            <a:ext cx="119062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ADB20ED-5E94-49FF-9644-DD9A6750B87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3205" y="3293396"/>
            <a:ext cx="998466" cy="184766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673C839-F343-49D6-AEB5-F0625A53D2C4}"/>
              </a:ext>
            </a:extLst>
          </p:cNvPr>
          <p:cNvSpPr txBox="1"/>
          <p:nvPr/>
        </p:nvSpPr>
        <p:spPr>
          <a:xfrm>
            <a:off x="943145" y="592148"/>
            <a:ext cx="1718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zh-CN" altLang="en-US" sz="2400" dirty="0"/>
              <a:t>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005F044-0B71-4D10-8BF4-19ED082E825C}"/>
              </a:ext>
            </a:extLst>
          </p:cNvPr>
          <p:cNvSpPr txBox="1"/>
          <p:nvPr/>
        </p:nvSpPr>
        <p:spPr>
          <a:xfrm>
            <a:off x="943145" y="1019368"/>
            <a:ext cx="6302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I will always be, even lonely open into the sea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9167737-F6E8-47EC-8B41-142CC22F0763}"/>
              </a:ext>
            </a:extLst>
          </p:cNvPr>
          <p:cNvSpPr txBox="1"/>
          <p:nvPr/>
        </p:nvSpPr>
        <p:spPr>
          <a:xfrm>
            <a:off x="6086973" y="2324773"/>
            <a:ext cx="5998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I. will always be, even lonely open into the sea.</a:t>
            </a:r>
            <a:endParaRPr lang="zh-CN" altLang="en-US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931E7BA-C262-40BE-8501-A8C274F6924F}"/>
              </a:ext>
            </a:extLst>
          </p:cNvPr>
          <p:cNvSpPr txBox="1"/>
          <p:nvPr/>
        </p:nvSpPr>
        <p:spPr>
          <a:xfrm>
            <a:off x="6095998" y="2800221"/>
            <a:ext cx="5998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I. will always be, even lonely open into the sea.</a:t>
            </a:r>
            <a:endParaRPr lang="zh-CN" altLang="en-US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ED825CB-219D-43C8-B10C-DB8F773A59D6}"/>
              </a:ext>
            </a:extLst>
          </p:cNvPr>
          <p:cNvSpPr txBox="1"/>
          <p:nvPr/>
        </p:nvSpPr>
        <p:spPr>
          <a:xfrm>
            <a:off x="6095998" y="3515244"/>
            <a:ext cx="5998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p"/>
            </a:pP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I. will always be, even lonely open into the sea.</a:t>
            </a:r>
            <a:endParaRPr lang="zh-CN" altLang="en-US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A3F684C-189D-4735-A381-05F7C42FC339}"/>
              </a:ext>
            </a:extLst>
          </p:cNvPr>
          <p:cNvSpPr txBox="1"/>
          <p:nvPr/>
        </p:nvSpPr>
        <p:spPr>
          <a:xfrm>
            <a:off x="6095999" y="3949494"/>
            <a:ext cx="5998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p"/>
            </a:pP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I. will always be, even lonely open into the sea.</a:t>
            </a:r>
            <a:endParaRPr lang="zh-CN" altLang="en-US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FDDFEAB-5668-4A6B-966C-A8C57E062645}"/>
              </a:ext>
            </a:extLst>
          </p:cNvPr>
          <p:cNvSpPr txBox="1"/>
          <p:nvPr/>
        </p:nvSpPr>
        <p:spPr>
          <a:xfrm>
            <a:off x="6095998" y="4512468"/>
            <a:ext cx="5998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p"/>
            </a:pP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I. will always be, even lonely open into the sea.</a:t>
            </a:r>
            <a:endParaRPr lang="zh-CN" altLang="en-US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13951384-0B7F-4B11-8DC0-4CAE4A285633}"/>
              </a:ext>
            </a:extLst>
          </p:cNvPr>
          <p:cNvSpPr txBox="1"/>
          <p:nvPr/>
        </p:nvSpPr>
        <p:spPr>
          <a:xfrm>
            <a:off x="6086974" y="1858620"/>
            <a:ext cx="5998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I. will always be, even lonely open into the sea.</a:t>
            </a:r>
            <a:endParaRPr lang="zh-CN" altLang="en-US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83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A5F9629A-7B12-4DFE-999D-40AC167931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058ACF1-ACBC-481E-BEDA-4A40BD23371D}"/>
              </a:ext>
            </a:extLst>
          </p:cNvPr>
          <p:cNvSpPr txBox="1"/>
          <p:nvPr/>
        </p:nvSpPr>
        <p:spPr>
          <a:xfrm>
            <a:off x="721360" y="4978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76E6156D-A4CC-4319-B7E9-F442258F9F22}"/>
              </a:ext>
            </a:extLst>
          </p:cNvPr>
          <p:cNvCxnSpPr/>
          <p:nvPr/>
        </p:nvCxnSpPr>
        <p:spPr>
          <a:xfrm>
            <a:off x="721360" y="1249680"/>
            <a:ext cx="1043432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形 7" descr="汽车">
            <a:extLst>
              <a:ext uri="{FF2B5EF4-FFF2-40B4-BE49-F238E27FC236}">
                <a16:creationId xmlns="" xmlns:a16="http://schemas.microsoft.com/office/drawing/2014/main" id="{70E30227-192D-4527-A66B-856CE3500C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4880" y="759450"/>
            <a:ext cx="914400" cy="91440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FF9CD5BA-5113-4C98-A533-77AB91EA770E}"/>
              </a:ext>
            </a:extLst>
          </p:cNvPr>
          <p:cNvCxnSpPr>
            <a:endCxn id="8" idx="1"/>
          </p:cNvCxnSpPr>
          <p:nvPr/>
        </p:nvCxnSpPr>
        <p:spPr>
          <a:xfrm>
            <a:off x="10962640" y="1021060"/>
            <a:ext cx="142240" cy="19559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00CEE9B2-C877-4930-81C7-0F5C80EE1639}"/>
              </a:ext>
            </a:extLst>
          </p:cNvPr>
          <p:cNvCxnSpPr>
            <a:stCxn id="8" idx="1"/>
          </p:cNvCxnSpPr>
          <p:nvPr/>
        </p:nvCxnSpPr>
        <p:spPr>
          <a:xfrm flipH="1">
            <a:off x="10972800" y="1216650"/>
            <a:ext cx="132080" cy="14732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5EB32F4-D784-4FE6-AE4A-3F64906BBC0F}"/>
              </a:ext>
            </a:extLst>
          </p:cNvPr>
          <p:cNvSpPr txBox="1"/>
          <p:nvPr/>
        </p:nvSpPr>
        <p:spPr>
          <a:xfrm>
            <a:off x="11165840" y="65172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zh-CN" altLang="en-US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A6FF950-B3B1-4595-8965-56663A11BE7F}"/>
              </a:ext>
            </a:extLst>
          </p:cNvPr>
          <p:cNvSpPr/>
          <p:nvPr/>
        </p:nvSpPr>
        <p:spPr>
          <a:xfrm>
            <a:off x="309443" y="1673850"/>
            <a:ext cx="3240062" cy="2562834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736A5AE-A15E-4879-93E4-9F770C65C48F}"/>
              </a:ext>
            </a:extLst>
          </p:cNvPr>
          <p:cNvSpPr/>
          <p:nvPr/>
        </p:nvSpPr>
        <p:spPr>
          <a:xfrm>
            <a:off x="4236720" y="1673850"/>
            <a:ext cx="3332480" cy="2562834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766B826F-2648-42DB-87D4-98E05D1ED6AF}"/>
              </a:ext>
            </a:extLst>
          </p:cNvPr>
          <p:cNvSpPr/>
          <p:nvPr/>
        </p:nvSpPr>
        <p:spPr>
          <a:xfrm>
            <a:off x="8522487" y="1673850"/>
            <a:ext cx="3366628" cy="2562834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A5A200D9-D7F6-4AA8-9127-9C55311FADD3}"/>
              </a:ext>
            </a:extLst>
          </p:cNvPr>
          <p:cNvSpPr txBox="1"/>
          <p:nvPr/>
        </p:nvSpPr>
        <p:spPr>
          <a:xfrm>
            <a:off x="1206321" y="4531359"/>
            <a:ext cx="110799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80B2968-BF2F-423C-AA16-2F8AAC615F5A}"/>
              </a:ext>
            </a:extLst>
          </p:cNvPr>
          <p:cNvSpPr txBox="1"/>
          <p:nvPr/>
        </p:nvSpPr>
        <p:spPr>
          <a:xfrm>
            <a:off x="233680" y="4999484"/>
            <a:ext cx="3565528" cy="369332"/>
          </a:xfrm>
          <a:prstGeom prst="rect">
            <a:avLst/>
          </a:prstGeom>
          <a:noFill/>
        </p:spPr>
        <p:txBody>
          <a:bodyPr wrap="none" numCol="1" rtlCol="0" anchor="ctr">
            <a:spAutoFit/>
          </a:bodyPr>
          <a:lstStyle/>
          <a:p>
            <a:r>
              <a:rPr lang="en-US" altLang="zh-CN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Sweat is  lubricant success</a:t>
            </a:r>
            <a:r>
              <a:rPr lang="zh-CN" alt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54710FA-1925-48DC-8B95-F84D4C5EC89D}"/>
              </a:ext>
            </a:extLst>
          </p:cNvPr>
          <p:cNvSpPr txBox="1"/>
          <p:nvPr/>
        </p:nvSpPr>
        <p:spPr>
          <a:xfrm>
            <a:off x="4148607" y="4999520"/>
            <a:ext cx="3634456" cy="369332"/>
          </a:xfrm>
          <a:prstGeom prst="rect">
            <a:avLst/>
          </a:prstGeom>
          <a:noFill/>
        </p:spPr>
        <p:txBody>
          <a:bodyPr wrap="none" numCol="1" rtlCol="0" anchor="ctr">
            <a:spAutoFit/>
          </a:bodyPr>
          <a:lstStyle/>
          <a:p>
            <a:r>
              <a:rPr lang="en-US" altLang="zh-CN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Sweat is  lubricant  success</a:t>
            </a:r>
            <a:r>
              <a:rPr lang="zh-CN" alt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2ADA883-B8F2-401E-8D7B-992EF4FFE3B8}"/>
              </a:ext>
            </a:extLst>
          </p:cNvPr>
          <p:cNvSpPr txBox="1"/>
          <p:nvPr/>
        </p:nvSpPr>
        <p:spPr>
          <a:xfrm>
            <a:off x="8522487" y="4998227"/>
            <a:ext cx="3565528" cy="369332"/>
          </a:xfrm>
          <a:prstGeom prst="rect">
            <a:avLst/>
          </a:prstGeom>
          <a:noFill/>
        </p:spPr>
        <p:txBody>
          <a:bodyPr wrap="none" numCol="1" rtlCol="0" anchor="ctr">
            <a:spAutoFit/>
          </a:bodyPr>
          <a:lstStyle/>
          <a:p>
            <a:r>
              <a:rPr lang="en-US" altLang="zh-CN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Sweat is  lubricant success</a:t>
            </a:r>
            <a:r>
              <a:rPr lang="zh-CN" alt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0BEA9B2-30D2-436C-8879-B3F59459ACA6}"/>
              </a:ext>
            </a:extLst>
          </p:cNvPr>
          <p:cNvSpPr txBox="1"/>
          <p:nvPr/>
        </p:nvSpPr>
        <p:spPr>
          <a:xfrm>
            <a:off x="9678785" y="4540461"/>
            <a:ext cx="110799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A611D5F-D91D-4DB7-AFE7-45088036E10B}"/>
              </a:ext>
            </a:extLst>
          </p:cNvPr>
          <p:cNvSpPr txBox="1"/>
          <p:nvPr/>
        </p:nvSpPr>
        <p:spPr>
          <a:xfrm>
            <a:off x="5304905" y="4531359"/>
            <a:ext cx="110799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B7CAD5C-5CBE-43FF-B992-4A5B74074534}"/>
              </a:ext>
            </a:extLst>
          </p:cNvPr>
          <p:cNvSpPr txBox="1"/>
          <p:nvPr/>
        </p:nvSpPr>
        <p:spPr>
          <a:xfrm>
            <a:off x="260015" y="5387879"/>
            <a:ext cx="3289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think you can, you can</a:t>
            </a:r>
            <a:endParaRPr lang="zh-CN" altLang="en-US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EFC56130-6A66-4BEA-A227-325C1DE9CB99}"/>
              </a:ext>
            </a:extLst>
          </p:cNvPr>
          <p:cNvSpPr txBox="1"/>
          <p:nvPr/>
        </p:nvSpPr>
        <p:spPr>
          <a:xfrm>
            <a:off x="4148607" y="5405155"/>
            <a:ext cx="3289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think you can, you can</a:t>
            </a:r>
            <a:endParaRPr lang="zh-CN" altLang="en-US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059E9C0F-5BF7-4815-A10B-543F6B089D7C}"/>
              </a:ext>
            </a:extLst>
          </p:cNvPr>
          <p:cNvSpPr txBox="1"/>
          <p:nvPr/>
        </p:nvSpPr>
        <p:spPr>
          <a:xfrm>
            <a:off x="8522487" y="5422396"/>
            <a:ext cx="3289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think you can, you can</a:t>
            </a:r>
            <a:endParaRPr lang="zh-CN" altLang="en-US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079DE3AD-1DE0-47E5-8FCD-62A51B91CF4E}"/>
              </a:ext>
            </a:extLst>
          </p:cNvPr>
          <p:cNvSpPr/>
          <p:nvPr/>
        </p:nvSpPr>
        <p:spPr>
          <a:xfrm>
            <a:off x="260015" y="4520143"/>
            <a:ext cx="3289490" cy="1840018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44E7F1A5-5645-48C1-8F1D-6FA4E2D1724F}"/>
              </a:ext>
            </a:extLst>
          </p:cNvPr>
          <p:cNvSpPr/>
          <p:nvPr/>
        </p:nvSpPr>
        <p:spPr>
          <a:xfrm>
            <a:off x="4148607" y="4520142"/>
            <a:ext cx="3420593" cy="1840014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1FD81F39-8ECC-4152-B801-8F67EB5E5D75}"/>
              </a:ext>
            </a:extLst>
          </p:cNvPr>
          <p:cNvSpPr/>
          <p:nvPr/>
        </p:nvSpPr>
        <p:spPr>
          <a:xfrm>
            <a:off x="8522487" y="4520142"/>
            <a:ext cx="3420593" cy="1839989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50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4" grpId="0"/>
      <p:bldP spid="13" grpId="0"/>
      <p:bldP spid="14" grpId="0" animBg="1"/>
      <p:bldP spid="15" grpId="0" animBg="1"/>
      <p:bldP spid="16" grpId="0" animBg="1"/>
      <p:bldP spid="17" grpId="0"/>
      <p:bldP spid="18" grpId="0"/>
      <p:bldP spid="23" grpId="0"/>
      <p:bldP spid="24" grpId="0"/>
      <p:bldP spid="25" grpId="0"/>
      <p:bldP spid="26" grpId="0"/>
      <p:bldP spid="20" grpId="0"/>
      <p:bldP spid="29" grpId="0"/>
      <p:bldP spid="30" grpId="0"/>
      <p:bldP spid="22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515</Words>
  <Application>Microsoft Office PowerPoint</Application>
  <PresentationFormat>宽屏</PresentationFormat>
  <Paragraphs>88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【双初】薄荷体</vt:lpstr>
      <vt:lpstr>Arial Rounded MT Bold</vt:lpstr>
      <vt:lpstr>Berlin Sans FB</vt:lpstr>
      <vt:lpstr>Yu Gothic UI</vt:lpstr>
      <vt:lpstr>等线</vt:lpstr>
      <vt:lpstr>等线 Light</vt:lpstr>
      <vt:lpstr>华文中宋</vt:lpstr>
      <vt:lpstr>宋体</vt:lpstr>
      <vt:lpstr>微软雅黑</vt:lpstr>
      <vt:lpstr>微软雅黑 Light</vt:lpstr>
      <vt:lpstr>Arial</vt:lpstr>
      <vt:lpstr>Bahnschrift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巴霸</dc:creator>
  <cp:keywords>51PPT模板网</cp:keywords>
  <dc:description>www.51pptmoban.com</dc:description>
  <cp:lastModifiedBy>阳光 男孩</cp:lastModifiedBy>
  <cp:revision>40</cp:revision>
  <dcterms:created xsi:type="dcterms:W3CDTF">2020-03-24T14:02:41Z</dcterms:created>
  <dcterms:modified xsi:type="dcterms:W3CDTF">2020-04-03T12:27:49Z</dcterms:modified>
</cp:coreProperties>
</file>