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8" r:id="rId2"/>
    <p:sldId id="270" r:id="rId3"/>
    <p:sldId id="256" r:id="rId4"/>
    <p:sldId id="258" r:id="rId5"/>
    <p:sldId id="257" r:id="rId6"/>
    <p:sldId id="263" r:id="rId7"/>
    <p:sldId id="264" r:id="rId8"/>
    <p:sldId id="265" r:id="rId9"/>
    <p:sldId id="266" r:id="rId10"/>
    <p:sldId id="260" r:id="rId11"/>
    <p:sldId id="267" r:id="rId12"/>
    <p:sldId id="259" r:id="rId13"/>
    <p:sldId id="269" r:id="rId14"/>
    <p:sldId id="271" r:id="rId15"/>
  </p:sldIdLst>
  <p:sldSz cx="6858000" cy="12192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阿里巴巴普惠体 B" panose="00020600040101010101" pitchFamily="18" charset="-122"/>
      <p:bold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等线" panose="02010600030101010101" pitchFamily="2" charset="-122"/>
      <p:regular r:id="rId25"/>
      <p:bold r:id="rId26"/>
    </p:embeddedFont>
    <p:embeddedFont>
      <p:font typeface="优设标题黑" panose="00000500000000000000" pitchFamily="2" charset="-122"/>
      <p:regular r:id="rId27"/>
    </p:embeddedFont>
    <p:embeddedFont>
      <p:font typeface="方正仿宋_GBK" panose="02000000000000000000" pitchFamily="2" charset="-122"/>
      <p:regular r:id="rId28"/>
    </p:embeddedFont>
    <p:embeddedFont>
      <p:font typeface="阿里汉仪智能黑体" panose="00020600040101010101" pitchFamily="18" charset="-122"/>
      <p:regular r:id="rId29"/>
    </p:embeddedFont>
    <p:embeddedFont>
      <p:font typeface="等线 Light" panose="02010600030101010101" pitchFamily="2" charset="-122"/>
      <p:regular r:id="rId30"/>
    </p:embeddedFont>
    <p:embeddedFont>
      <p:font typeface="庞门正道标题体" panose="02010600030101010101" pitchFamily="2" charset="-122"/>
      <p:regular r:id="rId31"/>
    </p:embeddedFont>
    <p:embeddedFont>
      <p:font typeface="Bahnschrift Condensed" panose="020B0502040204020203" pitchFamily="34" charset="0"/>
      <p:regular r:id="rId32"/>
      <p:bold r:id="rId33"/>
    </p:embeddedFont>
    <p:embeddedFont>
      <p:font typeface="阿里巴巴普惠体 R" panose="00020600040101010101" pitchFamily="18" charset="-122"/>
      <p:regular r:id="rId34"/>
    </p:embeddedFont>
    <p:embeddedFont>
      <p:font typeface="方正粗黑宋简体" panose="02010600030101010101" charset="-122"/>
      <p:regular r:id="rId3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8C29"/>
    <a:srgbClr val="BCA95A"/>
    <a:srgbClr val="1E8BFD"/>
    <a:srgbClr val="3D9CFD"/>
    <a:srgbClr val="FFA362"/>
    <a:srgbClr val="63F8A3"/>
    <a:srgbClr val="F26358"/>
    <a:srgbClr val="FD796F"/>
    <a:srgbClr val="E94543"/>
    <a:srgbClr val="F7E4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1368" y="42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tableStyles" Target="tableStyles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EB5-7847-4E53-84F6-B1A4614DF927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EBEC-A45A-4C60-866B-215494334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914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EB5-7847-4E53-84F6-B1A4614DF927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EBEC-A45A-4C60-866B-215494334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524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EB5-7847-4E53-84F6-B1A4614DF927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EBEC-A45A-4C60-866B-215494334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02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EB5-7847-4E53-84F6-B1A4614DF927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EBEC-A45A-4C60-866B-215494334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306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EB5-7847-4E53-84F6-B1A4614DF927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EBEC-A45A-4C60-866B-215494334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213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EB5-7847-4E53-84F6-B1A4614DF927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EBEC-A45A-4C60-866B-215494334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49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EB5-7847-4E53-84F6-B1A4614DF927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EBEC-A45A-4C60-866B-215494334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19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EB5-7847-4E53-84F6-B1A4614DF927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EBEC-A45A-4C60-866B-215494334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686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EB5-7847-4E53-84F6-B1A4614DF927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EBEC-A45A-4C60-866B-215494334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755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EB5-7847-4E53-84F6-B1A4614DF927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EBEC-A45A-4C60-866B-215494334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958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EB5-7847-4E53-84F6-B1A4614DF927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EBEC-A45A-4C60-866B-215494334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597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C3EB5-7847-4E53-84F6-B1A4614DF927}" type="datetimeFigureOut">
              <a:rPr lang="zh-CN" altLang="en-US" smtClean="0"/>
              <a:t>2020/4/3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9EBEC-A45A-4C60-866B-2154943340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13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audio" Target="../media/media1.mp3"/><Relationship Id="rId1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microsoft.com/office/2007/relationships/media" Target="../media/media1.mp3"/><Relationship Id="rId17" Type="http://schemas.openxmlformats.org/officeDocument/2006/relationships/image" Target="../media/image2.png"/><Relationship Id="rId2" Type="http://schemas.openxmlformats.org/officeDocument/2006/relationships/tags" Target="../tags/tag2.xml"/><Relationship Id="rId16" Type="http://schemas.microsoft.com/office/2007/relationships/hdphoto" Target="../media/hdphoto1.wdp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1.pn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8.jp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image" Target="../media/image1.png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6" Type="http://schemas.openxmlformats.org/officeDocument/2006/relationships/image" Target="../media/image2.png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5" Type="http://schemas.openxmlformats.org/officeDocument/2006/relationships/tags" Target="../tags/tag29.xml"/><Relationship Id="rId15" Type="http://schemas.openxmlformats.org/officeDocument/2006/relationships/image" Target="../media/image5.jpg"/><Relationship Id="rId10" Type="http://schemas.openxmlformats.org/officeDocument/2006/relationships/tags" Target="../tags/tag34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wendonggeP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1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image" Target="../media/image2.png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070AE6B-4834-4A9F-8889-FF51681D055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667001" y="2666998"/>
            <a:ext cx="12192000" cy="685800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9437C1F-84D0-434C-94C2-FAE44742D54D}"/>
              </a:ext>
            </a:extLst>
          </p:cNvPr>
          <p:cNvSpPr/>
          <p:nvPr/>
        </p:nvSpPr>
        <p:spPr>
          <a:xfrm>
            <a:off x="0" y="0"/>
            <a:ext cx="6858002" cy="12191999"/>
          </a:xfrm>
          <a:prstGeom prst="rect">
            <a:avLst/>
          </a:prstGeom>
          <a:gradFill flip="none" rotWithShape="1">
            <a:gsLst>
              <a:gs pos="26000">
                <a:schemeClr val="tx1">
                  <a:alpha val="9400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xmlns="" id="{31D9EBC7-0178-4DD2-ABDE-865FFA099825}"/>
              </a:ext>
            </a:extLst>
          </p:cNvPr>
          <p:cNvSpPr/>
          <p:nvPr/>
        </p:nvSpPr>
        <p:spPr>
          <a:xfrm>
            <a:off x="2467839" y="10971144"/>
            <a:ext cx="1922322" cy="246221"/>
          </a:xfrm>
          <a:prstGeom prst="rect">
            <a:avLst/>
          </a:prstGeom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i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i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i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B00EF547-3373-4BB0-AC24-F161CE1C2725}"/>
              </a:ext>
            </a:extLst>
          </p:cNvPr>
          <p:cNvSpPr txBox="1"/>
          <p:nvPr/>
        </p:nvSpPr>
        <p:spPr>
          <a:xfrm>
            <a:off x="1309039" y="5850"/>
            <a:ext cx="402045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gradFill>
                  <a:gsLst>
                    <a:gs pos="0">
                      <a:srgbClr val="BCA95A"/>
                    </a:gs>
                    <a:gs pos="67000">
                      <a:srgbClr val="BA8C29">
                        <a:alpha val="0"/>
                      </a:srgbClr>
                    </a:gs>
                  </a:gsLst>
                  <a:lin ang="5400000" scaled="1"/>
                </a:gradFill>
                <a:latin typeface="Bahnschrift Condensed" panose="020B0502040204020203" pitchFamily="34" charset="0"/>
              </a:rPr>
              <a:t>01</a:t>
            </a:r>
            <a:endParaRPr lang="zh-CN" altLang="en-US" sz="23900" dirty="0">
              <a:gradFill>
                <a:gsLst>
                  <a:gs pos="0">
                    <a:srgbClr val="BCA95A"/>
                  </a:gs>
                  <a:gs pos="67000">
                    <a:srgbClr val="BA8C29">
                      <a:alpha val="0"/>
                    </a:srgbClr>
                  </a:gs>
                </a:gsLst>
                <a:lin ang="5400000" scaled="1"/>
              </a:gradFill>
              <a:latin typeface="Bahnschrift Condensed" panose="020B0502040204020203" pitchFamily="34" charset="0"/>
            </a:endParaRPr>
          </a:p>
        </p:txBody>
      </p:sp>
      <p:pic>
        <p:nvPicPr>
          <p:cNvPr id="130" name="图片 129" descr="图片包含 物体&#10;&#10;描述已自动生成">
            <a:extLst>
              <a:ext uri="{FF2B5EF4-FFF2-40B4-BE49-F238E27FC236}">
                <a16:creationId xmlns:a16="http://schemas.microsoft.com/office/drawing/2014/main" xmlns="" id="{34416A94-81DF-44BA-825A-9EA08C3C84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1633496"/>
            <a:ext cx="6426200" cy="2760836"/>
          </a:xfrm>
          <a:prstGeom prst="rect">
            <a:avLst/>
          </a:prstGeom>
        </p:spPr>
      </p:pic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E85F0894-D2BE-4B9D-ADE8-8E45806C83D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44398" y="2220330"/>
            <a:ext cx="1087518" cy="677472"/>
          </a:xfrm>
          <a:custGeom>
            <a:avLst/>
            <a:gdLst>
              <a:gd name="connsiteX0" fmla="*/ 680730 w 790192"/>
              <a:gd name="connsiteY0" fmla="*/ 0 h 492252"/>
              <a:gd name="connsiteX1" fmla="*/ 790192 w 790192"/>
              <a:gd name="connsiteY1" fmla="*/ 0 h 492252"/>
              <a:gd name="connsiteX2" fmla="*/ 790192 w 790192"/>
              <a:gd name="connsiteY2" fmla="*/ 72390 h 492252"/>
              <a:gd name="connsiteX3" fmla="*/ 648065 w 790192"/>
              <a:gd name="connsiteY3" fmla="*/ 72390 h 492252"/>
              <a:gd name="connsiteX4" fmla="*/ 250353 w 790192"/>
              <a:gd name="connsiteY4" fmla="*/ 0 h 492252"/>
              <a:gd name="connsiteX5" fmla="*/ 630572 w 790192"/>
              <a:gd name="connsiteY5" fmla="*/ 0 h 492252"/>
              <a:gd name="connsiteX6" fmla="*/ 597907 w 790192"/>
              <a:gd name="connsiteY6" fmla="*/ 72390 h 492252"/>
              <a:gd name="connsiteX7" fmla="*/ 592277 w 790192"/>
              <a:gd name="connsiteY7" fmla="*/ 72390 h 492252"/>
              <a:gd name="connsiteX8" fmla="*/ 425422 w 790192"/>
              <a:gd name="connsiteY8" fmla="*/ 419862 h 492252"/>
              <a:gd name="connsiteX9" fmla="*/ 671548 w 790192"/>
              <a:gd name="connsiteY9" fmla="*/ 419862 h 492252"/>
              <a:gd name="connsiteX10" fmla="*/ 637032 w 790192"/>
              <a:gd name="connsiteY10" fmla="*/ 492252 h 492252"/>
              <a:gd name="connsiteX11" fmla="*/ 0 w 790192"/>
              <a:gd name="connsiteY11" fmla="*/ 492252 h 492252"/>
              <a:gd name="connsiteX12" fmla="*/ 34516 w 790192"/>
              <a:gd name="connsiteY12" fmla="*/ 419862 h 492252"/>
              <a:gd name="connsiteX13" fmla="*/ 280642 w 790192"/>
              <a:gd name="connsiteY13" fmla="*/ 419862 h 492252"/>
              <a:gd name="connsiteX14" fmla="*/ 447497 w 790192"/>
              <a:gd name="connsiteY14" fmla="*/ 72390 h 492252"/>
              <a:gd name="connsiteX15" fmla="*/ 215848 w 790192"/>
              <a:gd name="connsiteY15" fmla="*/ 72390 h 49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90192" h="492252">
                <a:moveTo>
                  <a:pt x="680730" y="0"/>
                </a:moveTo>
                <a:lnTo>
                  <a:pt x="790192" y="0"/>
                </a:lnTo>
                <a:lnTo>
                  <a:pt x="790192" y="72390"/>
                </a:lnTo>
                <a:lnTo>
                  <a:pt x="648065" y="72390"/>
                </a:lnTo>
                <a:close/>
                <a:moveTo>
                  <a:pt x="250353" y="0"/>
                </a:moveTo>
                <a:lnTo>
                  <a:pt x="630572" y="0"/>
                </a:lnTo>
                <a:lnTo>
                  <a:pt x="597907" y="72390"/>
                </a:lnTo>
                <a:lnTo>
                  <a:pt x="592277" y="72390"/>
                </a:lnTo>
                <a:lnTo>
                  <a:pt x="425422" y="419862"/>
                </a:lnTo>
                <a:lnTo>
                  <a:pt x="671548" y="419862"/>
                </a:lnTo>
                <a:lnTo>
                  <a:pt x="637032" y="492252"/>
                </a:lnTo>
                <a:lnTo>
                  <a:pt x="0" y="492252"/>
                </a:lnTo>
                <a:lnTo>
                  <a:pt x="34516" y="419862"/>
                </a:lnTo>
                <a:lnTo>
                  <a:pt x="280642" y="419862"/>
                </a:lnTo>
                <a:lnTo>
                  <a:pt x="447497" y="72390"/>
                </a:lnTo>
                <a:lnTo>
                  <a:pt x="215848" y="72390"/>
                </a:lnTo>
                <a:close/>
              </a:path>
            </a:pathLst>
          </a:custGeom>
          <a:gradFill>
            <a:gsLst>
              <a:gs pos="33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4" name="PA-文本框 63">
            <a:extLst>
              <a:ext uri="{FF2B5EF4-FFF2-40B4-BE49-F238E27FC236}">
                <a16:creationId xmlns:a16="http://schemas.microsoft.com/office/drawing/2014/main" xmlns="" id="{25700679-ED1C-4E97-8E9E-ADBF6600291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17189" y="2180479"/>
            <a:ext cx="553394" cy="755077"/>
          </a:xfrm>
          <a:custGeom>
            <a:avLst/>
            <a:gdLst/>
            <a:ahLst/>
            <a:cxnLst/>
            <a:rect l="l" t="t" r="r" b="b"/>
            <a:pathLst>
              <a:path w="402097" h="548640">
                <a:moveTo>
                  <a:pt x="402097" y="0"/>
                </a:moveTo>
                <a:lnTo>
                  <a:pt x="360390" y="86868"/>
                </a:lnTo>
                <a:lnTo>
                  <a:pt x="137922" y="548640"/>
                </a:lnTo>
                <a:lnTo>
                  <a:pt x="0" y="548640"/>
                </a:lnTo>
                <a:lnTo>
                  <a:pt x="209073" y="115062"/>
                </a:lnTo>
                <a:lnTo>
                  <a:pt x="161270" y="123444"/>
                </a:lnTo>
                <a:lnTo>
                  <a:pt x="202977" y="36576"/>
                </a:lnTo>
                <a:lnTo>
                  <a:pt x="402097" y="0"/>
                </a:lnTo>
                <a:close/>
              </a:path>
            </a:pathLst>
          </a:custGeom>
          <a:gradFill>
            <a:gsLst>
              <a:gs pos="33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3" name="PA-文本框 62">
            <a:extLst>
              <a:ext uri="{FF2B5EF4-FFF2-40B4-BE49-F238E27FC236}">
                <a16:creationId xmlns:a16="http://schemas.microsoft.com/office/drawing/2014/main" xmlns="" id="{195B70E5-4546-47F4-84C9-324E962EC0F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625140" y="2180479"/>
            <a:ext cx="672470" cy="755077"/>
          </a:xfrm>
          <a:custGeom>
            <a:avLst/>
            <a:gdLst/>
            <a:ahLst/>
            <a:cxnLst/>
            <a:rect l="l" t="t" r="r" b="b"/>
            <a:pathLst>
              <a:path w="488618" h="548640">
                <a:moveTo>
                  <a:pt x="134635" y="0"/>
                </a:moveTo>
                <a:lnTo>
                  <a:pt x="271795" y="0"/>
                </a:lnTo>
                <a:lnTo>
                  <a:pt x="236112" y="57912"/>
                </a:lnTo>
                <a:lnTo>
                  <a:pt x="488618" y="57912"/>
                </a:lnTo>
                <a:lnTo>
                  <a:pt x="488618" y="130302"/>
                </a:lnTo>
                <a:lnTo>
                  <a:pt x="338768" y="130302"/>
                </a:lnTo>
                <a:lnTo>
                  <a:pt x="300144" y="210312"/>
                </a:lnTo>
                <a:lnTo>
                  <a:pt x="431208" y="210312"/>
                </a:lnTo>
                <a:lnTo>
                  <a:pt x="396966" y="281940"/>
                </a:lnTo>
                <a:lnTo>
                  <a:pt x="265902" y="281940"/>
                </a:lnTo>
                <a:lnTo>
                  <a:pt x="227278" y="361950"/>
                </a:lnTo>
                <a:lnTo>
                  <a:pt x="372820" y="361950"/>
                </a:lnTo>
                <a:lnTo>
                  <a:pt x="338316" y="434340"/>
                </a:lnTo>
                <a:lnTo>
                  <a:pt x="192774" y="434340"/>
                </a:lnTo>
                <a:lnTo>
                  <a:pt x="137922" y="548640"/>
                </a:lnTo>
                <a:lnTo>
                  <a:pt x="0" y="548640"/>
                </a:lnTo>
                <a:lnTo>
                  <a:pt x="200846" y="130302"/>
                </a:lnTo>
                <a:lnTo>
                  <a:pt x="191702" y="130302"/>
                </a:lnTo>
                <a:lnTo>
                  <a:pt x="138564" y="217170"/>
                </a:lnTo>
                <a:lnTo>
                  <a:pt x="22740" y="217170"/>
                </a:lnTo>
                <a:lnTo>
                  <a:pt x="144172" y="19050"/>
                </a:lnTo>
                <a:lnTo>
                  <a:pt x="134635" y="0"/>
                </a:lnTo>
                <a:close/>
              </a:path>
            </a:pathLst>
          </a:custGeom>
          <a:gradFill>
            <a:gsLst>
              <a:gs pos="33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8488F9C7-A91D-4444-800D-5BDFD4F3A51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228453" y="2269620"/>
            <a:ext cx="851741" cy="593574"/>
          </a:xfrm>
          <a:custGeom>
            <a:avLst/>
            <a:gdLst>
              <a:gd name="connsiteX0" fmla="*/ 175534 w 618876"/>
              <a:gd name="connsiteY0" fmla="*/ 0 h 431292"/>
              <a:gd name="connsiteX1" fmla="*/ 618876 w 618876"/>
              <a:gd name="connsiteY1" fmla="*/ 0 h 431292"/>
              <a:gd name="connsiteX2" fmla="*/ 618876 w 618876"/>
              <a:gd name="connsiteY2" fmla="*/ 69331 h 431292"/>
              <a:gd name="connsiteX3" fmla="*/ 542556 w 618876"/>
              <a:gd name="connsiteY3" fmla="*/ 233934 h 431292"/>
              <a:gd name="connsiteX4" fmla="*/ 506129 w 618876"/>
              <a:gd name="connsiteY4" fmla="*/ 270510 h 431292"/>
              <a:gd name="connsiteX5" fmla="*/ 466534 w 618876"/>
              <a:gd name="connsiteY5" fmla="*/ 284988 h 431292"/>
              <a:gd name="connsiteX6" fmla="*/ 313863 w 618876"/>
              <a:gd name="connsiteY6" fmla="*/ 284988 h 431292"/>
              <a:gd name="connsiteX7" fmla="*/ 346873 w 618876"/>
              <a:gd name="connsiteY7" fmla="*/ 211836 h 431292"/>
              <a:gd name="connsiteX8" fmla="*/ 403765 w 618876"/>
              <a:gd name="connsiteY8" fmla="*/ 211836 h 431292"/>
              <a:gd name="connsiteX9" fmla="*/ 472999 w 618876"/>
              <a:gd name="connsiteY9" fmla="*/ 73152 h 431292"/>
              <a:gd name="connsiteX10" fmla="*/ 312217 w 618876"/>
              <a:gd name="connsiteY10" fmla="*/ 73152 h 431292"/>
              <a:gd name="connsiteX11" fmla="*/ 249841 w 618876"/>
              <a:gd name="connsiteY11" fmla="*/ 211836 h 431292"/>
              <a:gd name="connsiteX12" fmla="*/ 296715 w 618876"/>
              <a:gd name="connsiteY12" fmla="*/ 211836 h 431292"/>
              <a:gd name="connsiteX13" fmla="*/ 263705 w 618876"/>
              <a:gd name="connsiteY13" fmla="*/ 284988 h 431292"/>
              <a:gd name="connsiteX14" fmla="*/ 210502 w 618876"/>
              <a:gd name="connsiteY14" fmla="*/ 284988 h 431292"/>
              <a:gd name="connsiteX15" fmla="*/ 138684 w 618876"/>
              <a:gd name="connsiteY15" fmla="*/ 431292 h 431292"/>
              <a:gd name="connsiteX16" fmla="*/ 0 w 618876"/>
              <a:gd name="connsiteY16" fmla="*/ 431292 h 431292"/>
              <a:gd name="connsiteX17" fmla="*/ 190381 w 618876"/>
              <a:gd name="connsiteY17" fmla="*/ 21336 h 43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18876" h="431292">
                <a:moveTo>
                  <a:pt x="175534" y="0"/>
                </a:moveTo>
                <a:lnTo>
                  <a:pt x="618876" y="0"/>
                </a:lnTo>
                <a:lnTo>
                  <a:pt x="618876" y="69331"/>
                </a:lnTo>
                <a:lnTo>
                  <a:pt x="542556" y="233934"/>
                </a:lnTo>
                <a:cubicBezTo>
                  <a:pt x="533491" y="248666"/>
                  <a:pt x="521349" y="260858"/>
                  <a:pt x="506129" y="270510"/>
                </a:cubicBezTo>
                <a:cubicBezTo>
                  <a:pt x="490908" y="280162"/>
                  <a:pt x="477710" y="284988"/>
                  <a:pt x="466534" y="284988"/>
                </a:cubicBezTo>
                <a:lnTo>
                  <a:pt x="313863" y="284988"/>
                </a:lnTo>
                <a:lnTo>
                  <a:pt x="346873" y="211836"/>
                </a:lnTo>
                <a:lnTo>
                  <a:pt x="403765" y="211836"/>
                </a:lnTo>
                <a:lnTo>
                  <a:pt x="472999" y="73152"/>
                </a:lnTo>
                <a:lnTo>
                  <a:pt x="312217" y="73152"/>
                </a:lnTo>
                <a:lnTo>
                  <a:pt x="249841" y="211836"/>
                </a:lnTo>
                <a:lnTo>
                  <a:pt x="296715" y="211836"/>
                </a:lnTo>
                <a:lnTo>
                  <a:pt x="263705" y="284988"/>
                </a:lnTo>
                <a:lnTo>
                  <a:pt x="210502" y="284988"/>
                </a:lnTo>
                <a:lnTo>
                  <a:pt x="138684" y="431292"/>
                </a:lnTo>
                <a:lnTo>
                  <a:pt x="0" y="431292"/>
                </a:lnTo>
                <a:lnTo>
                  <a:pt x="190381" y="21336"/>
                </a:lnTo>
                <a:close/>
              </a:path>
            </a:pathLst>
          </a:custGeom>
          <a:gradFill>
            <a:gsLst>
              <a:gs pos="33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59B92921-1C6C-4F37-9F47-CE3506DC528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012807" y="2269620"/>
            <a:ext cx="851741" cy="593574"/>
          </a:xfrm>
          <a:custGeom>
            <a:avLst/>
            <a:gdLst>
              <a:gd name="connsiteX0" fmla="*/ 175534 w 618876"/>
              <a:gd name="connsiteY0" fmla="*/ 0 h 431292"/>
              <a:gd name="connsiteX1" fmla="*/ 618876 w 618876"/>
              <a:gd name="connsiteY1" fmla="*/ 0 h 431292"/>
              <a:gd name="connsiteX2" fmla="*/ 618876 w 618876"/>
              <a:gd name="connsiteY2" fmla="*/ 69331 h 431292"/>
              <a:gd name="connsiteX3" fmla="*/ 542556 w 618876"/>
              <a:gd name="connsiteY3" fmla="*/ 233934 h 431292"/>
              <a:gd name="connsiteX4" fmla="*/ 506129 w 618876"/>
              <a:gd name="connsiteY4" fmla="*/ 270510 h 431292"/>
              <a:gd name="connsiteX5" fmla="*/ 466534 w 618876"/>
              <a:gd name="connsiteY5" fmla="*/ 284988 h 431292"/>
              <a:gd name="connsiteX6" fmla="*/ 309400 w 618876"/>
              <a:gd name="connsiteY6" fmla="*/ 284988 h 431292"/>
              <a:gd name="connsiteX7" fmla="*/ 342410 w 618876"/>
              <a:gd name="connsiteY7" fmla="*/ 211836 h 431292"/>
              <a:gd name="connsiteX8" fmla="*/ 403765 w 618876"/>
              <a:gd name="connsiteY8" fmla="*/ 211836 h 431292"/>
              <a:gd name="connsiteX9" fmla="*/ 472999 w 618876"/>
              <a:gd name="connsiteY9" fmla="*/ 73152 h 431292"/>
              <a:gd name="connsiteX10" fmla="*/ 312217 w 618876"/>
              <a:gd name="connsiteY10" fmla="*/ 73152 h 431292"/>
              <a:gd name="connsiteX11" fmla="*/ 249841 w 618876"/>
              <a:gd name="connsiteY11" fmla="*/ 211836 h 431292"/>
              <a:gd name="connsiteX12" fmla="*/ 292251 w 618876"/>
              <a:gd name="connsiteY12" fmla="*/ 211836 h 431292"/>
              <a:gd name="connsiteX13" fmla="*/ 259242 w 618876"/>
              <a:gd name="connsiteY13" fmla="*/ 284988 h 431292"/>
              <a:gd name="connsiteX14" fmla="*/ 210502 w 618876"/>
              <a:gd name="connsiteY14" fmla="*/ 284988 h 431292"/>
              <a:gd name="connsiteX15" fmla="*/ 138684 w 618876"/>
              <a:gd name="connsiteY15" fmla="*/ 431292 h 431292"/>
              <a:gd name="connsiteX16" fmla="*/ 0 w 618876"/>
              <a:gd name="connsiteY16" fmla="*/ 431292 h 431292"/>
              <a:gd name="connsiteX17" fmla="*/ 190381 w 618876"/>
              <a:gd name="connsiteY17" fmla="*/ 21336 h 43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18876" h="431292">
                <a:moveTo>
                  <a:pt x="175534" y="0"/>
                </a:moveTo>
                <a:lnTo>
                  <a:pt x="618876" y="0"/>
                </a:lnTo>
                <a:lnTo>
                  <a:pt x="618876" y="69331"/>
                </a:lnTo>
                <a:lnTo>
                  <a:pt x="542556" y="233934"/>
                </a:lnTo>
                <a:cubicBezTo>
                  <a:pt x="533491" y="248666"/>
                  <a:pt x="521349" y="260858"/>
                  <a:pt x="506129" y="270510"/>
                </a:cubicBezTo>
                <a:cubicBezTo>
                  <a:pt x="490908" y="280162"/>
                  <a:pt x="477710" y="284988"/>
                  <a:pt x="466534" y="284988"/>
                </a:cubicBezTo>
                <a:lnTo>
                  <a:pt x="309400" y="284988"/>
                </a:lnTo>
                <a:lnTo>
                  <a:pt x="342410" y="211836"/>
                </a:lnTo>
                <a:lnTo>
                  <a:pt x="403765" y="211836"/>
                </a:lnTo>
                <a:lnTo>
                  <a:pt x="472999" y="73152"/>
                </a:lnTo>
                <a:lnTo>
                  <a:pt x="312217" y="73152"/>
                </a:lnTo>
                <a:lnTo>
                  <a:pt x="249841" y="211836"/>
                </a:lnTo>
                <a:lnTo>
                  <a:pt x="292251" y="211836"/>
                </a:lnTo>
                <a:lnTo>
                  <a:pt x="259242" y="284988"/>
                </a:lnTo>
                <a:lnTo>
                  <a:pt x="210502" y="284988"/>
                </a:lnTo>
                <a:lnTo>
                  <a:pt x="138684" y="431292"/>
                </a:lnTo>
                <a:lnTo>
                  <a:pt x="0" y="431292"/>
                </a:lnTo>
                <a:lnTo>
                  <a:pt x="190381" y="21336"/>
                </a:lnTo>
                <a:close/>
              </a:path>
            </a:pathLst>
          </a:custGeom>
          <a:gradFill>
            <a:gsLst>
              <a:gs pos="33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326891FA-E2E4-4B60-8149-9375519C3E5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857687" y="2269619"/>
            <a:ext cx="755915" cy="937516"/>
          </a:xfrm>
          <a:custGeom>
            <a:avLst/>
            <a:gdLst>
              <a:gd name="connsiteX0" fmla="*/ 409292 w 483500"/>
              <a:gd name="connsiteY0" fmla="*/ 0 h 431292"/>
              <a:gd name="connsiteX1" fmla="*/ 483500 w 483500"/>
              <a:gd name="connsiteY1" fmla="*/ 0 h 431292"/>
              <a:gd name="connsiteX2" fmla="*/ 483500 w 483500"/>
              <a:gd name="connsiteY2" fmla="*/ 53625 h 431292"/>
              <a:gd name="connsiteX3" fmla="*/ 472999 w 483500"/>
              <a:gd name="connsiteY3" fmla="*/ 73152 h 431292"/>
              <a:gd name="connsiteX4" fmla="*/ 376282 w 483500"/>
              <a:gd name="connsiteY4" fmla="*/ 73152 h 431292"/>
              <a:gd name="connsiteX5" fmla="*/ 44470 w 483500"/>
              <a:gd name="connsiteY5" fmla="*/ 0 h 431292"/>
              <a:gd name="connsiteX6" fmla="*/ 359133 w 483500"/>
              <a:gd name="connsiteY6" fmla="*/ 0 h 431292"/>
              <a:gd name="connsiteX7" fmla="*/ 326124 w 483500"/>
              <a:gd name="connsiteY7" fmla="*/ 73152 h 431292"/>
              <a:gd name="connsiteX8" fmla="*/ 319075 w 483500"/>
              <a:gd name="connsiteY8" fmla="*/ 73152 h 431292"/>
              <a:gd name="connsiteX9" fmla="*/ 146304 w 483500"/>
              <a:gd name="connsiteY9" fmla="*/ 431292 h 431292"/>
              <a:gd name="connsiteX10" fmla="*/ 0 w 483500"/>
              <a:gd name="connsiteY10" fmla="*/ 431292 h 431292"/>
              <a:gd name="connsiteX11" fmla="*/ 172771 w 483500"/>
              <a:gd name="connsiteY11" fmla="*/ 73152 h 431292"/>
              <a:gd name="connsiteX12" fmla="*/ 11990 w 483500"/>
              <a:gd name="connsiteY12" fmla="*/ 73152 h 431292"/>
              <a:gd name="connsiteX0" fmla="*/ 409292 w 483500"/>
              <a:gd name="connsiteY0" fmla="*/ 0 h 431292"/>
              <a:gd name="connsiteX1" fmla="*/ 483500 w 483500"/>
              <a:gd name="connsiteY1" fmla="*/ 0 h 431292"/>
              <a:gd name="connsiteX2" fmla="*/ 483500 w 483500"/>
              <a:gd name="connsiteY2" fmla="*/ 53625 h 431292"/>
              <a:gd name="connsiteX3" fmla="*/ 472999 w 483500"/>
              <a:gd name="connsiteY3" fmla="*/ 73152 h 431292"/>
              <a:gd name="connsiteX4" fmla="*/ 376282 w 483500"/>
              <a:gd name="connsiteY4" fmla="*/ 73152 h 431292"/>
              <a:gd name="connsiteX5" fmla="*/ 409292 w 483500"/>
              <a:gd name="connsiteY5" fmla="*/ 0 h 431292"/>
              <a:gd name="connsiteX6" fmla="*/ 44470 w 483500"/>
              <a:gd name="connsiteY6" fmla="*/ 0 h 431292"/>
              <a:gd name="connsiteX7" fmla="*/ 359133 w 483500"/>
              <a:gd name="connsiteY7" fmla="*/ 0 h 431292"/>
              <a:gd name="connsiteX8" fmla="*/ 326124 w 483500"/>
              <a:gd name="connsiteY8" fmla="*/ 73152 h 431292"/>
              <a:gd name="connsiteX9" fmla="*/ 322535 w 483500"/>
              <a:gd name="connsiteY9" fmla="*/ 76612 h 431292"/>
              <a:gd name="connsiteX10" fmla="*/ 146304 w 483500"/>
              <a:gd name="connsiteY10" fmla="*/ 431292 h 431292"/>
              <a:gd name="connsiteX11" fmla="*/ 0 w 483500"/>
              <a:gd name="connsiteY11" fmla="*/ 431292 h 431292"/>
              <a:gd name="connsiteX12" fmla="*/ 172771 w 483500"/>
              <a:gd name="connsiteY12" fmla="*/ 73152 h 431292"/>
              <a:gd name="connsiteX13" fmla="*/ 11990 w 483500"/>
              <a:gd name="connsiteY13" fmla="*/ 73152 h 431292"/>
              <a:gd name="connsiteX14" fmla="*/ 44470 w 483500"/>
              <a:gd name="connsiteY14" fmla="*/ 0 h 431292"/>
              <a:gd name="connsiteX0" fmla="*/ 589235 w 663443"/>
              <a:gd name="connsiteY0" fmla="*/ 0 h 843085"/>
              <a:gd name="connsiteX1" fmla="*/ 663443 w 663443"/>
              <a:gd name="connsiteY1" fmla="*/ 0 h 843085"/>
              <a:gd name="connsiteX2" fmla="*/ 663443 w 663443"/>
              <a:gd name="connsiteY2" fmla="*/ 53625 h 843085"/>
              <a:gd name="connsiteX3" fmla="*/ 652942 w 663443"/>
              <a:gd name="connsiteY3" fmla="*/ 73152 h 843085"/>
              <a:gd name="connsiteX4" fmla="*/ 556225 w 663443"/>
              <a:gd name="connsiteY4" fmla="*/ 73152 h 843085"/>
              <a:gd name="connsiteX5" fmla="*/ 589235 w 663443"/>
              <a:gd name="connsiteY5" fmla="*/ 0 h 843085"/>
              <a:gd name="connsiteX6" fmla="*/ 224413 w 663443"/>
              <a:gd name="connsiteY6" fmla="*/ 0 h 843085"/>
              <a:gd name="connsiteX7" fmla="*/ 539076 w 663443"/>
              <a:gd name="connsiteY7" fmla="*/ 0 h 843085"/>
              <a:gd name="connsiteX8" fmla="*/ 506067 w 663443"/>
              <a:gd name="connsiteY8" fmla="*/ 73152 h 843085"/>
              <a:gd name="connsiteX9" fmla="*/ 502478 w 663443"/>
              <a:gd name="connsiteY9" fmla="*/ 76612 h 843085"/>
              <a:gd name="connsiteX10" fmla="*/ 326247 w 663443"/>
              <a:gd name="connsiteY10" fmla="*/ 431292 h 843085"/>
              <a:gd name="connsiteX11" fmla="*/ 0 w 663443"/>
              <a:gd name="connsiteY11" fmla="*/ 843085 h 843085"/>
              <a:gd name="connsiteX12" fmla="*/ 352714 w 663443"/>
              <a:gd name="connsiteY12" fmla="*/ 73152 h 843085"/>
              <a:gd name="connsiteX13" fmla="*/ 191933 w 663443"/>
              <a:gd name="connsiteY13" fmla="*/ 73152 h 843085"/>
              <a:gd name="connsiteX14" fmla="*/ 224413 w 663443"/>
              <a:gd name="connsiteY14" fmla="*/ 0 h 843085"/>
              <a:gd name="connsiteX0" fmla="*/ 589235 w 663443"/>
              <a:gd name="connsiteY0" fmla="*/ 0 h 843085"/>
              <a:gd name="connsiteX1" fmla="*/ 663443 w 663443"/>
              <a:gd name="connsiteY1" fmla="*/ 0 h 843085"/>
              <a:gd name="connsiteX2" fmla="*/ 663443 w 663443"/>
              <a:gd name="connsiteY2" fmla="*/ 53625 h 843085"/>
              <a:gd name="connsiteX3" fmla="*/ 652942 w 663443"/>
              <a:gd name="connsiteY3" fmla="*/ 73152 h 843085"/>
              <a:gd name="connsiteX4" fmla="*/ 556225 w 663443"/>
              <a:gd name="connsiteY4" fmla="*/ 73152 h 843085"/>
              <a:gd name="connsiteX5" fmla="*/ 589235 w 663443"/>
              <a:gd name="connsiteY5" fmla="*/ 0 h 843085"/>
              <a:gd name="connsiteX6" fmla="*/ 224413 w 663443"/>
              <a:gd name="connsiteY6" fmla="*/ 0 h 843085"/>
              <a:gd name="connsiteX7" fmla="*/ 539076 w 663443"/>
              <a:gd name="connsiteY7" fmla="*/ 0 h 843085"/>
              <a:gd name="connsiteX8" fmla="*/ 506067 w 663443"/>
              <a:gd name="connsiteY8" fmla="*/ 73152 h 843085"/>
              <a:gd name="connsiteX9" fmla="*/ 502478 w 663443"/>
              <a:gd name="connsiteY9" fmla="*/ 76612 h 843085"/>
              <a:gd name="connsiteX10" fmla="*/ 201671 w 663443"/>
              <a:gd name="connsiteY10" fmla="*/ 656220 h 843085"/>
              <a:gd name="connsiteX11" fmla="*/ 0 w 663443"/>
              <a:gd name="connsiteY11" fmla="*/ 843085 h 843085"/>
              <a:gd name="connsiteX12" fmla="*/ 352714 w 663443"/>
              <a:gd name="connsiteY12" fmla="*/ 73152 h 843085"/>
              <a:gd name="connsiteX13" fmla="*/ 191933 w 663443"/>
              <a:gd name="connsiteY13" fmla="*/ 73152 h 843085"/>
              <a:gd name="connsiteX14" fmla="*/ 224413 w 663443"/>
              <a:gd name="connsiteY14" fmla="*/ 0 h 843085"/>
              <a:gd name="connsiteX0" fmla="*/ 516566 w 590774"/>
              <a:gd name="connsiteY0" fmla="*/ 0 h 670063"/>
              <a:gd name="connsiteX1" fmla="*/ 590774 w 590774"/>
              <a:gd name="connsiteY1" fmla="*/ 0 h 670063"/>
              <a:gd name="connsiteX2" fmla="*/ 590774 w 590774"/>
              <a:gd name="connsiteY2" fmla="*/ 53625 h 670063"/>
              <a:gd name="connsiteX3" fmla="*/ 580273 w 590774"/>
              <a:gd name="connsiteY3" fmla="*/ 73152 h 670063"/>
              <a:gd name="connsiteX4" fmla="*/ 483556 w 590774"/>
              <a:gd name="connsiteY4" fmla="*/ 73152 h 670063"/>
              <a:gd name="connsiteX5" fmla="*/ 516566 w 590774"/>
              <a:gd name="connsiteY5" fmla="*/ 0 h 670063"/>
              <a:gd name="connsiteX6" fmla="*/ 151744 w 590774"/>
              <a:gd name="connsiteY6" fmla="*/ 0 h 670063"/>
              <a:gd name="connsiteX7" fmla="*/ 466407 w 590774"/>
              <a:gd name="connsiteY7" fmla="*/ 0 h 670063"/>
              <a:gd name="connsiteX8" fmla="*/ 433398 w 590774"/>
              <a:gd name="connsiteY8" fmla="*/ 73152 h 670063"/>
              <a:gd name="connsiteX9" fmla="*/ 429809 w 590774"/>
              <a:gd name="connsiteY9" fmla="*/ 76612 h 670063"/>
              <a:gd name="connsiteX10" fmla="*/ 129002 w 590774"/>
              <a:gd name="connsiteY10" fmla="*/ 656220 h 670063"/>
              <a:gd name="connsiteX11" fmla="*/ 0 w 590774"/>
              <a:gd name="connsiteY11" fmla="*/ 670063 h 670063"/>
              <a:gd name="connsiteX12" fmla="*/ 280045 w 590774"/>
              <a:gd name="connsiteY12" fmla="*/ 73152 h 670063"/>
              <a:gd name="connsiteX13" fmla="*/ 119264 w 590774"/>
              <a:gd name="connsiteY13" fmla="*/ 73152 h 670063"/>
              <a:gd name="connsiteX14" fmla="*/ 151744 w 590774"/>
              <a:gd name="connsiteY14" fmla="*/ 0 h 670063"/>
              <a:gd name="connsiteX0" fmla="*/ 516566 w 590774"/>
              <a:gd name="connsiteY0" fmla="*/ 0 h 670063"/>
              <a:gd name="connsiteX1" fmla="*/ 590774 w 590774"/>
              <a:gd name="connsiteY1" fmla="*/ 0 h 670063"/>
              <a:gd name="connsiteX2" fmla="*/ 590774 w 590774"/>
              <a:gd name="connsiteY2" fmla="*/ 53625 h 670063"/>
              <a:gd name="connsiteX3" fmla="*/ 580273 w 590774"/>
              <a:gd name="connsiteY3" fmla="*/ 73152 h 670063"/>
              <a:gd name="connsiteX4" fmla="*/ 483556 w 590774"/>
              <a:gd name="connsiteY4" fmla="*/ 73152 h 670063"/>
              <a:gd name="connsiteX5" fmla="*/ 516566 w 590774"/>
              <a:gd name="connsiteY5" fmla="*/ 0 h 670063"/>
              <a:gd name="connsiteX6" fmla="*/ 151744 w 590774"/>
              <a:gd name="connsiteY6" fmla="*/ 0 h 670063"/>
              <a:gd name="connsiteX7" fmla="*/ 466407 w 590774"/>
              <a:gd name="connsiteY7" fmla="*/ 0 h 670063"/>
              <a:gd name="connsiteX8" fmla="*/ 433398 w 590774"/>
              <a:gd name="connsiteY8" fmla="*/ 73152 h 670063"/>
              <a:gd name="connsiteX9" fmla="*/ 429809 w 590774"/>
              <a:gd name="connsiteY9" fmla="*/ 76612 h 670063"/>
              <a:gd name="connsiteX10" fmla="*/ 129002 w 590774"/>
              <a:gd name="connsiteY10" fmla="*/ 656220 h 670063"/>
              <a:gd name="connsiteX11" fmla="*/ 62334 w 590774"/>
              <a:gd name="connsiteY11" fmla="*/ 658708 h 670063"/>
              <a:gd name="connsiteX12" fmla="*/ 0 w 590774"/>
              <a:gd name="connsiteY12" fmla="*/ 670063 h 670063"/>
              <a:gd name="connsiteX13" fmla="*/ 280045 w 590774"/>
              <a:gd name="connsiteY13" fmla="*/ 73152 h 670063"/>
              <a:gd name="connsiteX14" fmla="*/ 119264 w 590774"/>
              <a:gd name="connsiteY14" fmla="*/ 73152 h 670063"/>
              <a:gd name="connsiteX15" fmla="*/ 151744 w 590774"/>
              <a:gd name="connsiteY15" fmla="*/ 0 h 670063"/>
              <a:gd name="connsiteX0" fmla="*/ 516566 w 590774"/>
              <a:gd name="connsiteY0" fmla="*/ 0 h 714075"/>
              <a:gd name="connsiteX1" fmla="*/ 590774 w 590774"/>
              <a:gd name="connsiteY1" fmla="*/ 0 h 714075"/>
              <a:gd name="connsiteX2" fmla="*/ 590774 w 590774"/>
              <a:gd name="connsiteY2" fmla="*/ 53625 h 714075"/>
              <a:gd name="connsiteX3" fmla="*/ 580273 w 590774"/>
              <a:gd name="connsiteY3" fmla="*/ 73152 h 714075"/>
              <a:gd name="connsiteX4" fmla="*/ 483556 w 590774"/>
              <a:gd name="connsiteY4" fmla="*/ 73152 h 714075"/>
              <a:gd name="connsiteX5" fmla="*/ 516566 w 590774"/>
              <a:gd name="connsiteY5" fmla="*/ 0 h 714075"/>
              <a:gd name="connsiteX6" fmla="*/ 151744 w 590774"/>
              <a:gd name="connsiteY6" fmla="*/ 0 h 714075"/>
              <a:gd name="connsiteX7" fmla="*/ 466407 w 590774"/>
              <a:gd name="connsiteY7" fmla="*/ 0 h 714075"/>
              <a:gd name="connsiteX8" fmla="*/ 433398 w 590774"/>
              <a:gd name="connsiteY8" fmla="*/ 73152 h 714075"/>
              <a:gd name="connsiteX9" fmla="*/ 429809 w 590774"/>
              <a:gd name="connsiteY9" fmla="*/ 76612 h 714075"/>
              <a:gd name="connsiteX10" fmla="*/ 129002 w 590774"/>
              <a:gd name="connsiteY10" fmla="*/ 656220 h 714075"/>
              <a:gd name="connsiteX11" fmla="*/ 58873 w 590774"/>
              <a:gd name="connsiteY11" fmla="*/ 714075 h 714075"/>
              <a:gd name="connsiteX12" fmla="*/ 0 w 590774"/>
              <a:gd name="connsiteY12" fmla="*/ 670063 h 714075"/>
              <a:gd name="connsiteX13" fmla="*/ 280045 w 590774"/>
              <a:gd name="connsiteY13" fmla="*/ 73152 h 714075"/>
              <a:gd name="connsiteX14" fmla="*/ 119264 w 590774"/>
              <a:gd name="connsiteY14" fmla="*/ 73152 h 714075"/>
              <a:gd name="connsiteX15" fmla="*/ 151744 w 590774"/>
              <a:gd name="connsiteY15" fmla="*/ 0 h 714075"/>
              <a:gd name="connsiteX0" fmla="*/ 475041 w 549249"/>
              <a:gd name="connsiteY0" fmla="*/ 0 h 714075"/>
              <a:gd name="connsiteX1" fmla="*/ 549249 w 549249"/>
              <a:gd name="connsiteY1" fmla="*/ 0 h 714075"/>
              <a:gd name="connsiteX2" fmla="*/ 549249 w 549249"/>
              <a:gd name="connsiteY2" fmla="*/ 53625 h 714075"/>
              <a:gd name="connsiteX3" fmla="*/ 538748 w 549249"/>
              <a:gd name="connsiteY3" fmla="*/ 73152 h 714075"/>
              <a:gd name="connsiteX4" fmla="*/ 442031 w 549249"/>
              <a:gd name="connsiteY4" fmla="*/ 73152 h 714075"/>
              <a:gd name="connsiteX5" fmla="*/ 475041 w 549249"/>
              <a:gd name="connsiteY5" fmla="*/ 0 h 714075"/>
              <a:gd name="connsiteX6" fmla="*/ 110219 w 549249"/>
              <a:gd name="connsiteY6" fmla="*/ 0 h 714075"/>
              <a:gd name="connsiteX7" fmla="*/ 424882 w 549249"/>
              <a:gd name="connsiteY7" fmla="*/ 0 h 714075"/>
              <a:gd name="connsiteX8" fmla="*/ 391873 w 549249"/>
              <a:gd name="connsiteY8" fmla="*/ 73152 h 714075"/>
              <a:gd name="connsiteX9" fmla="*/ 388284 w 549249"/>
              <a:gd name="connsiteY9" fmla="*/ 76612 h 714075"/>
              <a:gd name="connsiteX10" fmla="*/ 87477 w 549249"/>
              <a:gd name="connsiteY10" fmla="*/ 656220 h 714075"/>
              <a:gd name="connsiteX11" fmla="*/ 17348 w 549249"/>
              <a:gd name="connsiteY11" fmla="*/ 714075 h 714075"/>
              <a:gd name="connsiteX12" fmla="*/ 0 w 549249"/>
              <a:gd name="connsiteY12" fmla="*/ 585283 h 714075"/>
              <a:gd name="connsiteX13" fmla="*/ 238520 w 549249"/>
              <a:gd name="connsiteY13" fmla="*/ 73152 h 714075"/>
              <a:gd name="connsiteX14" fmla="*/ 77739 w 549249"/>
              <a:gd name="connsiteY14" fmla="*/ 73152 h 714075"/>
              <a:gd name="connsiteX15" fmla="*/ 110219 w 549249"/>
              <a:gd name="connsiteY15" fmla="*/ 0 h 714075"/>
              <a:gd name="connsiteX0" fmla="*/ 475041 w 549249"/>
              <a:gd name="connsiteY0" fmla="*/ 0 h 714075"/>
              <a:gd name="connsiteX1" fmla="*/ 549249 w 549249"/>
              <a:gd name="connsiteY1" fmla="*/ 0 h 714075"/>
              <a:gd name="connsiteX2" fmla="*/ 549249 w 549249"/>
              <a:gd name="connsiteY2" fmla="*/ 53625 h 714075"/>
              <a:gd name="connsiteX3" fmla="*/ 538748 w 549249"/>
              <a:gd name="connsiteY3" fmla="*/ 73152 h 714075"/>
              <a:gd name="connsiteX4" fmla="*/ 442031 w 549249"/>
              <a:gd name="connsiteY4" fmla="*/ 73152 h 714075"/>
              <a:gd name="connsiteX5" fmla="*/ 475041 w 549249"/>
              <a:gd name="connsiteY5" fmla="*/ 0 h 714075"/>
              <a:gd name="connsiteX6" fmla="*/ 110219 w 549249"/>
              <a:gd name="connsiteY6" fmla="*/ 0 h 714075"/>
              <a:gd name="connsiteX7" fmla="*/ 424882 w 549249"/>
              <a:gd name="connsiteY7" fmla="*/ 0 h 714075"/>
              <a:gd name="connsiteX8" fmla="*/ 391873 w 549249"/>
              <a:gd name="connsiteY8" fmla="*/ 73152 h 714075"/>
              <a:gd name="connsiteX9" fmla="*/ 388284 w 549249"/>
              <a:gd name="connsiteY9" fmla="*/ 76612 h 714075"/>
              <a:gd name="connsiteX10" fmla="*/ 141114 w 549249"/>
              <a:gd name="connsiteY10" fmla="*/ 554137 h 714075"/>
              <a:gd name="connsiteX11" fmla="*/ 17348 w 549249"/>
              <a:gd name="connsiteY11" fmla="*/ 714075 h 714075"/>
              <a:gd name="connsiteX12" fmla="*/ 0 w 549249"/>
              <a:gd name="connsiteY12" fmla="*/ 585283 h 714075"/>
              <a:gd name="connsiteX13" fmla="*/ 238520 w 549249"/>
              <a:gd name="connsiteY13" fmla="*/ 73152 h 714075"/>
              <a:gd name="connsiteX14" fmla="*/ 77739 w 549249"/>
              <a:gd name="connsiteY14" fmla="*/ 73152 h 714075"/>
              <a:gd name="connsiteX15" fmla="*/ 110219 w 549249"/>
              <a:gd name="connsiteY15" fmla="*/ 0 h 714075"/>
              <a:gd name="connsiteX0" fmla="*/ 475041 w 549249"/>
              <a:gd name="connsiteY0" fmla="*/ 0 h 681201"/>
              <a:gd name="connsiteX1" fmla="*/ 549249 w 549249"/>
              <a:gd name="connsiteY1" fmla="*/ 0 h 681201"/>
              <a:gd name="connsiteX2" fmla="*/ 549249 w 549249"/>
              <a:gd name="connsiteY2" fmla="*/ 53625 h 681201"/>
              <a:gd name="connsiteX3" fmla="*/ 538748 w 549249"/>
              <a:gd name="connsiteY3" fmla="*/ 73152 h 681201"/>
              <a:gd name="connsiteX4" fmla="*/ 442031 w 549249"/>
              <a:gd name="connsiteY4" fmla="*/ 73152 h 681201"/>
              <a:gd name="connsiteX5" fmla="*/ 475041 w 549249"/>
              <a:gd name="connsiteY5" fmla="*/ 0 h 681201"/>
              <a:gd name="connsiteX6" fmla="*/ 110219 w 549249"/>
              <a:gd name="connsiteY6" fmla="*/ 0 h 681201"/>
              <a:gd name="connsiteX7" fmla="*/ 424882 w 549249"/>
              <a:gd name="connsiteY7" fmla="*/ 0 h 681201"/>
              <a:gd name="connsiteX8" fmla="*/ 391873 w 549249"/>
              <a:gd name="connsiteY8" fmla="*/ 73152 h 681201"/>
              <a:gd name="connsiteX9" fmla="*/ 388284 w 549249"/>
              <a:gd name="connsiteY9" fmla="*/ 76612 h 681201"/>
              <a:gd name="connsiteX10" fmla="*/ 141114 w 549249"/>
              <a:gd name="connsiteY10" fmla="*/ 554137 h 681201"/>
              <a:gd name="connsiteX11" fmla="*/ 17348 w 549249"/>
              <a:gd name="connsiteY11" fmla="*/ 681201 h 681201"/>
              <a:gd name="connsiteX12" fmla="*/ 0 w 549249"/>
              <a:gd name="connsiteY12" fmla="*/ 585283 h 681201"/>
              <a:gd name="connsiteX13" fmla="*/ 238520 w 549249"/>
              <a:gd name="connsiteY13" fmla="*/ 73152 h 681201"/>
              <a:gd name="connsiteX14" fmla="*/ 77739 w 549249"/>
              <a:gd name="connsiteY14" fmla="*/ 73152 h 681201"/>
              <a:gd name="connsiteX15" fmla="*/ 110219 w 549249"/>
              <a:gd name="connsiteY15" fmla="*/ 0 h 681201"/>
              <a:gd name="connsiteX0" fmla="*/ 475041 w 549249"/>
              <a:gd name="connsiteY0" fmla="*/ 0 h 681201"/>
              <a:gd name="connsiteX1" fmla="*/ 549249 w 549249"/>
              <a:gd name="connsiteY1" fmla="*/ 0 h 681201"/>
              <a:gd name="connsiteX2" fmla="*/ 549249 w 549249"/>
              <a:gd name="connsiteY2" fmla="*/ 53625 h 681201"/>
              <a:gd name="connsiteX3" fmla="*/ 538748 w 549249"/>
              <a:gd name="connsiteY3" fmla="*/ 73152 h 681201"/>
              <a:gd name="connsiteX4" fmla="*/ 442031 w 549249"/>
              <a:gd name="connsiteY4" fmla="*/ 73152 h 681201"/>
              <a:gd name="connsiteX5" fmla="*/ 475041 w 549249"/>
              <a:gd name="connsiteY5" fmla="*/ 0 h 681201"/>
              <a:gd name="connsiteX6" fmla="*/ 110219 w 549249"/>
              <a:gd name="connsiteY6" fmla="*/ 0 h 681201"/>
              <a:gd name="connsiteX7" fmla="*/ 424882 w 549249"/>
              <a:gd name="connsiteY7" fmla="*/ 0 h 681201"/>
              <a:gd name="connsiteX8" fmla="*/ 391873 w 549249"/>
              <a:gd name="connsiteY8" fmla="*/ 73152 h 681201"/>
              <a:gd name="connsiteX9" fmla="*/ 388284 w 549249"/>
              <a:gd name="connsiteY9" fmla="*/ 76612 h 681201"/>
              <a:gd name="connsiteX10" fmla="*/ 116891 w 549249"/>
              <a:gd name="connsiteY10" fmla="*/ 599123 h 681201"/>
              <a:gd name="connsiteX11" fmla="*/ 17348 w 549249"/>
              <a:gd name="connsiteY11" fmla="*/ 681201 h 681201"/>
              <a:gd name="connsiteX12" fmla="*/ 0 w 549249"/>
              <a:gd name="connsiteY12" fmla="*/ 585283 h 681201"/>
              <a:gd name="connsiteX13" fmla="*/ 238520 w 549249"/>
              <a:gd name="connsiteY13" fmla="*/ 73152 h 681201"/>
              <a:gd name="connsiteX14" fmla="*/ 77739 w 549249"/>
              <a:gd name="connsiteY14" fmla="*/ 73152 h 681201"/>
              <a:gd name="connsiteX15" fmla="*/ 110219 w 549249"/>
              <a:gd name="connsiteY15" fmla="*/ 0 h 681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49249" h="681201">
                <a:moveTo>
                  <a:pt x="475041" y="0"/>
                </a:moveTo>
                <a:lnTo>
                  <a:pt x="549249" y="0"/>
                </a:lnTo>
                <a:lnTo>
                  <a:pt x="549249" y="53625"/>
                </a:lnTo>
                <a:lnTo>
                  <a:pt x="538748" y="73152"/>
                </a:lnTo>
                <a:lnTo>
                  <a:pt x="442031" y="73152"/>
                </a:lnTo>
                <a:lnTo>
                  <a:pt x="475041" y="0"/>
                </a:lnTo>
                <a:close/>
                <a:moveTo>
                  <a:pt x="110219" y="0"/>
                </a:moveTo>
                <a:lnTo>
                  <a:pt x="424882" y="0"/>
                </a:lnTo>
                <a:lnTo>
                  <a:pt x="391873" y="73152"/>
                </a:lnTo>
                <a:lnTo>
                  <a:pt x="388284" y="76612"/>
                </a:lnTo>
                <a:lnTo>
                  <a:pt x="116891" y="599123"/>
                </a:lnTo>
                <a:lnTo>
                  <a:pt x="17348" y="681201"/>
                </a:lnTo>
                <a:lnTo>
                  <a:pt x="0" y="585283"/>
                </a:lnTo>
                <a:lnTo>
                  <a:pt x="238520" y="73152"/>
                </a:lnTo>
                <a:lnTo>
                  <a:pt x="77739" y="73152"/>
                </a:lnTo>
                <a:lnTo>
                  <a:pt x="110219" y="0"/>
                </a:lnTo>
                <a:close/>
              </a:path>
            </a:pathLst>
          </a:custGeom>
          <a:gradFill>
            <a:gsLst>
              <a:gs pos="33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75BA1127-1B54-4275-91AD-BD3F4B5C5643}"/>
              </a:ext>
            </a:extLst>
          </p:cNvPr>
          <p:cNvSpPr txBox="1"/>
          <p:nvPr/>
        </p:nvSpPr>
        <p:spPr>
          <a:xfrm>
            <a:off x="970396" y="1855831"/>
            <a:ext cx="2885227" cy="338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大文送模板第一期</a:t>
            </a:r>
          </a:p>
        </p:txBody>
      </p:sp>
      <p:sp>
        <p:nvSpPr>
          <p:cNvPr id="118" name="等腰三角形 117">
            <a:extLst>
              <a:ext uri="{FF2B5EF4-FFF2-40B4-BE49-F238E27FC236}">
                <a16:creationId xmlns:a16="http://schemas.microsoft.com/office/drawing/2014/main" xmlns="" id="{17A725B4-8D41-4980-93A9-357138EE616D}"/>
              </a:ext>
            </a:extLst>
          </p:cNvPr>
          <p:cNvSpPr/>
          <p:nvPr/>
        </p:nvSpPr>
        <p:spPr>
          <a:xfrm flipV="1">
            <a:off x="3346781" y="1890982"/>
            <a:ext cx="226273" cy="195063"/>
          </a:xfrm>
          <a:prstGeom prst="triangle">
            <a:avLst/>
          </a:prstGeom>
          <a:solidFill>
            <a:srgbClr val="BA8C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/>
          </a:p>
        </p:txBody>
      </p:sp>
      <p:cxnSp>
        <p:nvCxnSpPr>
          <p:cNvPr id="119" name="PA-直接连接符 118">
            <a:extLst>
              <a:ext uri="{FF2B5EF4-FFF2-40B4-BE49-F238E27FC236}">
                <a16:creationId xmlns:a16="http://schemas.microsoft.com/office/drawing/2014/main" xmlns="" id="{D8C002E9-976C-4A46-B1F5-A70632CE95B2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>
            <a:off x="1664643" y="3322224"/>
            <a:ext cx="32820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A-直接连接符 119">
            <a:extLst>
              <a:ext uri="{FF2B5EF4-FFF2-40B4-BE49-F238E27FC236}">
                <a16:creationId xmlns:a16="http://schemas.microsoft.com/office/drawing/2014/main" xmlns="" id="{2B7E68A2-B369-4B40-B757-5ACD61DA52A7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1678228" y="3665447"/>
            <a:ext cx="32820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PA-文本框 138">
            <a:extLst>
              <a:ext uri="{FF2B5EF4-FFF2-40B4-BE49-F238E27FC236}">
                <a16:creationId xmlns:a16="http://schemas.microsoft.com/office/drawing/2014/main" xmlns="" id="{EE787C06-CD18-460C-B9C1-9B90C04FE7E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665398" y="3395110"/>
            <a:ext cx="1904639" cy="182823"/>
          </a:xfrm>
          <a:custGeom>
            <a:avLst/>
            <a:gdLst/>
            <a:ahLst/>
            <a:cxnLst/>
            <a:rect l="l" t="t" r="r" b="b"/>
            <a:pathLst>
              <a:path w="1904639" h="182823">
                <a:moveTo>
                  <a:pt x="848507" y="138017"/>
                </a:moveTo>
                <a:cubicBezTo>
                  <a:pt x="853041" y="138017"/>
                  <a:pt x="856308" y="138751"/>
                  <a:pt x="858308" y="140218"/>
                </a:cubicBezTo>
                <a:cubicBezTo>
                  <a:pt x="860308" y="141684"/>
                  <a:pt x="861308" y="145085"/>
                  <a:pt x="861308" y="150419"/>
                </a:cubicBezTo>
                <a:cubicBezTo>
                  <a:pt x="861308" y="156019"/>
                  <a:pt x="860308" y="159553"/>
                  <a:pt x="858308" y="161020"/>
                </a:cubicBezTo>
                <a:cubicBezTo>
                  <a:pt x="856308" y="162487"/>
                  <a:pt x="853041" y="163220"/>
                  <a:pt x="848507" y="163220"/>
                </a:cubicBezTo>
                <a:cubicBezTo>
                  <a:pt x="843839" y="163220"/>
                  <a:pt x="840539" y="162487"/>
                  <a:pt x="838605" y="161020"/>
                </a:cubicBezTo>
                <a:cubicBezTo>
                  <a:pt x="836672" y="159553"/>
                  <a:pt x="835705" y="156019"/>
                  <a:pt x="835705" y="150419"/>
                </a:cubicBezTo>
                <a:cubicBezTo>
                  <a:pt x="835705" y="145085"/>
                  <a:pt x="836672" y="141684"/>
                  <a:pt x="838605" y="140218"/>
                </a:cubicBezTo>
                <a:cubicBezTo>
                  <a:pt x="840539" y="138751"/>
                  <a:pt x="843839" y="138017"/>
                  <a:pt x="848507" y="138017"/>
                </a:cubicBezTo>
                <a:close/>
                <a:moveTo>
                  <a:pt x="284436" y="128816"/>
                </a:moveTo>
                <a:lnTo>
                  <a:pt x="284436" y="157020"/>
                </a:lnTo>
                <a:lnTo>
                  <a:pt x="354045" y="157020"/>
                </a:lnTo>
                <a:lnTo>
                  <a:pt x="354045" y="128816"/>
                </a:lnTo>
                <a:close/>
                <a:moveTo>
                  <a:pt x="269834" y="115414"/>
                </a:moveTo>
                <a:lnTo>
                  <a:pt x="369447" y="115414"/>
                </a:lnTo>
                <a:lnTo>
                  <a:pt x="369447" y="181623"/>
                </a:lnTo>
                <a:lnTo>
                  <a:pt x="354045" y="181623"/>
                </a:lnTo>
                <a:lnTo>
                  <a:pt x="354045" y="170421"/>
                </a:lnTo>
                <a:lnTo>
                  <a:pt x="284436" y="170421"/>
                </a:lnTo>
                <a:lnTo>
                  <a:pt x="284436" y="181623"/>
                </a:lnTo>
                <a:lnTo>
                  <a:pt x="269834" y="181623"/>
                </a:lnTo>
                <a:close/>
                <a:moveTo>
                  <a:pt x="1526992" y="113214"/>
                </a:moveTo>
                <a:lnTo>
                  <a:pt x="1526992" y="124216"/>
                </a:lnTo>
                <a:lnTo>
                  <a:pt x="1556195" y="124216"/>
                </a:lnTo>
                <a:lnTo>
                  <a:pt x="1556195" y="113214"/>
                </a:lnTo>
                <a:close/>
                <a:moveTo>
                  <a:pt x="1483986" y="113214"/>
                </a:moveTo>
                <a:lnTo>
                  <a:pt x="1483986" y="124216"/>
                </a:lnTo>
                <a:lnTo>
                  <a:pt x="1514390" y="124216"/>
                </a:lnTo>
                <a:lnTo>
                  <a:pt x="1514390" y="113214"/>
                </a:lnTo>
                <a:close/>
                <a:moveTo>
                  <a:pt x="59608" y="105013"/>
                </a:moveTo>
                <a:lnTo>
                  <a:pt x="106414" y="105013"/>
                </a:lnTo>
                <a:lnTo>
                  <a:pt x="106414" y="144618"/>
                </a:lnTo>
                <a:cubicBezTo>
                  <a:pt x="107347" y="143818"/>
                  <a:pt x="108547" y="142818"/>
                  <a:pt x="110014" y="141618"/>
                </a:cubicBezTo>
                <a:cubicBezTo>
                  <a:pt x="111481" y="140418"/>
                  <a:pt x="112915" y="139217"/>
                  <a:pt x="114315" y="138017"/>
                </a:cubicBezTo>
                <a:cubicBezTo>
                  <a:pt x="115715" y="136817"/>
                  <a:pt x="117015" y="135684"/>
                  <a:pt x="118215" y="134617"/>
                </a:cubicBezTo>
                <a:cubicBezTo>
                  <a:pt x="119415" y="133550"/>
                  <a:pt x="120216" y="132750"/>
                  <a:pt x="120616" y="132217"/>
                </a:cubicBezTo>
                <a:lnTo>
                  <a:pt x="124216" y="144218"/>
                </a:lnTo>
                <a:cubicBezTo>
                  <a:pt x="123149" y="145018"/>
                  <a:pt x="121682" y="146185"/>
                  <a:pt x="119815" y="147718"/>
                </a:cubicBezTo>
                <a:cubicBezTo>
                  <a:pt x="117949" y="149252"/>
                  <a:pt x="116082" y="150819"/>
                  <a:pt x="114215" y="152419"/>
                </a:cubicBezTo>
                <a:cubicBezTo>
                  <a:pt x="112348" y="154019"/>
                  <a:pt x="110581" y="155553"/>
                  <a:pt x="108914" y="157020"/>
                </a:cubicBezTo>
                <a:cubicBezTo>
                  <a:pt x="107247" y="158486"/>
                  <a:pt x="106014" y="159620"/>
                  <a:pt x="105214" y="160420"/>
                </a:cubicBezTo>
                <a:cubicBezTo>
                  <a:pt x="104414" y="161220"/>
                  <a:pt x="103347" y="162254"/>
                  <a:pt x="102013" y="163520"/>
                </a:cubicBezTo>
                <a:cubicBezTo>
                  <a:pt x="100680" y="164787"/>
                  <a:pt x="99480" y="165954"/>
                  <a:pt x="98413" y="167021"/>
                </a:cubicBezTo>
                <a:lnTo>
                  <a:pt x="90012" y="158020"/>
                </a:lnTo>
                <a:cubicBezTo>
                  <a:pt x="91745" y="156420"/>
                  <a:pt x="92779" y="154986"/>
                  <a:pt x="93112" y="153719"/>
                </a:cubicBezTo>
                <a:cubicBezTo>
                  <a:pt x="93446" y="152452"/>
                  <a:pt x="93612" y="151086"/>
                  <a:pt x="93612" y="149619"/>
                </a:cubicBezTo>
                <a:lnTo>
                  <a:pt x="93612" y="117615"/>
                </a:lnTo>
                <a:lnTo>
                  <a:pt x="72410" y="117615"/>
                </a:lnTo>
                <a:lnTo>
                  <a:pt x="72410" y="132217"/>
                </a:lnTo>
                <a:cubicBezTo>
                  <a:pt x="72410" y="137284"/>
                  <a:pt x="72143" y="141784"/>
                  <a:pt x="71609" y="145718"/>
                </a:cubicBezTo>
                <a:cubicBezTo>
                  <a:pt x="71076" y="149652"/>
                  <a:pt x="70109" y="153419"/>
                  <a:pt x="68709" y="157020"/>
                </a:cubicBezTo>
                <a:cubicBezTo>
                  <a:pt x="67309" y="160620"/>
                  <a:pt x="65442" y="164254"/>
                  <a:pt x="63108" y="167921"/>
                </a:cubicBezTo>
                <a:cubicBezTo>
                  <a:pt x="60775" y="171588"/>
                  <a:pt x="57741" y="175622"/>
                  <a:pt x="54007" y="180022"/>
                </a:cubicBezTo>
                <a:lnTo>
                  <a:pt x="42406" y="172822"/>
                </a:lnTo>
                <a:cubicBezTo>
                  <a:pt x="46006" y="169088"/>
                  <a:pt x="48907" y="165687"/>
                  <a:pt x="51107" y="162620"/>
                </a:cubicBezTo>
                <a:cubicBezTo>
                  <a:pt x="53307" y="159553"/>
                  <a:pt x="55041" y="156420"/>
                  <a:pt x="56308" y="153219"/>
                </a:cubicBezTo>
                <a:cubicBezTo>
                  <a:pt x="57574" y="150019"/>
                  <a:pt x="58441" y="146518"/>
                  <a:pt x="58908" y="142718"/>
                </a:cubicBezTo>
                <a:cubicBezTo>
                  <a:pt x="59375" y="138917"/>
                  <a:pt x="59608" y="134417"/>
                  <a:pt x="59608" y="129216"/>
                </a:cubicBezTo>
                <a:close/>
                <a:moveTo>
                  <a:pt x="1526992" y="93212"/>
                </a:moveTo>
                <a:lnTo>
                  <a:pt x="1526992" y="103613"/>
                </a:lnTo>
                <a:lnTo>
                  <a:pt x="1556195" y="103613"/>
                </a:lnTo>
                <a:lnTo>
                  <a:pt x="1556195" y="93212"/>
                </a:lnTo>
                <a:close/>
                <a:moveTo>
                  <a:pt x="1483986" y="93212"/>
                </a:moveTo>
                <a:lnTo>
                  <a:pt x="1483986" y="103613"/>
                </a:lnTo>
                <a:lnTo>
                  <a:pt x="1514390" y="103613"/>
                </a:lnTo>
                <a:lnTo>
                  <a:pt x="1514390" y="93212"/>
                </a:lnTo>
                <a:close/>
                <a:moveTo>
                  <a:pt x="269634" y="85011"/>
                </a:moveTo>
                <a:lnTo>
                  <a:pt x="369847" y="85011"/>
                </a:lnTo>
                <a:lnTo>
                  <a:pt x="369847" y="98012"/>
                </a:lnTo>
                <a:lnTo>
                  <a:pt x="269634" y="98012"/>
                </a:lnTo>
                <a:close/>
                <a:moveTo>
                  <a:pt x="50407" y="77810"/>
                </a:moveTo>
                <a:lnTo>
                  <a:pt x="113415" y="77810"/>
                </a:lnTo>
                <a:lnTo>
                  <a:pt x="113415" y="90011"/>
                </a:lnTo>
                <a:lnTo>
                  <a:pt x="50407" y="90011"/>
                </a:lnTo>
                <a:close/>
                <a:moveTo>
                  <a:pt x="666284" y="75009"/>
                </a:moveTo>
                <a:lnTo>
                  <a:pt x="666284" y="102813"/>
                </a:lnTo>
                <a:lnTo>
                  <a:pt x="720891" y="102813"/>
                </a:lnTo>
                <a:lnTo>
                  <a:pt x="720891" y="75009"/>
                </a:lnTo>
                <a:close/>
                <a:moveTo>
                  <a:pt x="407051" y="65408"/>
                </a:moveTo>
                <a:lnTo>
                  <a:pt x="450257" y="65408"/>
                </a:lnTo>
                <a:lnTo>
                  <a:pt x="450257" y="146618"/>
                </a:lnTo>
                <a:cubicBezTo>
                  <a:pt x="451457" y="145818"/>
                  <a:pt x="453324" y="144385"/>
                  <a:pt x="455858" y="142318"/>
                </a:cubicBezTo>
                <a:cubicBezTo>
                  <a:pt x="458391" y="140251"/>
                  <a:pt x="461092" y="138051"/>
                  <a:pt x="463959" y="135717"/>
                </a:cubicBezTo>
                <a:cubicBezTo>
                  <a:pt x="466826" y="133383"/>
                  <a:pt x="469559" y="131116"/>
                  <a:pt x="472160" y="128916"/>
                </a:cubicBezTo>
                <a:cubicBezTo>
                  <a:pt x="474760" y="126716"/>
                  <a:pt x="476727" y="125082"/>
                  <a:pt x="478060" y="124015"/>
                </a:cubicBezTo>
                <a:lnTo>
                  <a:pt x="483461" y="139617"/>
                </a:lnTo>
                <a:cubicBezTo>
                  <a:pt x="482128" y="140551"/>
                  <a:pt x="479794" y="142251"/>
                  <a:pt x="476460" y="144718"/>
                </a:cubicBezTo>
                <a:cubicBezTo>
                  <a:pt x="473126" y="147185"/>
                  <a:pt x="469593" y="149819"/>
                  <a:pt x="465859" y="152619"/>
                </a:cubicBezTo>
                <a:cubicBezTo>
                  <a:pt x="462125" y="155419"/>
                  <a:pt x="458558" y="158086"/>
                  <a:pt x="455158" y="160620"/>
                </a:cubicBezTo>
                <a:cubicBezTo>
                  <a:pt x="451757" y="163154"/>
                  <a:pt x="449390" y="164954"/>
                  <a:pt x="448057" y="166021"/>
                </a:cubicBezTo>
                <a:cubicBezTo>
                  <a:pt x="446590" y="167221"/>
                  <a:pt x="444890" y="168688"/>
                  <a:pt x="442956" y="170421"/>
                </a:cubicBezTo>
                <a:cubicBezTo>
                  <a:pt x="441022" y="172155"/>
                  <a:pt x="439255" y="173955"/>
                  <a:pt x="437655" y="175822"/>
                </a:cubicBezTo>
                <a:lnTo>
                  <a:pt x="428454" y="163020"/>
                </a:lnTo>
                <a:cubicBezTo>
                  <a:pt x="429788" y="161687"/>
                  <a:pt x="430854" y="160520"/>
                  <a:pt x="431654" y="159520"/>
                </a:cubicBezTo>
                <a:cubicBezTo>
                  <a:pt x="432455" y="158520"/>
                  <a:pt x="433055" y="157620"/>
                  <a:pt x="433455" y="156820"/>
                </a:cubicBezTo>
                <a:cubicBezTo>
                  <a:pt x="433855" y="156019"/>
                  <a:pt x="434122" y="155153"/>
                  <a:pt x="434255" y="154219"/>
                </a:cubicBezTo>
                <a:cubicBezTo>
                  <a:pt x="434388" y="153286"/>
                  <a:pt x="434455" y="152219"/>
                  <a:pt x="434455" y="151019"/>
                </a:cubicBezTo>
                <a:lnTo>
                  <a:pt x="434455" y="81010"/>
                </a:lnTo>
                <a:lnTo>
                  <a:pt x="407051" y="81010"/>
                </a:lnTo>
                <a:close/>
                <a:moveTo>
                  <a:pt x="1687212" y="64208"/>
                </a:moveTo>
                <a:lnTo>
                  <a:pt x="1703414" y="65008"/>
                </a:lnTo>
                <a:lnTo>
                  <a:pt x="1703414" y="182223"/>
                </a:lnTo>
                <a:lnTo>
                  <a:pt x="1687212" y="182223"/>
                </a:lnTo>
                <a:close/>
                <a:moveTo>
                  <a:pt x="269634" y="56007"/>
                </a:moveTo>
                <a:lnTo>
                  <a:pt x="369847" y="56007"/>
                </a:lnTo>
                <a:lnTo>
                  <a:pt x="369847" y="68809"/>
                </a:lnTo>
                <a:lnTo>
                  <a:pt x="269634" y="68809"/>
                </a:lnTo>
                <a:close/>
                <a:moveTo>
                  <a:pt x="848507" y="52807"/>
                </a:moveTo>
                <a:cubicBezTo>
                  <a:pt x="853041" y="52807"/>
                  <a:pt x="856308" y="53540"/>
                  <a:pt x="858308" y="55007"/>
                </a:cubicBezTo>
                <a:cubicBezTo>
                  <a:pt x="860308" y="56474"/>
                  <a:pt x="861308" y="59941"/>
                  <a:pt x="861308" y="65408"/>
                </a:cubicBezTo>
                <a:cubicBezTo>
                  <a:pt x="861308" y="70876"/>
                  <a:pt x="860308" y="74343"/>
                  <a:pt x="858308" y="75809"/>
                </a:cubicBezTo>
                <a:cubicBezTo>
                  <a:pt x="856308" y="77276"/>
                  <a:pt x="853041" y="78010"/>
                  <a:pt x="848507" y="78010"/>
                </a:cubicBezTo>
                <a:cubicBezTo>
                  <a:pt x="843839" y="78010"/>
                  <a:pt x="840539" y="77276"/>
                  <a:pt x="838605" y="75809"/>
                </a:cubicBezTo>
                <a:cubicBezTo>
                  <a:pt x="836672" y="74343"/>
                  <a:pt x="835705" y="70876"/>
                  <a:pt x="835705" y="65408"/>
                </a:cubicBezTo>
                <a:cubicBezTo>
                  <a:pt x="835705" y="59941"/>
                  <a:pt x="836672" y="56474"/>
                  <a:pt x="838605" y="55007"/>
                </a:cubicBezTo>
                <a:cubicBezTo>
                  <a:pt x="840539" y="53540"/>
                  <a:pt x="843839" y="52807"/>
                  <a:pt x="848507" y="52807"/>
                </a:cubicBezTo>
                <a:close/>
                <a:moveTo>
                  <a:pt x="40006" y="51006"/>
                </a:moveTo>
                <a:lnTo>
                  <a:pt x="51007" y="57407"/>
                </a:lnTo>
                <a:cubicBezTo>
                  <a:pt x="49140" y="61408"/>
                  <a:pt x="47206" y="65341"/>
                  <a:pt x="45206" y="69209"/>
                </a:cubicBezTo>
                <a:cubicBezTo>
                  <a:pt x="43206" y="73076"/>
                  <a:pt x="41072" y="76943"/>
                  <a:pt x="38805" y="80810"/>
                </a:cubicBezTo>
                <a:lnTo>
                  <a:pt x="38805" y="180823"/>
                </a:lnTo>
                <a:lnTo>
                  <a:pt x="26004" y="180823"/>
                </a:lnTo>
                <a:lnTo>
                  <a:pt x="26004" y="100613"/>
                </a:lnTo>
                <a:cubicBezTo>
                  <a:pt x="23337" y="104480"/>
                  <a:pt x="20636" y="108180"/>
                  <a:pt x="17903" y="111714"/>
                </a:cubicBezTo>
                <a:cubicBezTo>
                  <a:pt x="15169" y="115248"/>
                  <a:pt x="12402" y="118615"/>
                  <a:pt x="9602" y="121815"/>
                </a:cubicBezTo>
                <a:lnTo>
                  <a:pt x="0" y="110814"/>
                </a:lnTo>
                <a:cubicBezTo>
                  <a:pt x="3201" y="107213"/>
                  <a:pt x="6701" y="103013"/>
                  <a:pt x="10502" y="98212"/>
                </a:cubicBezTo>
                <a:cubicBezTo>
                  <a:pt x="14302" y="93412"/>
                  <a:pt x="18036" y="88344"/>
                  <a:pt x="21703" y="83010"/>
                </a:cubicBezTo>
                <a:cubicBezTo>
                  <a:pt x="25370" y="77676"/>
                  <a:pt x="28804" y="72242"/>
                  <a:pt x="32004" y="66708"/>
                </a:cubicBezTo>
                <a:cubicBezTo>
                  <a:pt x="35205" y="61174"/>
                  <a:pt x="37872" y="55940"/>
                  <a:pt x="40006" y="51006"/>
                </a:cubicBezTo>
                <a:close/>
                <a:moveTo>
                  <a:pt x="138418" y="49806"/>
                </a:moveTo>
                <a:cubicBezTo>
                  <a:pt x="138151" y="50740"/>
                  <a:pt x="137851" y="51640"/>
                  <a:pt x="137518" y="52507"/>
                </a:cubicBezTo>
                <a:cubicBezTo>
                  <a:pt x="137184" y="53373"/>
                  <a:pt x="136818" y="54273"/>
                  <a:pt x="136418" y="55207"/>
                </a:cubicBezTo>
                <a:cubicBezTo>
                  <a:pt x="137218" y="66008"/>
                  <a:pt x="138651" y="76110"/>
                  <a:pt x="140718" y="85511"/>
                </a:cubicBezTo>
                <a:cubicBezTo>
                  <a:pt x="142785" y="94912"/>
                  <a:pt x="145419" y="103746"/>
                  <a:pt x="148619" y="112014"/>
                </a:cubicBezTo>
                <a:cubicBezTo>
                  <a:pt x="152086" y="103080"/>
                  <a:pt x="154853" y="93545"/>
                  <a:pt x="156920" y="83410"/>
                </a:cubicBezTo>
                <a:cubicBezTo>
                  <a:pt x="158987" y="73276"/>
                  <a:pt x="160554" y="62074"/>
                  <a:pt x="161621" y="49806"/>
                </a:cubicBezTo>
                <a:close/>
                <a:moveTo>
                  <a:pt x="1257758" y="45206"/>
                </a:moveTo>
                <a:cubicBezTo>
                  <a:pt x="1261758" y="59874"/>
                  <a:pt x="1266859" y="72876"/>
                  <a:pt x="1273060" y="84211"/>
                </a:cubicBezTo>
                <a:cubicBezTo>
                  <a:pt x="1279260" y="95545"/>
                  <a:pt x="1286895" y="105747"/>
                  <a:pt x="1295963" y="114814"/>
                </a:cubicBezTo>
                <a:cubicBezTo>
                  <a:pt x="1304764" y="105613"/>
                  <a:pt x="1311965" y="95379"/>
                  <a:pt x="1317565" y="84111"/>
                </a:cubicBezTo>
                <a:cubicBezTo>
                  <a:pt x="1323166" y="72842"/>
                  <a:pt x="1327700" y="59874"/>
                  <a:pt x="1331167" y="45206"/>
                </a:cubicBezTo>
                <a:close/>
                <a:moveTo>
                  <a:pt x="617878" y="41605"/>
                </a:moveTo>
                <a:lnTo>
                  <a:pt x="632280" y="42205"/>
                </a:lnTo>
                <a:lnTo>
                  <a:pt x="632280" y="181023"/>
                </a:lnTo>
                <a:lnTo>
                  <a:pt x="617878" y="181023"/>
                </a:lnTo>
                <a:close/>
                <a:moveTo>
                  <a:pt x="1569197" y="39605"/>
                </a:moveTo>
                <a:lnTo>
                  <a:pt x="1570197" y="49806"/>
                </a:lnTo>
                <a:cubicBezTo>
                  <a:pt x="1564596" y="50473"/>
                  <a:pt x="1558062" y="51073"/>
                  <a:pt x="1550594" y="51606"/>
                </a:cubicBezTo>
                <a:cubicBezTo>
                  <a:pt x="1543127" y="52140"/>
                  <a:pt x="1535259" y="52607"/>
                  <a:pt x="1526992" y="53007"/>
                </a:cubicBezTo>
                <a:lnTo>
                  <a:pt x="1526992" y="62808"/>
                </a:lnTo>
                <a:lnTo>
                  <a:pt x="1583399" y="62808"/>
                </a:lnTo>
                <a:lnTo>
                  <a:pt x="1583399" y="73409"/>
                </a:lnTo>
                <a:lnTo>
                  <a:pt x="1526992" y="73409"/>
                </a:lnTo>
                <a:lnTo>
                  <a:pt x="1526992" y="83810"/>
                </a:lnTo>
                <a:lnTo>
                  <a:pt x="1568997" y="83810"/>
                </a:lnTo>
                <a:lnTo>
                  <a:pt x="1568997" y="133817"/>
                </a:lnTo>
                <a:lnTo>
                  <a:pt x="1526992" y="133817"/>
                </a:lnTo>
                <a:lnTo>
                  <a:pt x="1526992" y="145218"/>
                </a:lnTo>
                <a:lnTo>
                  <a:pt x="1574598" y="145218"/>
                </a:lnTo>
                <a:lnTo>
                  <a:pt x="1574598" y="155619"/>
                </a:lnTo>
                <a:lnTo>
                  <a:pt x="1526992" y="155619"/>
                </a:lnTo>
                <a:lnTo>
                  <a:pt x="1526992" y="167021"/>
                </a:lnTo>
                <a:lnTo>
                  <a:pt x="1582998" y="167021"/>
                </a:lnTo>
                <a:lnTo>
                  <a:pt x="1582998" y="177422"/>
                </a:lnTo>
                <a:lnTo>
                  <a:pt x="1456383" y="177422"/>
                </a:lnTo>
                <a:lnTo>
                  <a:pt x="1456383" y="167021"/>
                </a:lnTo>
                <a:lnTo>
                  <a:pt x="1514390" y="167021"/>
                </a:lnTo>
                <a:lnTo>
                  <a:pt x="1514390" y="155619"/>
                </a:lnTo>
                <a:lnTo>
                  <a:pt x="1465584" y="155619"/>
                </a:lnTo>
                <a:lnTo>
                  <a:pt x="1465584" y="145218"/>
                </a:lnTo>
                <a:lnTo>
                  <a:pt x="1514390" y="145218"/>
                </a:lnTo>
                <a:lnTo>
                  <a:pt x="1514390" y="133817"/>
                </a:lnTo>
                <a:lnTo>
                  <a:pt x="1471185" y="133817"/>
                </a:lnTo>
                <a:lnTo>
                  <a:pt x="1471185" y="83810"/>
                </a:lnTo>
                <a:lnTo>
                  <a:pt x="1514390" y="83810"/>
                </a:lnTo>
                <a:lnTo>
                  <a:pt x="1514390" y="73409"/>
                </a:lnTo>
                <a:lnTo>
                  <a:pt x="1460383" y="73409"/>
                </a:lnTo>
                <a:lnTo>
                  <a:pt x="1460383" y="62808"/>
                </a:lnTo>
                <a:lnTo>
                  <a:pt x="1514390" y="62808"/>
                </a:lnTo>
                <a:lnTo>
                  <a:pt x="1514390" y="53607"/>
                </a:lnTo>
                <a:cubicBezTo>
                  <a:pt x="1506389" y="54007"/>
                  <a:pt x="1498621" y="54340"/>
                  <a:pt x="1491087" y="54607"/>
                </a:cubicBezTo>
                <a:cubicBezTo>
                  <a:pt x="1483553" y="54874"/>
                  <a:pt x="1476718" y="55074"/>
                  <a:pt x="1470584" y="55207"/>
                </a:cubicBezTo>
                <a:lnTo>
                  <a:pt x="1469384" y="44806"/>
                </a:lnTo>
                <a:cubicBezTo>
                  <a:pt x="1476585" y="44672"/>
                  <a:pt x="1484653" y="44439"/>
                  <a:pt x="1493587" y="44106"/>
                </a:cubicBezTo>
                <a:cubicBezTo>
                  <a:pt x="1502522" y="43772"/>
                  <a:pt x="1511556" y="43372"/>
                  <a:pt x="1520691" y="42905"/>
                </a:cubicBezTo>
                <a:cubicBezTo>
                  <a:pt x="1529825" y="42439"/>
                  <a:pt x="1538626" y="41939"/>
                  <a:pt x="1547094" y="41405"/>
                </a:cubicBezTo>
                <a:cubicBezTo>
                  <a:pt x="1555562" y="40872"/>
                  <a:pt x="1562929" y="40272"/>
                  <a:pt x="1569197" y="39605"/>
                </a:cubicBezTo>
                <a:close/>
                <a:moveTo>
                  <a:pt x="1833230" y="38805"/>
                </a:moveTo>
                <a:lnTo>
                  <a:pt x="1833230" y="97812"/>
                </a:lnTo>
                <a:lnTo>
                  <a:pt x="1852232" y="97812"/>
                </a:lnTo>
                <a:cubicBezTo>
                  <a:pt x="1858633" y="97812"/>
                  <a:pt x="1864034" y="97345"/>
                  <a:pt x="1868434" y="96412"/>
                </a:cubicBezTo>
                <a:cubicBezTo>
                  <a:pt x="1872835" y="95479"/>
                  <a:pt x="1876335" y="93845"/>
                  <a:pt x="1878935" y="91511"/>
                </a:cubicBezTo>
                <a:cubicBezTo>
                  <a:pt x="1881536" y="89178"/>
                  <a:pt x="1883403" y="86077"/>
                  <a:pt x="1884536" y="82210"/>
                </a:cubicBezTo>
                <a:cubicBezTo>
                  <a:pt x="1885670" y="78343"/>
                  <a:pt x="1886236" y="73476"/>
                  <a:pt x="1886236" y="67608"/>
                </a:cubicBezTo>
                <a:cubicBezTo>
                  <a:pt x="1886236" y="62274"/>
                  <a:pt x="1885670" y="57774"/>
                  <a:pt x="1884536" y="54107"/>
                </a:cubicBezTo>
                <a:cubicBezTo>
                  <a:pt x="1883403" y="50440"/>
                  <a:pt x="1881536" y="47473"/>
                  <a:pt x="1878935" y="45206"/>
                </a:cubicBezTo>
                <a:cubicBezTo>
                  <a:pt x="1876335" y="42939"/>
                  <a:pt x="1872835" y="41305"/>
                  <a:pt x="1868434" y="40305"/>
                </a:cubicBezTo>
                <a:cubicBezTo>
                  <a:pt x="1864034" y="39305"/>
                  <a:pt x="1858633" y="38805"/>
                  <a:pt x="1852232" y="38805"/>
                </a:cubicBezTo>
                <a:close/>
                <a:moveTo>
                  <a:pt x="716490" y="34404"/>
                </a:moveTo>
                <a:lnTo>
                  <a:pt x="728092" y="40405"/>
                </a:lnTo>
                <a:cubicBezTo>
                  <a:pt x="726225" y="43605"/>
                  <a:pt x="723958" y="47239"/>
                  <a:pt x="721291" y="51306"/>
                </a:cubicBezTo>
                <a:cubicBezTo>
                  <a:pt x="718624" y="55374"/>
                  <a:pt x="716023" y="59274"/>
                  <a:pt x="713490" y="63008"/>
                </a:cubicBezTo>
                <a:lnTo>
                  <a:pt x="734092" y="63008"/>
                </a:lnTo>
                <a:lnTo>
                  <a:pt x="734092" y="114414"/>
                </a:lnTo>
                <a:lnTo>
                  <a:pt x="714090" y="114414"/>
                </a:lnTo>
                <a:lnTo>
                  <a:pt x="714090" y="142418"/>
                </a:lnTo>
                <a:cubicBezTo>
                  <a:pt x="714090" y="145485"/>
                  <a:pt x="714623" y="147485"/>
                  <a:pt x="715690" y="148419"/>
                </a:cubicBezTo>
                <a:cubicBezTo>
                  <a:pt x="716757" y="149352"/>
                  <a:pt x="718891" y="149819"/>
                  <a:pt x="722091" y="149819"/>
                </a:cubicBezTo>
                <a:lnTo>
                  <a:pt x="726291" y="149819"/>
                </a:lnTo>
                <a:cubicBezTo>
                  <a:pt x="729759" y="149819"/>
                  <a:pt x="731959" y="149319"/>
                  <a:pt x="732892" y="148319"/>
                </a:cubicBezTo>
                <a:cubicBezTo>
                  <a:pt x="733826" y="147318"/>
                  <a:pt x="734492" y="145351"/>
                  <a:pt x="734893" y="142418"/>
                </a:cubicBezTo>
                <a:cubicBezTo>
                  <a:pt x="735293" y="139351"/>
                  <a:pt x="735559" y="136684"/>
                  <a:pt x="735693" y="134417"/>
                </a:cubicBezTo>
                <a:cubicBezTo>
                  <a:pt x="735826" y="132150"/>
                  <a:pt x="735893" y="130483"/>
                  <a:pt x="735893" y="129416"/>
                </a:cubicBezTo>
                <a:lnTo>
                  <a:pt x="748494" y="134017"/>
                </a:lnTo>
                <a:cubicBezTo>
                  <a:pt x="748494" y="135217"/>
                  <a:pt x="748361" y="137150"/>
                  <a:pt x="748094" y="139817"/>
                </a:cubicBezTo>
                <a:cubicBezTo>
                  <a:pt x="747827" y="142484"/>
                  <a:pt x="747494" y="145351"/>
                  <a:pt x="747094" y="148419"/>
                </a:cubicBezTo>
                <a:cubicBezTo>
                  <a:pt x="746427" y="153886"/>
                  <a:pt x="744760" y="157520"/>
                  <a:pt x="742093" y="159320"/>
                </a:cubicBezTo>
                <a:cubicBezTo>
                  <a:pt x="739426" y="161120"/>
                  <a:pt x="734893" y="162020"/>
                  <a:pt x="728492" y="162020"/>
                </a:cubicBezTo>
                <a:lnTo>
                  <a:pt x="717890" y="162020"/>
                </a:lnTo>
                <a:cubicBezTo>
                  <a:pt x="712156" y="162020"/>
                  <a:pt x="707956" y="161020"/>
                  <a:pt x="705289" y="159020"/>
                </a:cubicBezTo>
                <a:cubicBezTo>
                  <a:pt x="702622" y="157020"/>
                  <a:pt x="701288" y="153086"/>
                  <a:pt x="701288" y="147218"/>
                </a:cubicBezTo>
                <a:lnTo>
                  <a:pt x="701288" y="114414"/>
                </a:lnTo>
                <a:lnTo>
                  <a:pt x="682286" y="114414"/>
                </a:lnTo>
                <a:cubicBezTo>
                  <a:pt x="681886" y="122415"/>
                  <a:pt x="680986" y="129216"/>
                  <a:pt x="679586" y="134817"/>
                </a:cubicBezTo>
                <a:cubicBezTo>
                  <a:pt x="678185" y="140418"/>
                  <a:pt x="676085" y="145285"/>
                  <a:pt x="673285" y="149419"/>
                </a:cubicBezTo>
                <a:cubicBezTo>
                  <a:pt x="670484" y="153553"/>
                  <a:pt x="666984" y="157286"/>
                  <a:pt x="662783" y="160620"/>
                </a:cubicBezTo>
                <a:cubicBezTo>
                  <a:pt x="658583" y="163954"/>
                  <a:pt x="653549" y="167288"/>
                  <a:pt x="647682" y="170621"/>
                </a:cubicBezTo>
                <a:lnTo>
                  <a:pt x="639281" y="158820"/>
                </a:lnTo>
                <a:cubicBezTo>
                  <a:pt x="644615" y="156153"/>
                  <a:pt x="649115" y="153553"/>
                  <a:pt x="652782" y="151019"/>
                </a:cubicBezTo>
                <a:cubicBezTo>
                  <a:pt x="656449" y="148485"/>
                  <a:pt x="659450" y="145552"/>
                  <a:pt x="661783" y="142218"/>
                </a:cubicBezTo>
                <a:cubicBezTo>
                  <a:pt x="664117" y="138884"/>
                  <a:pt x="665850" y="135017"/>
                  <a:pt x="666984" y="130616"/>
                </a:cubicBezTo>
                <a:cubicBezTo>
                  <a:pt x="668118" y="126216"/>
                  <a:pt x="668884" y="120815"/>
                  <a:pt x="669284" y="114414"/>
                </a:cubicBezTo>
                <a:lnTo>
                  <a:pt x="653282" y="114414"/>
                </a:lnTo>
                <a:lnTo>
                  <a:pt x="653282" y="63008"/>
                </a:lnTo>
                <a:lnTo>
                  <a:pt x="673285" y="63008"/>
                </a:lnTo>
                <a:cubicBezTo>
                  <a:pt x="672351" y="61274"/>
                  <a:pt x="671318" y="59341"/>
                  <a:pt x="670184" y="57207"/>
                </a:cubicBezTo>
                <a:cubicBezTo>
                  <a:pt x="669051" y="55074"/>
                  <a:pt x="667851" y="53007"/>
                  <a:pt x="666584" y="51006"/>
                </a:cubicBezTo>
                <a:cubicBezTo>
                  <a:pt x="665317" y="49006"/>
                  <a:pt x="664084" y="47106"/>
                  <a:pt x="662883" y="45306"/>
                </a:cubicBezTo>
                <a:cubicBezTo>
                  <a:pt x="661683" y="43505"/>
                  <a:pt x="660617" y="42005"/>
                  <a:pt x="659683" y="40805"/>
                </a:cubicBezTo>
                <a:lnTo>
                  <a:pt x="669484" y="34604"/>
                </a:lnTo>
                <a:cubicBezTo>
                  <a:pt x="670418" y="35804"/>
                  <a:pt x="671585" y="37371"/>
                  <a:pt x="672985" y="39305"/>
                </a:cubicBezTo>
                <a:cubicBezTo>
                  <a:pt x="674385" y="41238"/>
                  <a:pt x="675818" y="43339"/>
                  <a:pt x="677285" y="45606"/>
                </a:cubicBezTo>
                <a:cubicBezTo>
                  <a:pt x="678752" y="47873"/>
                  <a:pt x="680219" y="50173"/>
                  <a:pt x="681686" y="52507"/>
                </a:cubicBezTo>
                <a:cubicBezTo>
                  <a:pt x="683153" y="54840"/>
                  <a:pt x="684419" y="56940"/>
                  <a:pt x="685486" y="58807"/>
                </a:cubicBezTo>
                <a:lnTo>
                  <a:pt x="679686" y="63008"/>
                </a:lnTo>
                <a:lnTo>
                  <a:pt x="698488" y="63008"/>
                </a:lnTo>
                <a:cubicBezTo>
                  <a:pt x="700088" y="60874"/>
                  <a:pt x="701788" y="58474"/>
                  <a:pt x="703589" y="55807"/>
                </a:cubicBezTo>
                <a:cubicBezTo>
                  <a:pt x="705389" y="53140"/>
                  <a:pt x="707089" y="50506"/>
                  <a:pt x="708689" y="47906"/>
                </a:cubicBezTo>
                <a:cubicBezTo>
                  <a:pt x="710289" y="45306"/>
                  <a:pt x="711790" y="42805"/>
                  <a:pt x="713190" y="40405"/>
                </a:cubicBezTo>
                <a:cubicBezTo>
                  <a:pt x="714590" y="38005"/>
                  <a:pt x="715690" y="36005"/>
                  <a:pt x="716490" y="34404"/>
                </a:cubicBezTo>
                <a:close/>
                <a:moveTo>
                  <a:pt x="1414578" y="34204"/>
                </a:moveTo>
                <a:lnTo>
                  <a:pt x="1426779" y="35804"/>
                </a:lnTo>
                <a:cubicBezTo>
                  <a:pt x="1426246" y="41405"/>
                  <a:pt x="1425612" y="47473"/>
                  <a:pt x="1424879" y="54007"/>
                </a:cubicBezTo>
                <a:cubicBezTo>
                  <a:pt x="1424145" y="60541"/>
                  <a:pt x="1423312" y="67042"/>
                  <a:pt x="1422378" y="73509"/>
                </a:cubicBezTo>
                <a:cubicBezTo>
                  <a:pt x="1421445" y="79977"/>
                  <a:pt x="1420478" y="86211"/>
                  <a:pt x="1419478" y="92212"/>
                </a:cubicBezTo>
                <a:cubicBezTo>
                  <a:pt x="1418478" y="98212"/>
                  <a:pt x="1417511" y="103546"/>
                  <a:pt x="1416578" y="108214"/>
                </a:cubicBezTo>
                <a:lnTo>
                  <a:pt x="1403976" y="106013"/>
                </a:lnTo>
                <a:cubicBezTo>
                  <a:pt x="1405043" y="101746"/>
                  <a:pt x="1406110" y="96645"/>
                  <a:pt x="1407177" y="90711"/>
                </a:cubicBezTo>
                <a:cubicBezTo>
                  <a:pt x="1408243" y="84777"/>
                  <a:pt x="1409244" y="78543"/>
                  <a:pt x="1410177" y="72009"/>
                </a:cubicBezTo>
                <a:cubicBezTo>
                  <a:pt x="1411110" y="65475"/>
                  <a:pt x="1411977" y="58907"/>
                  <a:pt x="1412777" y="52307"/>
                </a:cubicBezTo>
                <a:cubicBezTo>
                  <a:pt x="1413577" y="45706"/>
                  <a:pt x="1414177" y="39672"/>
                  <a:pt x="1414578" y="34204"/>
                </a:cubicBezTo>
                <a:close/>
                <a:moveTo>
                  <a:pt x="1815227" y="23203"/>
                </a:moveTo>
                <a:lnTo>
                  <a:pt x="1853832" y="23203"/>
                </a:lnTo>
                <a:cubicBezTo>
                  <a:pt x="1863567" y="23203"/>
                  <a:pt x="1871701" y="24070"/>
                  <a:pt x="1878235" y="25803"/>
                </a:cubicBezTo>
                <a:cubicBezTo>
                  <a:pt x="1884769" y="27537"/>
                  <a:pt x="1890004" y="30204"/>
                  <a:pt x="1893937" y="33804"/>
                </a:cubicBezTo>
                <a:cubicBezTo>
                  <a:pt x="1897871" y="37405"/>
                  <a:pt x="1900638" y="42005"/>
                  <a:pt x="1902238" y="47606"/>
                </a:cubicBezTo>
                <a:cubicBezTo>
                  <a:pt x="1903839" y="53207"/>
                  <a:pt x="1904639" y="59874"/>
                  <a:pt x="1904639" y="67608"/>
                </a:cubicBezTo>
                <a:cubicBezTo>
                  <a:pt x="1904639" y="75743"/>
                  <a:pt x="1903672" y="82677"/>
                  <a:pt x="1901738" y="88411"/>
                </a:cubicBezTo>
                <a:cubicBezTo>
                  <a:pt x="1899805" y="94145"/>
                  <a:pt x="1896804" y="98812"/>
                  <a:pt x="1892737" y="102413"/>
                </a:cubicBezTo>
                <a:cubicBezTo>
                  <a:pt x="1888670" y="106013"/>
                  <a:pt x="1883403" y="108647"/>
                  <a:pt x="1876935" y="110314"/>
                </a:cubicBezTo>
                <a:cubicBezTo>
                  <a:pt x="1870468" y="111981"/>
                  <a:pt x="1862767" y="112814"/>
                  <a:pt x="1853832" y="112814"/>
                </a:cubicBezTo>
                <a:lnTo>
                  <a:pt x="1833230" y="112814"/>
                </a:lnTo>
                <a:lnTo>
                  <a:pt x="1833230" y="162020"/>
                </a:lnTo>
                <a:lnTo>
                  <a:pt x="1815227" y="162020"/>
                </a:lnTo>
                <a:close/>
                <a:moveTo>
                  <a:pt x="473660" y="16602"/>
                </a:moveTo>
                <a:lnTo>
                  <a:pt x="583474" y="16602"/>
                </a:lnTo>
                <a:lnTo>
                  <a:pt x="583474" y="31604"/>
                </a:lnTo>
                <a:lnTo>
                  <a:pt x="544469" y="31604"/>
                </a:lnTo>
                <a:lnTo>
                  <a:pt x="544469" y="152819"/>
                </a:lnTo>
                <a:cubicBezTo>
                  <a:pt x="544469" y="157486"/>
                  <a:pt x="544002" y="161453"/>
                  <a:pt x="543068" y="164721"/>
                </a:cubicBezTo>
                <a:cubicBezTo>
                  <a:pt x="542135" y="167988"/>
                  <a:pt x="540502" y="170655"/>
                  <a:pt x="538168" y="172722"/>
                </a:cubicBezTo>
                <a:cubicBezTo>
                  <a:pt x="535834" y="174789"/>
                  <a:pt x="532700" y="176322"/>
                  <a:pt x="528767" y="177322"/>
                </a:cubicBezTo>
                <a:cubicBezTo>
                  <a:pt x="524833" y="178322"/>
                  <a:pt x="519799" y="179022"/>
                  <a:pt x="513665" y="179422"/>
                </a:cubicBezTo>
                <a:lnTo>
                  <a:pt x="501663" y="180223"/>
                </a:lnTo>
                <a:lnTo>
                  <a:pt x="496063" y="163820"/>
                </a:lnTo>
                <a:lnTo>
                  <a:pt x="511264" y="163020"/>
                </a:lnTo>
                <a:cubicBezTo>
                  <a:pt x="514998" y="162754"/>
                  <a:pt x="517965" y="162354"/>
                  <a:pt x="520166" y="161820"/>
                </a:cubicBezTo>
                <a:cubicBezTo>
                  <a:pt x="522366" y="161287"/>
                  <a:pt x="524033" y="160453"/>
                  <a:pt x="525166" y="159320"/>
                </a:cubicBezTo>
                <a:cubicBezTo>
                  <a:pt x="526300" y="158186"/>
                  <a:pt x="527033" y="156686"/>
                  <a:pt x="527367" y="154819"/>
                </a:cubicBezTo>
                <a:cubicBezTo>
                  <a:pt x="527700" y="152952"/>
                  <a:pt x="527867" y="150619"/>
                  <a:pt x="527867" y="147818"/>
                </a:cubicBezTo>
                <a:lnTo>
                  <a:pt x="527867" y="31604"/>
                </a:lnTo>
                <a:lnTo>
                  <a:pt x="473660" y="31604"/>
                </a:lnTo>
                <a:close/>
                <a:moveTo>
                  <a:pt x="662083" y="14202"/>
                </a:moveTo>
                <a:lnTo>
                  <a:pt x="772897" y="14202"/>
                </a:lnTo>
                <a:lnTo>
                  <a:pt x="772897" y="153619"/>
                </a:lnTo>
                <a:cubicBezTo>
                  <a:pt x="772897" y="159087"/>
                  <a:pt x="772497" y="163487"/>
                  <a:pt x="771697" y="166821"/>
                </a:cubicBezTo>
                <a:cubicBezTo>
                  <a:pt x="770897" y="170155"/>
                  <a:pt x="769497" y="172822"/>
                  <a:pt x="767497" y="174822"/>
                </a:cubicBezTo>
                <a:cubicBezTo>
                  <a:pt x="765496" y="176822"/>
                  <a:pt x="762796" y="178256"/>
                  <a:pt x="759396" y="179122"/>
                </a:cubicBezTo>
                <a:cubicBezTo>
                  <a:pt x="755995" y="179989"/>
                  <a:pt x="751695" y="180623"/>
                  <a:pt x="746494" y="181023"/>
                </a:cubicBezTo>
                <a:lnTo>
                  <a:pt x="733892" y="182023"/>
                </a:lnTo>
                <a:lnTo>
                  <a:pt x="729692" y="167821"/>
                </a:lnTo>
                <a:lnTo>
                  <a:pt x="741693" y="167021"/>
                </a:lnTo>
                <a:cubicBezTo>
                  <a:pt x="745294" y="166754"/>
                  <a:pt x="748194" y="166454"/>
                  <a:pt x="750394" y="166121"/>
                </a:cubicBezTo>
                <a:cubicBezTo>
                  <a:pt x="752595" y="165787"/>
                  <a:pt x="754295" y="165121"/>
                  <a:pt x="755495" y="164121"/>
                </a:cubicBezTo>
                <a:cubicBezTo>
                  <a:pt x="756695" y="163120"/>
                  <a:pt x="757462" y="161687"/>
                  <a:pt x="757795" y="159820"/>
                </a:cubicBezTo>
                <a:cubicBezTo>
                  <a:pt x="758129" y="157953"/>
                  <a:pt x="758295" y="155353"/>
                  <a:pt x="758295" y="152019"/>
                </a:cubicBezTo>
                <a:lnTo>
                  <a:pt x="758295" y="28404"/>
                </a:lnTo>
                <a:lnTo>
                  <a:pt x="662083" y="28404"/>
                </a:lnTo>
                <a:close/>
                <a:moveTo>
                  <a:pt x="41806" y="4201"/>
                </a:moveTo>
                <a:lnTo>
                  <a:pt x="53607" y="10801"/>
                </a:lnTo>
                <a:cubicBezTo>
                  <a:pt x="48407" y="20002"/>
                  <a:pt x="42572" y="28937"/>
                  <a:pt x="36105" y="37605"/>
                </a:cubicBezTo>
                <a:cubicBezTo>
                  <a:pt x="29638" y="46272"/>
                  <a:pt x="22603" y="55007"/>
                  <a:pt x="15002" y="63808"/>
                </a:cubicBezTo>
                <a:lnTo>
                  <a:pt x="4601" y="54407"/>
                </a:lnTo>
                <a:cubicBezTo>
                  <a:pt x="7935" y="50806"/>
                  <a:pt x="11402" y="46873"/>
                  <a:pt x="15002" y="42605"/>
                </a:cubicBezTo>
                <a:cubicBezTo>
                  <a:pt x="18603" y="38338"/>
                  <a:pt x="22037" y="33971"/>
                  <a:pt x="25304" y="29504"/>
                </a:cubicBezTo>
                <a:cubicBezTo>
                  <a:pt x="28571" y="25036"/>
                  <a:pt x="31638" y="20636"/>
                  <a:pt x="34505" y="16302"/>
                </a:cubicBezTo>
                <a:cubicBezTo>
                  <a:pt x="37372" y="11968"/>
                  <a:pt x="39806" y="7934"/>
                  <a:pt x="41806" y="4201"/>
                </a:cubicBezTo>
                <a:close/>
                <a:moveTo>
                  <a:pt x="624279" y="3800"/>
                </a:moveTo>
                <a:cubicBezTo>
                  <a:pt x="626412" y="5534"/>
                  <a:pt x="628846" y="7601"/>
                  <a:pt x="631580" y="10001"/>
                </a:cubicBezTo>
                <a:cubicBezTo>
                  <a:pt x="634313" y="12402"/>
                  <a:pt x="637014" y="14969"/>
                  <a:pt x="639681" y="17702"/>
                </a:cubicBezTo>
                <a:cubicBezTo>
                  <a:pt x="642348" y="20436"/>
                  <a:pt x="644915" y="23103"/>
                  <a:pt x="647382" y="25703"/>
                </a:cubicBezTo>
                <a:cubicBezTo>
                  <a:pt x="649848" y="28304"/>
                  <a:pt x="651949" y="30670"/>
                  <a:pt x="653682" y="32804"/>
                </a:cubicBezTo>
                <a:lnTo>
                  <a:pt x="643681" y="44406"/>
                </a:lnTo>
                <a:cubicBezTo>
                  <a:pt x="641947" y="41872"/>
                  <a:pt x="639914" y="39172"/>
                  <a:pt x="637580" y="36305"/>
                </a:cubicBezTo>
                <a:cubicBezTo>
                  <a:pt x="635247" y="33438"/>
                  <a:pt x="632813" y="30604"/>
                  <a:pt x="630279" y="27803"/>
                </a:cubicBezTo>
                <a:cubicBezTo>
                  <a:pt x="627746" y="25003"/>
                  <a:pt x="625212" y="22336"/>
                  <a:pt x="622678" y="19802"/>
                </a:cubicBezTo>
                <a:cubicBezTo>
                  <a:pt x="620145" y="17269"/>
                  <a:pt x="617811" y="15135"/>
                  <a:pt x="615678" y="13402"/>
                </a:cubicBezTo>
                <a:close/>
                <a:moveTo>
                  <a:pt x="431054" y="3600"/>
                </a:moveTo>
                <a:cubicBezTo>
                  <a:pt x="433055" y="5867"/>
                  <a:pt x="435388" y="8668"/>
                  <a:pt x="438055" y="12001"/>
                </a:cubicBezTo>
                <a:cubicBezTo>
                  <a:pt x="440722" y="15335"/>
                  <a:pt x="443423" y="18836"/>
                  <a:pt x="446156" y="22503"/>
                </a:cubicBezTo>
                <a:cubicBezTo>
                  <a:pt x="448890" y="26170"/>
                  <a:pt x="451424" y="29770"/>
                  <a:pt x="453757" y="33304"/>
                </a:cubicBezTo>
                <a:cubicBezTo>
                  <a:pt x="456091" y="36838"/>
                  <a:pt x="457991" y="39938"/>
                  <a:pt x="459458" y="42605"/>
                </a:cubicBezTo>
                <a:lnTo>
                  <a:pt x="447457" y="54007"/>
                </a:lnTo>
                <a:cubicBezTo>
                  <a:pt x="445856" y="50940"/>
                  <a:pt x="443856" y="47506"/>
                  <a:pt x="441456" y="43705"/>
                </a:cubicBezTo>
                <a:cubicBezTo>
                  <a:pt x="439055" y="39905"/>
                  <a:pt x="436488" y="36105"/>
                  <a:pt x="433755" y="32304"/>
                </a:cubicBezTo>
                <a:cubicBezTo>
                  <a:pt x="431021" y="28504"/>
                  <a:pt x="428354" y="24870"/>
                  <a:pt x="425754" y="21403"/>
                </a:cubicBezTo>
                <a:cubicBezTo>
                  <a:pt x="423153" y="17936"/>
                  <a:pt x="420853" y="15069"/>
                  <a:pt x="418853" y="12802"/>
                </a:cubicBezTo>
                <a:close/>
                <a:moveTo>
                  <a:pt x="246831" y="2600"/>
                </a:moveTo>
                <a:lnTo>
                  <a:pt x="260433" y="5601"/>
                </a:lnTo>
                <a:cubicBezTo>
                  <a:pt x="258700" y="11201"/>
                  <a:pt x="256599" y="17569"/>
                  <a:pt x="254132" y="24703"/>
                </a:cubicBezTo>
                <a:cubicBezTo>
                  <a:pt x="251665" y="31837"/>
                  <a:pt x="248565" y="39538"/>
                  <a:pt x="244831" y="47806"/>
                </a:cubicBezTo>
                <a:lnTo>
                  <a:pt x="244831" y="181623"/>
                </a:lnTo>
                <a:lnTo>
                  <a:pt x="230229" y="181623"/>
                </a:lnTo>
                <a:lnTo>
                  <a:pt x="230229" y="77010"/>
                </a:lnTo>
                <a:cubicBezTo>
                  <a:pt x="225429" y="85411"/>
                  <a:pt x="220028" y="94012"/>
                  <a:pt x="214027" y="102813"/>
                </a:cubicBezTo>
                <a:lnTo>
                  <a:pt x="201826" y="93212"/>
                </a:lnTo>
                <a:cubicBezTo>
                  <a:pt x="207160" y="85877"/>
                  <a:pt x="212160" y="78276"/>
                  <a:pt x="216828" y="70409"/>
                </a:cubicBezTo>
                <a:cubicBezTo>
                  <a:pt x="221495" y="62541"/>
                  <a:pt x="225762" y="54707"/>
                  <a:pt x="229629" y="46906"/>
                </a:cubicBezTo>
                <a:cubicBezTo>
                  <a:pt x="233496" y="39105"/>
                  <a:pt x="236863" y="31437"/>
                  <a:pt x="239730" y="23903"/>
                </a:cubicBezTo>
                <a:cubicBezTo>
                  <a:pt x="242598" y="16369"/>
                  <a:pt x="244964" y="9268"/>
                  <a:pt x="246831" y="2600"/>
                </a:cubicBezTo>
                <a:close/>
                <a:moveTo>
                  <a:pt x="137618" y="2600"/>
                </a:moveTo>
                <a:lnTo>
                  <a:pt x="150619" y="3800"/>
                </a:lnTo>
                <a:cubicBezTo>
                  <a:pt x="149553" y="9401"/>
                  <a:pt x="148386" y="14902"/>
                  <a:pt x="147119" y="20303"/>
                </a:cubicBezTo>
                <a:cubicBezTo>
                  <a:pt x="145852" y="25703"/>
                  <a:pt x="144419" y="31004"/>
                  <a:pt x="142818" y="36205"/>
                </a:cubicBezTo>
                <a:lnTo>
                  <a:pt x="183023" y="36205"/>
                </a:lnTo>
                <a:lnTo>
                  <a:pt x="183023" y="49806"/>
                </a:lnTo>
                <a:lnTo>
                  <a:pt x="173422" y="49806"/>
                </a:lnTo>
                <a:cubicBezTo>
                  <a:pt x="172755" y="58074"/>
                  <a:pt x="171922" y="65808"/>
                  <a:pt x="170922" y="73009"/>
                </a:cubicBezTo>
                <a:cubicBezTo>
                  <a:pt x="169922" y="80210"/>
                  <a:pt x="168722" y="86978"/>
                  <a:pt x="167321" y="93312"/>
                </a:cubicBezTo>
                <a:cubicBezTo>
                  <a:pt x="165921" y="99646"/>
                  <a:pt x="164288" y="105647"/>
                  <a:pt x="162421" y="111314"/>
                </a:cubicBezTo>
                <a:cubicBezTo>
                  <a:pt x="160554" y="116981"/>
                  <a:pt x="158420" y="122415"/>
                  <a:pt x="156020" y="127616"/>
                </a:cubicBezTo>
                <a:cubicBezTo>
                  <a:pt x="160287" y="135884"/>
                  <a:pt x="165154" y="143551"/>
                  <a:pt x="170622" y="150619"/>
                </a:cubicBezTo>
                <a:cubicBezTo>
                  <a:pt x="176089" y="157686"/>
                  <a:pt x="182157" y="164487"/>
                  <a:pt x="188824" y="171021"/>
                </a:cubicBezTo>
                <a:lnTo>
                  <a:pt x="178023" y="181623"/>
                </a:lnTo>
                <a:cubicBezTo>
                  <a:pt x="172555" y="175222"/>
                  <a:pt x="167388" y="168688"/>
                  <a:pt x="162521" y="162020"/>
                </a:cubicBezTo>
                <a:cubicBezTo>
                  <a:pt x="157654" y="155353"/>
                  <a:pt x="153153" y="148219"/>
                  <a:pt x="149019" y="140618"/>
                </a:cubicBezTo>
                <a:cubicBezTo>
                  <a:pt x="144752" y="147552"/>
                  <a:pt x="139851" y="154353"/>
                  <a:pt x="134317" y="161020"/>
                </a:cubicBezTo>
                <a:cubicBezTo>
                  <a:pt x="128783" y="167688"/>
                  <a:pt x="122416" y="174688"/>
                  <a:pt x="115215" y="182023"/>
                </a:cubicBezTo>
                <a:lnTo>
                  <a:pt x="105214" y="172822"/>
                </a:lnTo>
                <a:cubicBezTo>
                  <a:pt x="113481" y="165221"/>
                  <a:pt x="120616" y="157686"/>
                  <a:pt x="126616" y="150219"/>
                </a:cubicBezTo>
                <a:cubicBezTo>
                  <a:pt x="132617" y="142751"/>
                  <a:pt x="137751" y="134884"/>
                  <a:pt x="142018" y="126616"/>
                </a:cubicBezTo>
                <a:cubicBezTo>
                  <a:pt x="138684" y="119148"/>
                  <a:pt x="135817" y="111247"/>
                  <a:pt x="133417" y="102913"/>
                </a:cubicBezTo>
                <a:cubicBezTo>
                  <a:pt x="131017" y="94578"/>
                  <a:pt x="129083" y="85611"/>
                  <a:pt x="127616" y="76009"/>
                </a:cubicBezTo>
                <a:cubicBezTo>
                  <a:pt x="126683" y="77876"/>
                  <a:pt x="125783" y="79743"/>
                  <a:pt x="124916" y="81610"/>
                </a:cubicBezTo>
                <a:cubicBezTo>
                  <a:pt x="124049" y="83477"/>
                  <a:pt x="123083" y="85277"/>
                  <a:pt x="122016" y="87011"/>
                </a:cubicBezTo>
                <a:lnTo>
                  <a:pt x="114215" y="74209"/>
                </a:lnTo>
                <a:cubicBezTo>
                  <a:pt x="117282" y="69275"/>
                  <a:pt x="120049" y="63808"/>
                  <a:pt x="122516" y="57807"/>
                </a:cubicBezTo>
                <a:cubicBezTo>
                  <a:pt x="124983" y="51806"/>
                  <a:pt x="127216" y="45639"/>
                  <a:pt x="129217" y="39305"/>
                </a:cubicBezTo>
                <a:cubicBezTo>
                  <a:pt x="131217" y="32971"/>
                  <a:pt x="132917" y="26670"/>
                  <a:pt x="134317" y="20403"/>
                </a:cubicBezTo>
                <a:cubicBezTo>
                  <a:pt x="135717" y="14135"/>
                  <a:pt x="136818" y="8201"/>
                  <a:pt x="137618" y="2600"/>
                </a:cubicBezTo>
                <a:close/>
                <a:moveTo>
                  <a:pt x="1432380" y="2200"/>
                </a:moveTo>
                <a:lnTo>
                  <a:pt x="1445581" y="2800"/>
                </a:lnTo>
                <a:lnTo>
                  <a:pt x="1445581" y="32804"/>
                </a:lnTo>
                <a:lnTo>
                  <a:pt x="1450382" y="28804"/>
                </a:lnTo>
                <a:cubicBezTo>
                  <a:pt x="1451582" y="30004"/>
                  <a:pt x="1453016" y="31604"/>
                  <a:pt x="1454682" y="33604"/>
                </a:cubicBezTo>
                <a:cubicBezTo>
                  <a:pt x="1456349" y="35604"/>
                  <a:pt x="1458050" y="37638"/>
                  <a:pt x="1459783" y="39705"/>
                </a:cubicBezTo>
                <a:cubicBezTo>
                  <a:pt x="1461517" y="41772"/>
                  <a:pt x="1463150" y="43839"/>
                  <a:pt x="1464684" y="45906"/>
                </a:cubicBezTo>
                <a:cubicBezTo>
                  <a:pt x="1466217" y="47973"/>
                  <a:pt x="1467517" y="49740"/>
                  <a:pt x="1468584" y="51206"/>
                </a:cubicBezTo>
                <a:lnTo>
                  <a:pt x="1458983" y="60208"/>
                </a:lnTo>
                <a:cubicBezTo>
                  <a:pt x="1457650" y="57407"/>
                  <a:pt x="1455683" y="54173"/>
                  <a:pt x="1453082" y="50506"/>
                </a:cubicBezTo>
                <a:cubicBezTo>
                  <a:pt x="1450482" y="46839"/>
                  <a:pt x="1447982" y="43539"/>
                  <a:pt x="1445581" y="40605"/>
                </a:cubicBezTo>
                <a:lnTo>
                  <a:pt x="1445581" y="182823"/>
                </a:lnTo>
                <a:lnTo>
                  <a:pt x="1432380" y="182823"/>
                </a:lnTo>
                <a:close/>
                <a:moveTo>
                  <a:pt x="1086736" y="2200"/>
                </a:moveTo>
                <a:lnTo>
                  <a:pt x="1102938" y="3000"/>
                </a:lnTo>
                <a:lnTo>
                  <a:pt x="1102938" y="49206"/>
                </a:lnTo>
                <a:lnTo>
                  <a:pt x="1177548" y="49206"/>
                </a:lnTo>
                <a:lnTo>
                  <a:pt x="1177548" y="64408"/>
                </a:lnTo>
                <a:lnTo>
                  <a:pt x="1101738" y="64408"/>
                </a:lnTo>
                <a:lnTo>
                  <a:pt x="1101738" y="66008"/>
                </a:lnTo>
                <a:cubicBezTo>
                  <a:pt x="1104139" y="79077"/>
                  <a:pt x="1108172" y="90845"/>
                  <a:pt x="1113840" y="101313"/>
                </a:cubicBezTo>
                <a:cubicBezTo>
                  <a:pt x="1119507" y="111781"/>
                  <a:pt x="1126141" y="121115"/>
                  <a:pt x="1133742" y="129316"/>
                </a:cubicBezTo>
                <a:cubicBezTo>
                  <a:pt x="1141343" y="137517"/>
                  <a:pt x="1149511" y="144751"/>
                  <a:pt x="1158245" y="151019"/>
                </a:cubicBezTo>
                <a:cubicBezTo>
                  <a:pt x="1166980" y="157286"/>
                  <a:pt x="1175614" y="162687"/>
                  <a:pt x="1184149" y="167221"/>
                </a:cubicBezTo>
                <a:lnTo>
                  <a:pt x="1173747" y="181623"/>
                </a:lnTo>
                <a:cubicBezTo>
                  <a:pt x="1153878" y="169621"/>
                  <a:pt x="1137343" y="156120"/>
                  <a:pt x="1124141" y="141118"/>
                </a:cubicBezTo>
                <a:cubicBezTo>
                  <a:pt x="1110939" y="126116"/>
                  <a:pt x="1101538" y="111147"/>
                  <a:pt x="1095938" y="96212"/>
                </a:cubicBezTo>
                <a:cubicBezTo>
                  <a:pt x="1092870" y="104613"/>
                  <a:pt x="1088803" y="112714"/>
                  <a:pt x="1083736" y="120515"/>
                </a:cubicBezTo>
                <a:cubicBezTo>
                  <a:pt x="1078669" y="128316"/>
                  <a:pt x="1072801" y="135750"/>
                  <a:pt x="1066134" y="142818"/>
                </a:cubicBezTo>
                <a:cubicBezTo>
                  <a:pt x="1059466" y="149885"/>
                  <a:pt x="1052132" y="156653"/>
                  <a:pt x="1044131" y="163120"/>
                </a:cubicBezTo>
                <a:cubicBezTo>
                  <a:pt x="1036130" y="169588"/>
                  <a:pt x="1027729" y="175755"/>
                  <a:pt x="1018928" y="181623"/>
                </a:cubicBezTo>
                <a:lnTo>
                  <a:pt x="1007727" y="167221"/>
                </a:lnTo>
                <a:cubicBezTo>
                  <a:pt x="1017728" y="161487"/>
                  <a:pt x="1027362" y="155019"/>
                  <a:pt x="1036630" y="147818"/>
                </a:cubicBezTo>
                <a:cubicBezTo>
                  <a:pt x="1045898" y="140618"/>
                  <a:pt x="1054166" y="132750"/>
                  <a:pt x="1061433" y="124216"/>
                </a:cubicBezTo>
                <a:cubicBezTo>
                  <a:pt x="1068701" y="115681"/>
                  <a:pt x="1074602" y="106413"/>
                  <a:pt x="1079135" y="96412"/>
                </a:cubicBezTo>
                <a:cubicBezTo>
                  <a:pt x="1083669" y="86411"/>
                  <a:pt x="1086203" y="75743"/>
                  <a:pt x="1086736" y="64408"/>
                </a:cubicBezTo>
                <a:lnTo>
                  <a:pt x="1014727" y="64408"/>
                </a:lnTo>
                <a:lnTo>
                  <a:pt x="1014727" y="49206"/>
                </a:lnTo>
                <a:lnTo>
                  <a:pt x="1086736" y="49206"/>
                </a:lnTo>
                <a:close/>
                <a:moveTo>
                  <a:pt x="1688412" y="2000"/>
                </a:moveTo>
                <a:lnTo>
                  <a:pt x="1702213" y="2000"/>
                </a:lnTo>
                <a:cubicBezTo>
                  <a:pt x="1712348" y="17202"/>
                  <a:pt x="1724483" y="31371"/>
                  <a:pt x="1738618" y="44506"/>
                </a:cubicBezTo>
                <a:cubicBezTo>
                  <a:pt x="1752753" y="57641"/>
                  <a:pt x="1769022" y="69809"/>
                  <a:pt x="1787424" y="81010"/>
                </a:cubicBezTo>
                <a:lnTo>
                  <a:pt x="1776223" y="95012"/>
                </a:lnTo>
                <a:cubicBezTo>
                  <a:pt x="1769289" y="90078"/>
                  <a:pt x="1762088" y="84611"/>
                  <a:pt x="1754620" y="78610"/>
                </a:cubicBezTo>
                <a:cubicBezTo>
                  <a:pt x="1747152" y="72609"/>
                  <a:pt x="1739818" y="66342"/>
                  <a:pt x="1732617" y="59807"/>
                </a:cubicBezTo>
                <a:cubicBezTo>
                  <a:pt x="1725416" y="53273"/>
                  <a:pt x="1718615" y="46539"/>
                  <a:pt x="1712215" y="39605"/>
                </a:cubicBezTo>
                <a:cubicBezTo>
                  <a:pt x="1705814" y="32671"/>
                  <a:pt x="1700213" y="25670"/>
                  <a:pt x="1695413" y="18602"/>
                </a:cubicBezTo>
                <a:cubicBezTo>
                  <a:pt x="1685411" y="33137"/>
                  <a:pt x="1673310" y="46873"/>
                  <a:pt x="1659108" y="59807"/>
                </a:cubicBezTo>
                <a:cubicBezTo>
                  <a:pt x="1644906" y="72742"/>
                  <a:pt x="1629671" y="84611"/>
                  <a:pt x="1613402" y="95412"/>
                </a:cubicBezTo>
                <a:lnTo>
                  <a:pt x="1602601" y="82010"/>
                </a:lnTo>
                <a:cubicBezTo>
                  <a:pt x="1611802" y="76676"/>
                  <a:pt x="1620603" y="70809"/>
                  <a:pt x="1629004" y="64408"/>
                </a:cubicBezTo>
                <a:cubicBezTo>
                  <a:pt x="1637405" y="58007"/>
                  <a:pt x="1645240" y="51373"/>
                  <a:pt x="1652507" y="44506"/>
                </a:cubicBezTo>
                <a:cubicBezTo>
                  <a:pt x="1659775" y="37638"/>
                  <a:pt x="1666442" y="30604"/>
                  <a:pt x="1672510" y="23403"/>
                </a:cubicBezTo>
                <a:cubicBezTo>
                  <a:pt x="1678577" y="16202"/>
                  <a:pt x="1683878" y="9068"/>
                  <a:pt x="1688412" y="2000"/>
                </a:cubicBezTo>
                <a:close/>
                <a:moveTo>
                  <a:pt x="1491787" y="1800"/>
                </a:moveTo>
                <a:lnTo>
                  <a:pt x="1504789" y="2400"/>
                </a:lnTo>
                <a:lnTo>
                  <a:pt x="1504789" y="16002"/>
                </a:lnTo>
                <a:lnTo>
                  <a:pt x="1535393" y="16002"/>
                </a:lnTo>
                <a:lnTo>
                  <a:pt x="1535393" y="1800"/>
                </a:lnTo>
                <a:lnTo>
                  <a:pt x="1548794" y="2400"/>
                </a:lnTo>
                <a:lnTo>
                  <a:pt x="1548794" y="16002"/>
                </a:lnTo>
                <a:lnTo>
                  <a:pt x="1581998" y="16002"/>
                </a:lnTo>
                <a:lnTo>
                  <a:pt x="1581998" y="27403"/>
                </a:lnTo>
                <a:lnTo>
                  <a:pt x="1548794" y="27403"/>
                </a:lnTo>
                <a:lnTo>
                  <a:pt x="1548794" y="36605"/>
                </a:lnTo>
                <a:lnTo>
                  <a:pt x="1535393" y="36605"/>
                </a:lnTo>
                <a:lnTo>
                  <a:pt x="1535393" y="27403"/>
                </a:lnTo>
                <a:lnTo>
                  <a:pt x="1504789" y="27403"/>
                </a:lnTo>
                <a:lnTo>
                  <a:pt x="1504789" y="38605"/>
                </a:lnTo>
                <a:lnTo>
                  <a:pt x="1491787" y="38605"/>
                </a:lnTo>
                <a:lnTo>
                  <a:pt x="1491787" y="27403"/>
                </a:lnTo>
                <a:lnTo>
                  <a:pt x="1462183" y="27403"/>
                </a:lnTo>
                <a:lnTo>
                  <a:pt x="1462183" y="16002"/>
                </a:lnTo>
                <a:lnTo>
                  <a:pt x="1491787" y="16002"/>
                </a:lnTo>
                <a:close/>
                <a:moveTo>
                  <a:pt x="321841" y="1600"/>
                </a:moveTo>
                <a:cubicBezTo>
                  <a:pt x="322908" y="4134"/>
                  <a:pt x="324141" y="7601"/>
                  <a:pt x="325541" y="12001"/>
                </a:cubicBezTo>
                <a:cubicBezTo>
                  <a:pt x="326941" y="16402"/>
                  <a:pt x="328242" y="20469"/>
                  <a:pt x="329442" y="24203"/>
                </a:cubicBezTo>
                <a:lnTo>
                  <a:pt x="384249" y="24203"/>
                </a:lnTo>
                <a:lnTo>
                  <a:pt x="384249" y="38005"/>
                </a:lnTo>
                <a:lnTo>
                  <a:pt x="258833" y="38005"/>
                </a:lnTo>
                <a:lnTo>
                  <a:pt x="258833" y="24203"/>
                </a:lnTo>
                <a:lnTo>
                  <a:pt x="313640" y="24203"/>
                </a:lnTo>
                <a:cubicBezTo>
                  <a:pt x="312573" y="20603"/>
                  <a:pt x="311439" y="16969"/>
                  <a:pt x="310239" y="13302"/>
                </a:cubicBezTo>
                <a:cubicBezTo>
                  <a:pt x="309039" y="9635"/>
                  <a:pt x="307972" y="6667"/>
                  <a:pt x="307039" y="4401"/>
                </a:cubicBezTo>
                <a:close/>
                <a:moveTo>
                  <a:pt x="79210" y="1600"/>
                </a:moveTo>
                <a:lnTo>
                  <a:pt x="91212" y="2000"/>
                </a:lnTo>
                <a:lnTo>
                  <a:pt x="91212" y="49206"/>
                </a:lnTo>
                <a:lnTo>
                  <a:pt x="103613" y="49206"/>
                </a:lnTo>
                <a:lnTo>
                  <a:pt x="103613" y="16802"/>
                </a:lnTo>
                <a:lnTo>
                  <a:pt x="115615" y="17202"/>
                </a:lnTo>
                <a:lnTo>
                  <a:pt x="115615" y="61808"/>
                </a:lnTo>
                <a:lnTo>
                  <a:pt x="55407" y="61808"/>
                </a:lnTo>
                <a:lnTo>
                  <a:pt x="55407" y="16802"/>
                </a:lnTo>
                <a:lnTo>
                  <a:pt x="67209" y="17202"/>
                </a:lnTo>
                <a:lnTo>
                  <a:pt x="67209" y="49206"/>
                </a:lnTo>
                <a:lnTo>
                  <a:pt x="79210" y="49206"/>
                </a:lnTo>
                <a:close/>
                <a:moveTo>
                  <a:pt x="1295163" y="0"/>
                </a:moveTo>
                <a:cubicBezTo>
                  <a:pt x="1295829" y="1600"/>
                  <a:pt x="1296596" y="3700"/>
                  <a:pt x="1297463" y="6301"/>
                </a:cubicBezTo>
                <a:cubicBezTo>
                  <a:pt x="1298330" y="8901"/>
                  <a:pt x="1299230" y="11635"/>
                  <a:pt x="1300163" y="14502"/>
                </a:cubicBezTo>
                <a:cubicBezTo>
                  <a:pt x="1301096" y="17369"/>
                  <a:pt x="1301997" y="20236"/>
                  <a:pt x="1302864" y="23103"/>
                </a:cubicBezTo>
                <a:cubicBezTo>
                  <a:pt x="1303730" y="25970"/>
                  <a:pt x="1304564" y="28537"/>
                  <a:pt x="1305364" y="30804"/>
                </a:cubicBezTo>
                <a:lnTo>
                  <a:pt x="1378773" y="30804"/>
                </a:lnTo>
                <a:lnTo>
                  <a:pt x="1378773" y="45206"/>
                </a:lnTo>
                <a:lnTo>
                  <a:pt x="1347369" y="45206"/>
                </a:lnTo>
                <a:cubicBezTo>
                  <a:pt x="1343235" y="62141"/>
                  <a:pt x="1337968" y="77043"/>
                  <a:pt x="1331567" y="89911"/>
                </a:cubicBezTo>
                <a:cubicBezTo>
                  <a:pt x="1325166" y="102780"/>
                  <a:pt x="1317032" y="114414"/>
                  <a:pt x="1307164" y="124816"/>
                </a:cubicBezTo>
                <a:cubicBezTo>
                  <a:pt x="1317032" y="132817"/>
                  <a:pt x="1328433" y="140017"/>
                  <a:pt x="1341368" y="146418"/>
                </a:cubicBezTo>
                <a:cubicBezTo>
                  <a:pt x="1354303" y="152819"/>
                  <a:pt x="1369238" y="158820"/>
                  <a:pt x="1386174" y="164421"/>
                </a:cubicBezTo>
                <a:lnTo>
                  <a:pt x="1378973" y="180423"/>
                </a:lnTo>
                <a:cubicBezTo>
                  <a:pt x="1361904" y="174022"/>
                  <a:pt x="1346569" y="167188"/>
                  <a:pt x="1332967" y="159920"/>
                </a:cubicBezTo>
                <a:cubicBezTo>
                  <a:pt x="1319366" y="152652"/>
                  <a:pt x="1307164" y="144418"/>
                  <a:pt x="1296363" y="135217"/>
                </a:cubicBezTo>
                <a:cubicBezTo>
                  <a:pt x="1285961" y="144151"/>
                  <a:pt x="1273960" y="152319"/>
                  <a:pt x="1260358" y="159720"/>
                </a:cubicBezTo>
                <a:cubicBezTo>
                  <a:pt x="1246756" y="167121"/>
                  <a:pt x="1230955" y="174288"/>
                  <a:pt x="1212952" y="181223"/>
                </a:cubicBezTo>
                <a:lnTo>
                  <a:pt x="1204551" y="165821"/>
                </a:lnTo>
                <a:cubicBezTo>
                  <a:pt x="1222287" y="159687"/>
                  <a:pt x="1237755" y="153286"/>
                  <a:pt x="1250957" y="146618"/>
                </a:cubicBezTo>
                <a:cubicBezTo>
                  <a:pt x="1264159" y="139951"/>
                  <a:pt x="1275560" y="132683"/>
                  <a:pt x="1285161" y="124816"/>
                </a:cubicBezTo>
                <a:cubicBezTo>
                  <a:pt x="1274893" y="114414"/>
                  <a:pt x="1266192" y="102713"/>
                  <a:pt x="1259058" y="89711"/>
                </a:cubicBezTo>
                <a:cubicBezTo>
                  <a:pt x="1251924" y="76710"/>
                  <a:pt x="1246090" y="61874"/>
                  <a:pt x="1241556" y="45206"/>
                </a:cubicBezTo>
                <a:lnTo>
                  <a:pt x="1210952" y="45206"/>
                </a:lnTo>
                <a:lnTo>
                  <a:pt x="1210952" y="30804"/>
                </a:lnTo>
                <a:lnTo>
                  <a:pt x="1288562" y="30804"/>
                </a:lnTo>
                <a:cubicBezTo>
                  <a:pt x="1287895" y="28404"/>
                  <a:pt x="1287161" y="25937"/>
                  <a:pt x="1286361" y="23403"/>
                </a:cubicBezTo>
                <a:cubicBezTo>
                  <a:pt x="1285561" y="20869"/>
                  <a:pt x="1284761" y="18369"/>
                  <a:pt x="1283961" y="15902"/>
                </a:cubicBezTo>
                <a:cubicBezTo>
                  <a:pt x="1283161" y="13435"/>
                  <a:pt x="1282361" y="11135"/>
                  <a:pt x="1281561" y="9001"/>
                </a:cubicBezTo>
                <a:cubicBezTo>
                  <a:pt x="1280761" y="6868"/>
                  <a:pt x="1280094" y="5001"/>
                  <a:pt x="1279561" y="34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22" name="PA-矩形 121">
            <a:extLst>
              <a:ext uri="{FF2B5EF4-FFF2-40B4-BE49-F238E27FC236}">
                <a16:creationId xmlns:a16="http://schemas.microsoft.com/office/drawing/2014/main" xmlns="" id="{7EC1ECA1-53EB-419E-93EB-C993978E976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648685" y="3354270"/>
            <a:ext cx="1298038" cy="285231"/>
          </a:xfrm>
          <a:prstGeom prst="rect">
            <a:avLst/>
          </a:prstGeom>
          <a:solidFill>
            <a:srgbClr val="BA8C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/>
          </a:p>
        </p:txBody>
      </p:sp>
      <p:sp>
        <p:nvSpPr>
          <p:cNvPr id="141" name="PA-文本框 140">
            <a:extLst>
              <a:ext uri="{FF2B5EF4-FFF2-40B4-BE49-F238E27FC236}">
                <a16:creationId xmlns:a16="http://schemas.microsoft.com/office/drawing/2014/main" xmlns="" id="{BBE5E800-A8CC-409B-91EF-FBD4F89B40B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798497" y="3412371"/>
            <a:ext cx="978123" cy="183423"/>
          </a:xfrm>
          <a:custGeom>
            <a:avLst/>
            <a:gdLst/>
            <a:ahLst/>
            <a:cxnLst/>
            <a:rect l="l" t="t" r="r" b="b"/>
            <a:pathLst>
              <a:path w="978123" h="183423">
                <a:moveTo>
                  <a:pt x="840305" y="149419"/>
                </a:moveTo>
                <a:lnTo>
                  <a:pt x="840305" y="163820"/>
                </a:lnTo>
                <a:lnTo>
                  <a:pt x="937918" y="163820"/>
                </a:lnTo>
                <a:lnTo>
                  <a:pt x="937918" y="149419"/>
                </a:lnTo>
                <a:close/>
                <a:moveTo>
                  <a:pt x="826304" y="138617"/>
                </a:moveTo>
                <a:lnTo>
                  <a:pt x="951919" y="138617"/>
                </a:lnTo>
                <a:lnTo>
                  <a:pt x="951919" y="183423"/>
                </a:lnTo>
                <a:lnTo>
                  <a:pt x="937918" y="183423"/>
                </a:lnTo>
                <a:lnTo>
                  <a:pt x="937918" y="174822"/>
                </a:lnTo>
                <a:lnTo>
                  <a:pt x="840305" y="174822"/>
                </a:lnTo>
                <a:lnTo>
                  <a:pt x="840305" y="183423"/>
                </a:lnTo>
                <a:lnTo>
                  <a:pt x="826304" y="183423"/>
                </a:lnTo>
                <a:close/>
                <a:moveTo>
                  <a:pt x="679685" y="121415"/>
                </a:moveTo>
                <a:lnTo>
                  <a:pt x="691687" y="128016"/>
                </a:lnTo>
                <a:cubicBezTo>
                  <a:pt x="686219" y="137617"/>
                  <a:pt x="680752" y="146552"/>
                  <a:pt x="675285" y="154819"/>
                </a:cubicBezTo>
                <a:cubicBezTo>
                  <a:pt x="669817" y="163087"/>
                  <a:pt x="664083" y="170555"/>
                  <a:pt x="658083" y="177222"/>
                </a:cubicBezTo>
                <a:lnTo>
                  <a:pt x="646681" y="167621"/>
                </a:lnTo>
                <a:cubicBezTo>
                  <a:pt x="652682" y="161220"/>
                  <a:pt x="658616" y="153919"/>
                  <a:pt x="664483" y="145718"/>
                </a:cubicBezTo>
                <a:cubicBezTo>
                  <a:pt x="670351" y="137517"/>
                  <a:pt x="675418" y="129416"/>
                  <a:pt x="679685" y="121415"/>
                </a:cubicBezTo>
                <a:close/>
                <a:moveTo>
                  <a:pt x="750294" y="121015"/>
                </a:moveTo>
                <a:cubicBezTo>
                  <a:pt x="752561" y="123549"/>
                  <a:pt x="755228" y="126816"/>
                  <a:pt x="758295" y="130816"/>
                </a:cubicBezTo>
                <a:cubicBezTo>
                  <a:pt x="761362" y="134817"/>
                  <a:pt x="764429" y="139017"/>
                  <a:pt x="767496" y="143418"/>
                </a:cubicBezTo>
                <a:cubicBezTo>
                  <a:pt x="770563" y="147818"/>
                  <a:pt x="773464" y="152119"/>
                  <a:pt x="776197" y="156319"/>
                </a:cubicBezTo>
                <a:cubicBezTo>
                  <a:pt x="778931" y="160520"/>
                  <a:pt x="781098" y="164087"/>
                  <a:pt x="782698" y="167021"/>
                </a:cubicBezTo>
                <a:lnTo>
                  <a:pt x="771697" y="177022"/>
                </a:lnTo>
                <a:cubicBezTo>
                  <a:pt x="769963" y="173688"/>
                  <a:pt x="767730" y="169754"/>
                  <a:pt x="764996" y="165221"/>
                </a:cubicBezTo>
                <a:cubicBezTo>
                  <a:pt x="762262" y="160687"/>
                  <a:pt x="759395" y="156153"/>
                  <a:pt x="756395" y="151619"/>
                </a:cubicBezTo>
                <a:cubicBezTo>
                  <a:pt x="753395" y="147085"/>
                  <a:pt x="750427" y="142784"/>
                  <a:pt x="747494" y="138717"/>
                </a:cubicBezTo>
                <a:cubicBezTo>
                  <a:pt x="744560" y="134650"/>
                  <a:pt x="741893" y="131416"/>
                  <a:pt x="739493" y="129016"/>
                </a:cubicBezTo>
                <a:close/>
                <a:moveTo>
                  <a:pt x="232629" y="109013"/>
                </a:moveTo>
                <a:lnTo>
                  <a:pt x="239030" y="111414"/>
                </a:lnTo>
                <a:lnTo>
                  <a:pt x="247031" y="114814"/>
                </a:lnTo>
                <a:cubicBezTo>
                  <a:pt x="245698" y="119215"/>
                  <a:pt x="243897" y="124515"/>
                  <a:pt x="241630" y="130716"/>
                </a:cubicBezTo>
                <a:cubicBezTo>
                  <a:pt x="239364" y="136917"/>
                  <a:pt x="236930" y="143251"/>
                  <a:pt x="234330" y="149719"/>
                </a:cubicBezTo>
                <a:cubicBezTo>
                  <a:pt x="231729" y="156186"/>
                  <a:pt x="229062" y="162420"/>
                  <a:pt x="226329" y="168421"/>
                </a:cubicBezTo>
                <a:cubicBezTo>
                  <a:pt x="223595" y="174422"/>
                  <a:pt x="221095" y="179422"/>
                  <a:pt x="218828" y="183423"/>
                </a:cubicBezTo>
                <a:lnTo>
                  <a:pt x="205026" y="176622"/>
                </a:lnTo>
                <a:cubicBezTo>
                  <a:pt x="207160" y="172755"/>
                  <a:pt x="209560" y="167888"/>
                  <a:pt x="212227" y="162020"/>
                </a:cubicBezTo>
                <a:cubicBezTo>
                  <a:pt x="214894" y="156153"/>
                  <a:pt x="217527" y="150019"/>
                  <a:pt x="220128" y="143618"/>
                </a:cubicBezTo>
                <a:cubicBezTo>
                  <a:pt x="222728" y="137217"/>
                  <a:pt x="225162" y="130950"/>
                  <a:pt x="227429" y="124815"/>
                </a:cubicBezTo>
                <a:cubicBezTo>
                  <a:pt x="229696" y="118681"/>
                  <a:pt x="231429" y="113414"/>
                  <a:pt x="232629" y="109013"/>
                </a:cubicBezTo>
                <a:close/>
                <a:moveTo>
                  <a:pt x="451657" y="108013"/>
                </a:moveTo>
                <a:lnTo>
                  <a:pt x="451657" y="129816"/>
                </a:lnTo>
                <a:lnTo>
                  <a:pt x="538668" y="129816"/>
                </a:lnTo>
                <a:lnTo>
                  <a:pt x="538668" y="108013"/>
                </a:lnTo>
                <a:close/>
                <a:moveTo>
                  <a:pt x="863708" y="99412"/>
                </a:moveTo>
                <a:cubicBezTo>
                  <a:pt x="864908" y="105146"/>
                  <a:pt x="865909" y="110614"/>
                  <a:pt x="866709" y="115814"/>
                </a:cubicBezTo>
                <a:lnTo>
                  <a:pt x="909314" y="115814"/>
                </a:lnTo>
                <a:cubicBezTo>
                  <a:pt x="910114" y="113147"/>
                  <a:pt x="910914" y="110380"/>
                  <a:pt x="911714" y="107513"/>
                </a:cubicBezTo>
                <a:cubicBezTo>
                  <a:pt x="912514" y="104646"/>
                  <a:pt x="913248" y="101946"/>
                  <a:pt x="913915" y="99412"/>
                </a:cubicBezTo>
                <a:close/>
                <a:moveTo>
                  <a:pt x="842306" y="76209"/>
                </a:moveTo>
                <a:lnTo>
                  <a:pt x="842306" y="88811"/>
                </a:lnTo>
                <a:lnTo>
                  <a:pt x="936117" y="88811"/>
                </a:lnTo>
                <a:lnTo>
                  <a:pt x="936117" y="76209"/>
                </a:lnTo>
                <a:close/>
                <a:moveTo>
                  <a:pt x="451657" y="72809"/>
                </a:moveTo>
                <a:lnTo>
                  <a:pt x="451657" y="95212"/>
                </a:lnTo>
                <a:lnTo>
                  <a:pt x="538668" y="95212"/>
                </a:lnTo>
                <a:lnTo>
                  <a:pt x="538668" y="72809"/>
                </a:lnTo>
                <a:close/>
                <a:moveTo>
                  <a:pt x="684486" y="69008"/>
                </a:moveTo>
                <a:lnTo>
                  <a:pt x="684486" y="98412"/>
                </a:lnTo>
                <a:lnTo>
                  <a:pt x="748094" y="98412"/>
                </a:lnTo>
                <a:lnTo>
                  <a:pt x="748094" y="69008"/>
                </a:lnTo>
                <a:close/>
                <a:moveTo>
                  <a:pt x="828704" y="65608"/>
                </a:moveTo>
                <a:lnTo>
                  <a:pt x="949919" y="65608"/>
                </a:lnTo>
                <a:lnTo>
                  <a:pt x="949919" y="99412"/>
                </a:lnTo>
                <a:lnTo>
                  <a:pt x="927716" y="99412"/>
                </a:lnTo>
                <a:cubicBezTo>
                  <a:pt x="927050" y="102079"/>
                  <a:pt x="926350" y="104813"/>
                  <a:pt x="925616" y="107613"/>
                </a:cubicBezTo>
                <a:cubicBezTo>
                  <a:pt x="924883" y="110414"/>
                  <a:pt x="924183" y="113147"/>
                  <a:pt x="923516" y="115814"/>
                </a:cubicBezTo>
                <a:lnTo>
                  <a:pt x="978123" y="115814"/>
                </a:lnTo>
                <a:lnTo>
                  <a:pt x="978123" y="127616"/>
                </a:lnTo>
                <a:lnTo>
                  <a:pt x="799900" y="127616"/>
                </a:lnTo>
                <a:lnTo>
                  <a:pt x="799900" y="115814"/>
                </a:lnTo>
                <a:lnTo>
                  <a:pt x="853307" y="115814"/>
                </a:lnTo>
                <a:cubicBezTo>
                  <a:pt x="852774" y="113147"/>
                  <a:pt x="852240" y="110447"/>
                  <a:pt x="851707" y="107713"/>
                </a:cubicBezTo>
                <a:cubicBezTo>
                  <a:pt x="851173" y="104980"/>
                  <a:pt x="850573" y="102213"/>
                  <a:pt x="849907" y="99412"/>
                </a:cubicBezTo>
                <a:lnTo>
                  <a:pt x="828704" y="99412"/>
                </a:lnTo>
                <a:close/>
                <a:moveTo>
                  <a:pt x="670684" y="56007"/>
                </a:moveTo>
                <a:lnTo>
                  <a:pt x="762096" y="56007"/>
                </a:lnTo>
                <a:lnTo>
                  <a:pt x="762096" y="111814"/>
                </a:lnTo>
                <a:lnTo>
                  <a:pt x="725291" y="111814"/>
                </a:lnTo>
                <a:lnTo>
                  <a:pt x="725291" y="159620"/>
                </a:lnTo>
                <a:cubicBezTo>
                  <a:pt x="725291" y="163354"/>
                  <a:pt x="724958" y="166487"/>
                  <a:pt x="724291" y="169021"/>
                </a:cubicBezTo>
                <a:cubicBezTo>
                  <a:pt x="723624" y="171555"/>
                  <a:pt x="722391" y="173622"/>
                  <a:pt x="720590" y="175222"/>
                </a:cubicBezTo>
                <a:cubicBezTo>
                  <a:pt x="718790" y="176822"/>
                  <a:pt x="716390" y="178022"/>
                  <a:pt x="713390" y="178822"/>
                </a:cubicBezTo>
                <a:cubicBezTo>
                  <a:pt x="710389" y="179622"/>
                  <a:pt x="706555" y="180156"/>
                  <a:pt x="701888" y="180422"/>
                </a:cubicBezTo>
                <a:lnTo>
                  <a:pt x="692687" y="181223"/>
                </a:lnTo>
                <a:lnTo>
                  <a:pt x="688286" y="167021"/>
                </a:lnTo>
                <a:lnTo>
                  <a:pt x="698688" y="166221"/>
                </a:lnTo>
                <a:cubicBezTo>
                  <a:pt x="703888" y="165821"/>
                  <a:pt x="707155" y="164787"/>
                  <a:pt x="708489" y="163120"/>
                </a:cubicBezTo>
                <a:cubicBezTo>
                  <a:pt x="709822" y="161453"/>
                  <a:pt x="710489" y="158486"/>
                  <a:pt x="710489" y="154219"/>
                </a:cubicBezTo>
                <a:lnTo>
                  <a:pt x="710489" y="111814"/>
                </a:lnTo>
                <a:lnTo>
                  <a:pt x="670684" y="111814"/>
                </a:lnTo>
                <a:close/>
                <a:moveTo>
                  <a:pt x="208226" y="55007"/>
                </a:moveTo>
                <a:cubicBezTo>
                  <a:pt x="210760" y="56340"/>
                  <a:pt x="213760" y="58140"/>
                  <a:pt x="217227" y="60407"/>
                </a:cubicBezTo>
                <a:cubicBezTo>
                  <a:pt x="220695" y="62674"/>
                  <a:pt x="224195" y="65108"/>
                  <a:pt x="227729" y="67708"/>
                </a:cubicBezTo>
                <a:cubicBezTo>
                  <a:pt x="231263" y="70309"/>
                  <a:pt x="234630" y="72876"/>
                  <a:pt x="237830" y="75409"/>
                </a:cubicBezTo>
                <a:cubicBezTo>
                  <a:pt x="241030" y="77943"/>
                  <a:pt x="243764" y="80210"/>
                  <a:pt x="246031" y="82210"/>
                </a:cubicBezTo>
                <a:lnTo>
                  <a:pt x="237630" y="97012"/>
                </a:lnTo>
                <a:cubicBezTo>
                  <a:pt x="235496" y="94478"/>
                  <a:pt x="232829" y="91778"/>
                  <a:pt x="229629" y="88911"/>
                </a:cubicBezTo>
                <a:cubicBezTo>
                  <a:pt x="226429" y="86044"/>
                  <a:pt x="223061" y="83244"/>
                  <a:pt x="219528" y="80510"/>
                </a:cubicBezTo>
                <a:cubicBezTo>
                  <a:pt x="215994" y="77776"/>
                  <a:pt x="212494" y="75276"/>
                  <a:pt x="209026" y="73009"/>
                </a:cubicBezTo>
                <a:cubicBezTo>
                  <a:pt x="205559" y="70742"/>
                  <a:pt x="202559" y="68875"/>
                  <a:pt x="200025" y="67408"/>
                </a:cubicBezTo>
                <a:close/>
                <a:moveTo>
                  <a:pt x="608676" y="35004"/>
                </a:moveTo>
                <a:lnTo>
                  <a:pt x="621078" y="36804"/>
                </a:lnTo>
                <a:cubicBezTo>
                  <a:pt x="620278" y="42405"/>
                  <a:pt x="619411" y="48473"/>
                  <a:pt x="618478" y="55007"/>
                </a:cubicBezTo>
                <a:cubicBezTo>
                  <a:pt x="617544" y="61541"/>
                  <a:pt x="616577" y="68042"/>
                  <a:pt x="615577" y="74509"/>
                </a:cubicBezTo>
                <a:cubicBezTo>
                  <a:pt x="614577" y="80977"/>
                  <a:pt x="613544" y="87211"/>
                  <a:pt x="612477" y="93212"/>
                </a:cubicBezTo>
                <a:cubicBezTo>
                  <a:pt x="611410" y="99212"/>
                  <a:pt x="610343" y="104546"/>
                  <a:pt x="609276" y="109214"/>
                </a:cubicBezTo>
                <a:lnTo>
                  <a:pt x="596475" y="106613"/>
                </a:lnTo>
                <a:cubicBezTo>
                  <a:pt x="597675" y="102346"/>
                  <a:pt x="598875" y="97212"/>
                  <a:pt x="600075" y="91211"/>
                </a:cubicBezTo>
                <a:cubicBezTo>
                  <a:pt x="601276" y="85211"/>
                  <a:pt x="602409" y="78943"/>
                  <a:pt x="603476" y="72409"/>
                </a:cubicBezTo>
                <a:cubicBezTo>
                  <a:pt x="604543" y="65875"/>
                  <a:pt x="605509" y="59374"/>
                  <a:pt x="606376" y="52906"/>
                </a:cubicBezTo>
                <a:cubicBezTo>
                  <a:pt x="607243" y="46439"/>
                  <a:pt x="608010" y="40472"/>
                  <a:pt x="608676" y="35004"/>
                </a:cubicBezTo>
                <a:close/>
                <a:moveTo>
                  <a:pt x="217427" y="8401"/>
                </a:moveTo>
                <a:cubicBezTo>
                  <a:pt x="219961" y="9868"/>
                  <a:pt x="222861" y="11735"/>
                  <a:pt x="226129" y="14002"/>
                </a:cubicBezTo>
                <a:cubicBezTo>
                  <a:pt x="229396" y="16269"/>
                  <a:pt x="232696" y="18636"/>
                  <a:pt x="236030" y="21103"/>
                </a:cubicBezTo>
                <a:cubicBezTo>
                  <a:pt x="239364" y="23569"/>
                  <a:pt x="242564" y="26070"/>
                  <a:pt x="245631" y="28603"/>
                </a:cubicBezTo>
                <a:cubicBezTo>
                  <a:pt x="248698" y="31137"/>
                  <a:pt x="251298" y="33404"/>
                  <a:pt x="253432" y="35404"/>
                </a:cubicBezTo>
                <a:lnTo>
                  <a:pt x="245031" y="49606"/>
                </a:lnTo>
                <a:cubicBezTo>
                  <a:pt x="243031" y="47206"/>
                  <a:pt x="240497" y="44605"/>
                  <a:pt x="237430" y="41805"/>
                </a:cubicBezTo>
                <a:cubicBezTo>
                  <a:pt x="234363" y="39005"/>
                  <a:pt x="231163" y="36271"/>
                  <a:pt x="227829" y="33604"/>
                </a:cubicBezTo>
                <a:cubicBezTo>
                  <a:pt x="224495" y="30937"/>
                  <a:pt x="221195" y="28403"/>
                  <a:pt x="217928" y="26003"/>
                </a:cubicBezTo>
                <a:cubicBezTo>
                  <a:pt x="214660" y="23603"/>
                  <a:pt x="211827" y="21669"/>
                  <a:pt x="209426" y="20202"/>
                </a:cubicBezTo>
                <a:close/>
                <a:moveTo>
                  <a:pt x="626879" y="2600"/>
                </a:moveTo>
                <a:lnTo>
                  <a:pt x="640880" y="3000"/>
                </a:lnTo>
                <a:lnTo>
                  <a:pt x="640880" y="41005"/>
                </a:lnTo>
                <a:lnTo>
                  <a:pt x="647881" y="36004"/>
                </a:lnTo>
                <a:cubicBezTo>
                  <a:pt x="649348" y="37738"/>
                  <a:pt x="651015" y="39805"/>
                  <a:pt x="652882" y="42205"/>
                </a:cubicBezTo>
                <a:cubicBezTo>
                  <a:pt x="654749" y="44605"/>
                  <a:pt x="656582" y="47106"/>
                  <a:pt x="658383" y="49706"/>
                </a:cubicBezTo>
                <a:cubicBezTo>
                  <a:pt x="660183" y="52306"/>
                  <a:pt x="661916" y="54907"/>
                  <a:pt x="663583" y="57507"/>
                </a:cubicBezTo>
                <a:cubicBezTo>
                  <a:pt x="665250" y="60107"/>
                  <a:pt x="666617" y="62408"/>
                  <a:pt x="667684" y="64408"/>
                </a:cubicBezTo>
                <a:lnTo>
                  <a:pt x="656882" y="74009"/>
                </a:lnTo>
                <a:cubicBezTo>
                  <a:pt x="655282" y="69742"/>
                  <a:pt x="652915" y="65041"/>
                  <a:pt x="649782" y="59907"/>
                </a:cubicBezTo>
                <a:cubicBezTo>
                  <a:pt x="646648" y="54773"/>
                  <a:pt x="643681" y="50339"/>
                  <a:pt x="640880" y="46606"/>
                </a:cubicBezTo>
                <a:lnTo>
                  <a:pt x="640880" y="182023"/>
                </a:lnTo>
                <a:lnTo>
                  <a:pt x="626879" y="182023"/>
                </a:lnTo>
                <a:close/>
                <a:moveTo>
                  <a:pt x="311639" y="2600"/>
                </a:moveTo>
                <a:cubicBezTo>
                  <a:pt x="312173" y="3934"/>
                  <a:pt x="312906" y="5967"/>
                  <a:pt x="313840" y="8701"/>
                </a:cubicBezTo>
                <a:cubicBezTo>
                  <a:pt x="314773" y="11435"/>
                  <a:pt x="315740" y="14402"/>
                  <a:pt x="316740" y="17602"/>
                </a:cubicBezTo>
                <a:cubicBezTo>
                  <a:pt x="317740" y="20802"/>
                  <a:pt x="318740" y="24036"/>
                  <a:pt x="319740" y="27303"/>
                </a:cubicBezTo>
                <a:cubicBezTo>
                  <a:pt x="320740" y="30570"/>
                  <a:pt x="321574" y="33404"/>
                  <a:pt x="322241" y="35804"/>
                </a:cubicBezTo>
                <a:lnTo>
                  <a:pt x="371647" y="35804"/>
                </a:lnTo>
                <a:lnTo>
                  <a:pt x="371647" y="50606"/>
                </a:lnTo>
                <a:lnTo>
                  <a:pt x="319040" y="50606"/>
                </a:lnTo>
                <a:lnTo>
                  <a:pt x="319040" y="94412"/>
                </a:lnTo>
                <a:lnTo>
                  <a:pt x="365246" y="94412"/>
                </a:lnTo>
                <a:lnTo>
                  <a:pt x="365246" y="109013"/>
                </a:lnTo>
                <a:lnTo>
                  <a:pt x="319040" y="109013"/>
                </a:lnTo>
                <a:lnTo>
                  <a:pt x="319040" y="159220"/>
                </a:lnTo>
                <a:lnTo>
                  <a:pt x="378448" y="159220"/>
                </a:lnTo>
                <a:lnTo>
                  <a:pt x="378448" y="173422"/>
                </a:lnTo>
                <a:lnTo>
                  <a:pt x="246231" y="173422"/>
                </a:lnTo>
                <a:lnTo>
                  <a:pt x="246231" y="159220"/>
                </a:lnTo>
                <a:lnTo>
                  <a:pt x="303838" y="159220"/>
                </a:lnTo>
                <a:lnTo>
                  <a:pt x="303838" y="109013"/>
                </a:lnTo>
                <a:lnTo>
                  <a:pt x="258433" y="109013"/>
                </a:lnTo>
                <a:lnTo>
                  <a:pt x="258433" y="94412"/>
                </a:lnTo>
                <a:lnTo>
                  <a:pt x="303838" y="94412"/>
                </a:lnTo>
                <a:lnTo>
                  <a:pt x="303838" y="50606"/>
                </a:lnTo>
                <a:lnTo>
                  <a:pt x="256432" y="50606"/>
                </a:lnTo>
                <a:lnTo>
                  <a:pt x="256432" y="35804"/>
                </a:lnTo>
                <a:lnTo>
                  <a:pt x="306239" y="35804"/>
                </a:lnTo>
                <a:cubicBezTo>
                  <a:pt x="305572" y="33271"/>
                  <a:pt x="304805" y="30470"/>
                  <a:pt x="303938" y="27403"/>
                </a:cubicBezTo>
                <a:cubicBezTo>
                  <a:pt x="303071" y="24336"/>
                  <a:pt x="302171" y="21403"/>
                  <a:pt x="301238" y="18602"/>
                </a:cubicBezTo>
                <a:cubicBezTo>
                  <a:pt x="300304" y="15802"/>
                  <a:pt x="299471" y="13202"/>
                  <a:pt x="298738" y="10801"/>
                </a:cubicBezTo>
                <a:cubicBezTo>
                  <a:pt x="298004" y="8401"/>
                  <a:pt x="297371" y="6601"/>
                  <a:pt x="296837" y="5401"/>
                </a:cubicBezTo>
                <a:close/>
                <a:moveTo>
                  <a:pt x="882111" y="2400"/>
                </a:moveTo>
                <a:lnTo>
                  <a:pt x="896712" y="2800"/>
                </a:lnTo>
                <a:lnTo>
                  <a:pt x="896712" y="19202"/>
                </a:lnTo>
                <a:lnTo>
                  <a:pt x="972522" y="19202"/>
                </a:lnTo>
                <a:lnTo>
                  <a:pt x="972522" y="31204"/>
                </a:lnTo>
                <a:lnTo>
                  <a:pt x="896712" y="31204"/>
                </a:lnTo>
                <a:lnTo>
                  <a:pt x="896712" y="43405"/>
                </a:lnTo>
                <a:lnTo>
                  <a:pt x="963121" y="43405"/>
                </a:lnTo>
                <a:lnTo>
                  <a:pt x="963121" y="55207"/>
                </a:lnTo>
                <a:lnTo>
                  <a:pt x="815302" y="55207"/>
                </a:lnTo>
                <a:lnTo>
                  <a:pt x="815302" y="43405"/>
                </a:lnTo>
                <a:lnTo>
                  <a:pt x="882111" y="43405"/>
                </a:lnTo>
                <a:lnTo>
                  <a:pt x="882111" y="31204"/>
                </a:lnTo>
                <a:lnTo>
                  <a:pt x="805901" y="31204"/>
                </a:lnTo>
                <a:lnTo>
                  <a:pt x="805901" y="19202"/>
                </a:lnTo>
                <a:lnTo>
                  <a:pt x="882111" y="19202"/>
                </a:lnTo>
                <a:close/>
                <a:moveTo>
                  <a:pt x="474260" y="1400"/>
                </a:moveTo>
                <a:lnTo>
                  <a:pt x="490062" y="4800"/>
                </a:lnTo>
                <a:cubicBezTo>
                  <a:pt x="488728" y="8268"/>
                  <a:pt x="487328" y="11668"/>
                  <a:pt x="485861" y="15002"/>
                </a:cubicBezTo>
                <a:cubicBezTo>
                  <a:pt x="484394" y="18336"/>
                  <a:pt x="482927" y="21603"/>
                  <a:pt x="481461" y="24803"/>
                </a:cubicBezTo>
                <a:lnTo>
                  <a:pt x="577873" y="24803"/>
                </a:lnTo>
                <a:lnTo>
                  <a:pt x="577873" y="38805"/>
                </a:lnTo>
                <a:lnTo>
                  <a:pt x="474060" y="38805"/>
                </a:lnTo>
                <a:cubicBezTo>
                  <a:pt x="471926" y="42405"/>
                  <a:pt x="469759" y="45939"/>
                  <a:pt x="467559" y="49406"/>
                </a:cubicBezTo>
                <a:cubicBezTo>
                  <a:pt x="465359" y="52873"/>
                  <a:pt x="463058" y="56274"/>
                  <a:pt x="460658" y="59607"/>
                </a:cubicBezTo>
                <a:lnTo>
                  <a:pt x="553670" y="59607"/>
                </a:lnTo>
                <a:lnTo>
                  <a:pt x="553670" y="158420"/>
                </a:lnTo>
                <a:cubicBezTo>
                  <a:pt x="553670" y="162420"/>
                  <a:pt x="553270" y="165687"/>
                  <a:pt x="552469" y="168221"/>
                </a:cubicBezTo>
                <a:cubicBezTo>
                  <a:pt x="551669" y="170755"/>
                  <a:pt x="550336" y="172788"/>
                  <a:pt x="548469" y="174322"/>
                </a:cubicBezTo>
                <a:cubicBezTo>
                  <a:pt x="546602" y="175855"/>
                  <a:pt x="544135" y="177055"/>
                  <a:pt x="541068" y="177922"/>
                </a:cubicBezTo>
                <a:cubicBezTo>
                  <a:pt x="538001" y="178789"/>
                  <a:pt x="534200" y="179489"/>
                  <a:pt x="529667" y="180022"/>
                </a:cubicBezTo>
                <a:lnTo>
                  <a:pt x="516265" y="181623"/>
                </a:lnTo>
                <a:lnTo>
                  <a:pt x="511464" y="167221"/>
                </a:lnTo>
                <a:lnTo>
                  <a:pt x="524466" y="166221"/>
                </a:lnTo>
                <a:cubicBezTo>
                  <a:pt x="527533" y="165954"/>
                  <a:pt x="530000" y="165654"/>
                  <a:pt x="531867" y="165321"/>
                </a:cubicBezTo>
                <a:cubicBezTo>
                  <a:pt x="533734" y="164987"/>
                  <a:pt x="535167" y="164420"/>
                  <a:pt x="536167" y="163620"/>
                </a:cubicBezTo>
                <a:cubicBezTo>
                  <a:pt x="537168" y="162820"/>
                  <a:pt x="537834" y="161687"/>
                  <a:pt x="538168" y="160220"/>
                </a:cubicBezTo>
                <a:cubicBezTo>
                  <a:pt x="538501" y="158753"/>
                  <a:pt x="538668" y="156819"/>
                  <a:pt x="538668" y="154419"/>
                </a:cubicBezTo>
                <a:lnTo>
                  <a:pt x="538668" y="142818"/>
                </a:lnTo>
                <a:lnTo>
                  <a:pt x="451657" y="142818"/>
                </a:lnTo>
                <a:lnTo>
                  <a:pt x="451657" y="181823"/>
                </a:lnTo>
                <a:lnTo>
                  <a:pt x="436855" y="181823"/>
                </a:lnTo>
                <a:lnTo>
                  <a:pt x="436855" y="87411"/>
                </a:lnTo>
                <a:cubicBezTo>
                  <a:pt x="432188" y="92078"/>
                  <a:pt x="427320" y="96612"/>
                  <a:pt x="422253" y="101012"/>
                </a:cubicBezTo>
                <a:cubicBezTo>
                  <a:pt x="417186" y="105413"/>
                  <a:pt x="411785" y="109814"/>
                  <a:pt x="406051" y="114214"/>
                </a:cubicBezTo>
                <a:lnTo>
                  <a:pt x="396250" y="102413"/>
                </a:lnTo>
                <a:cubicBezTo>
                  <a:pt x="408785" y="92945"/>
                  <a:pt x="420020" y="83010"/>
                  <a:pt x="429954" y="72609"/>
                </a:cubicBezTo>
                <a:cubicBezTo>
                  <a:pt x="439889" y="62208"/>
                  <a:pt x="448656" y="50940"/>
                  <a:pt x="456257" y="38805"/>
                </a:cubicBezTo>
                <a:lnTo>
                  <a:pt x="404851" y="38805"/>
                </a:lnTo>
                <a:lnTo>
                  <a:pt x="404851" y="24803"/>
                </a:lnTo>
                <a:lnTo>
                  <a:pt x="464058" y="24803"/>
                </a:lnTo>
                <a:cubicBezTo>
                  <a:pt x="467792" y="17469"/>
                  <a:pt x="471193" y="9668"/>
                  <a:pt x="474260" y="1400"/>
                </a:cubicBezTo>
                <a:close/>
                <a:moveTo>
                  <a:pt x="126216" y="1000"/>
                </a:moveTo>
                <a:lnTo>
                  <a:pt x="140218" y="6801"/>
                </a:lnTo>
                <a:cubicBezTo>
                  <a:pt x="137284" y="12401"/>
                  <a:pt x="134017" y="18102"/>
                  <a:pt x="130417" y="23903"/>
                </a:cubicBezTo>
                <a:cubicBezTo>
                  <a:pt x="126816" y="29704"/>
                  <a:pt x="123016" y="35271"/>
                  <a:pt x="119015" y="40605"/>
                </a:cubicBezTo>
                <a:lnTo>
                  <a:pt x="158420" y="40605"/>
                </a:lnTo>
                <a:lnTo>
                  <a:pt x="158420" y="55007"/>
                </a:lnTo>
                <a:lnTo>
                  <a:pt x="96212" y="55007"/>
                </a:lnTo>
                <a:lnTo>
                  <a:pt x="95812" y="89611"/>
                </a:lnTo>
                <a:lnTo>
                  <a:pt x="95812" y="91211"/>
                </a:lnTo>
                <a:lnTo>
                  <a:pt x="169621" y="91211"/>
                </a:lnTo>
                <a:lnTo>
                  <a:pt x="169621" y="106213"/>
                </a:lnTo>
                <a:lnTo>
                  <a:pt x="96612" y="106213"/>
                </a:lnTo>
                <a:cubicBezTo>
                  <a:pt x="101946" y="120882"/>
                  <a:pt x="111348" y="133317"/>
                  <a:pt x="124816" y="143518"/>
                </a:cubicBezTo>
                <a:cubicBezTo>
                  <a:pt x="138284" y="153719"/>
                  <a:pt x="155553" y="161753"/>
                  <a:pt x="176622" y="167621"/>
                </a:cubicBezTo>
                <a:lnTo>
                  <a:pt x="168621" y="183023"/>
                </a:lnTo>
                <a:cubicBezTo>
                  <a:pt x="160087" y="180489"/>
                  <a:pt x="151753" y="177355"/>
                  <a:pt x="143618" y="173622"/>
                </a:cubicBezTo>
                <a:cubicBezTo>
                  <a:pt x="135484" y="169888"/>
                  <a:pt x="127850" y="165487"/>
                  <a:pt x="120715" y="160420"/>
                </a:cubicBezTo>
                <a:cubicBezTo>
                  <a:pt x="113581" y="155353"/>
                  <a:pt x="107180" y="149685"/>
                  <a:pt x="101513" y="143418"/>
                </a:cubicBezTo>
                <a:cubicBezTo>
                  <a:pt x="95846" y="137150"/>
                  <a:pt x="91212" y="130216"/>
                  <a:pt x="87611" y="122615"/>
                </a:cubicBezTo>
                <a:cubicBezTo>
                  <a:pt x="81477" y="134617"/>
                  <a:pt x="71909" y="145551"/>
                  <a:pt x="58908" y="155419"/>
                </a:cubicBezTo>
                <a:cubicBezTo>
                  <a:pt x="45906" y="165287"/>
                  <a:pt x="29271" y="174488"/>
                  <a:pt x="9001" y="183023"/>
                </a:cubicBezTo>
                <a:lnTo>
                  <a:pt x="0" y="168421"/>
                </a:lnTo>
                <a:cubicBezTo>
                  <a:pt x="12802" y="163487"/>
                  <a:pt x="23770" y="158486"/>
                  <a:pt x="32904" y="153419"/>
                </a:cubicBezTo>
                <a:cubicBezTo>
                  <a:pt x="42039" y="148352"/>
                  <a:pt x="49673" y="143218"/>
                  <a:pt x="55807" y="138017"/>
                </a:cubicBezTo>
                <a:cubicBezTo>
                  <a:pt x="61941" y="132816"/>
                  <a:pt x="66742" y="127582"/>
                  <a:pt x="70209" y="122315"/>
                </a:cubicBezTo>
                <a:cubicBezTo>
                  <a:pt x="73676" y="117048"/>
                  <a:pt x="76210" y="111680"/>
                  <a:pt x="77810" y="106213"/>
                </a:cubicBezTo>
                <a:lnTo>
                  <a:pt x="6401" y="106213"/>
                </a:lnTo>
                <a:lnTo>
                  <a:pt x="6401" y="91211"/>
                </a:lnTo>
                <a:lnTo>
                  <a:pt x="79810" y="91211"/>
                </a:lnTo>
                <a:lnTo>
                  <a:pt x="79810" y="90411"/>
                </a:lnTo>
                <a:lnTo>
                  <a:pt x="79810" y="55007"/>
                </a:lnTo>
                <a:lnTo>
                  <a:pt x="17002" y="55007"/>
                </a:lnTo>
                <a:lnTo>
                  <a:pt x="17002" y="40605"/>
                </a:lnTo>
                <a:lnTo>
                  <a:pt x="57207" y="40605"/>
                </a:lnTo>
                <a:cubicBezTo>
                  <a:pt x="55874" y="38071"/>
                  <a:pt x="54340" y="35304"/>
                  <a:pt x="52607" y="32304"/>
                </a:cubicBezTo>
                <a:cubicBezTo>
                  <a:pt x="50873" y="29304"/>
                  <a:pt x="49040" y="26337"/>
                  <a:pt x="47106" y="23403"/>
                </a:cubicBezTo>
                <a:cubicBezTo>
                  <a:pt x="45173" y="20469"/>
                  <a:pt x="43306" y="17735"/>
                  <a:pt x="41505" y="15202"/>
                </a:cubicBezTo>
                <a:cubicBezTo>
                  <a:pt x="39705" y="12668"/>
                  <a:pt x="38072" y="10535"/>
                  <a:pt x="36605" y="8801"/>
                </a:cubicBezTo>
                <a:lnTo>
                  <a:pt x="48606" y="1200"/>
                </a:lnTo>
                <a:cubicBezTo>
                  <a:pt x="50207" y="3067"/>
                  <a:pt x="52073" y="5434"/>
                  <a:pt x="54207" y="8301"/>
                </a:cubicBezTo>
                <a:cubicBezTo>
                  <a:pt x="56341" y="11168"/>
                  <a:pt x="58474" y="14168"/>
                  <a:pt x="60608" y="17302"/>
                </a:cubicBezTo>
                <a:cubicBezTo>
                  <a:pt x="62741" y="20436"/>
                  <a:pt x="64808" y="23503"/>
                  <a:pt x="66809" y="26503"/>
                </a:cubicBezTo>
                <a:cubicBezTo>
                  <a:pt x="68809" y="29504"/>
                  <a:pt x="70409" y="32137"/>
                  <a:pt x="71609" y="34404"/>
                </a:cubicBezTo>
                <a:lnTo>
                  <a:pt x="63208" y="40605"/>
                </a:lnTo>
                <a:lnTo>
                  <a:pt x="100413" y="40605"/>
                </a:lnTo>
                <a:cubicBezTo>
                  <a:pt x="105213" y="34738"/>
                  <a:pt x="109947" y="28203"/>
                  <a:pt x="114615" y="21002"/>
                </a:cubicBezTo>
                <a:cubicBezTo>
                  <a:pt x="119282" y="13802"/>
                  <a:pt x="123149" y="7134"/>
                  <a:pt x="126216" y="1000"/>
                </a:cubicBezTo>
                <a:close/>
                <a:moveTo>
                  <a:pt x="718090" y="0"/>
                </a:moveTo>
                <a:cubicBezTo>
                  <a:pt x="718624" y="1200"/>
                  <a:pt x="719257" y="2767"/>
                  <a:pt x="719990" y="4700"/>
                </a:cubicBezTo>
                <a:cubicBezTo>
                  <a:pt x="720724" y="6634"/>
                  <a:pt x="721457" y="8701"/>
                  <a:pt x="722191" y="10901"/>
                </a:cubicBezTo>
                <a:cubicBezTo>
                  <a:pt x="722924" y="13102"/>
                  <a:pt x="723657" y="15302"/>
                  <a:pt x="724391" y="17502"/>
                </a:cubicBezTo>
                <a:cubicBezTo>
                  <a:pt x="725124" y="19702"/>
                  <a:pt x="725758" y="21669"/>
                  <a:pt x="726291" y="23403"/>
                </a:cubicBezTo>
                <a:lnTo>
                  <a:pt x="775297" y="23403"/>
                </a:lnTo>
                <a:lnTo>
                  <a:pt x="775297" y="36804"/>
                </a:lnTo>
                <a:lnTo>
                  <a:pt x="661483" y="36804"/>
                </a:lnTo>
                <a:lnTo>
                  <a:pt x="661483" y="23403"/>
                </a:lnTo>
                <a:lnTo>
                  <a:pt x="711289" y="23403"/>
                </a:lnTo>
                <a:cubicBezTo>
                  <a:pt x="710222" y="19802"/>
                  <a:pt x="709056" y="16035"/>
                  <a:pt x="707789" y="12101"/>
                </a:cubicBezTo>
                <a:cubicBezTo>
                  <a:pt x="706522" y="8168"/>
                  <a:pt x="705355" y="5000"/>
                  <a:pt x="704288" y="26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xmlns="" id="{A44552DE-39AE-4B20-8A61-88E684AB1A08}"/>
              </a:ext>
            </a:extLst>
          </p:cNvPr>
          <p:cNvSpPr txBox="1"/>
          <p:nvPr/>
        </p:nvSpPr>
        <p:spPr>
          <a:xfrm>
            <a:off x="1693394" y="3097403"/>
            <a:ext cx="3078300" cy="81724"/>
          </a:xfrm>
          <a:custGeom>
            <a:avLst/>
            <a:gdLst/>
            <a:ahLst/>
            <a:cxnLst/>
            <a:rect l="l" t="t" r="r" b="b"/>
            <a:pathLst>
              <a:path w="3078300" h="81724">
                <a:moveTo>
                  <a:pt x="2575942" y="10172"/>
                </a:moveTo>
                <a:lnTo>
                  <a:pt x="2555082" y="71551"/>
                </a:lnTo>
                <a:lnTo>
                  <a:pt x="2567426" y="71551"/>
                </a:lnTo>
                <a:cubicBezTo>
                  <a:pt x="2571541" y="71551"/>
                  <a:pt x="2575475" y="71075"/>
                  <a:pt x="2579228" y="70123"/>
                </a:cubicBezTo>
                <a:cubicBezTo>
                  <a:pt x="2582981" y="69170"/>
                  <a:pt x="2586490" y="67532"/>
                  <a:pt x="2589757" y="65208"/>
                </a:cubicBezTo>
                <a:cubicBezTo>
                  <a:pt x="2593023" y="62884"/>
                  <a:pt x="2595997" y="59740"/>
                  <a:pt x="2598677" y="55778"/>
                </a:cubicBezTo>
                <a:cubicBezTo>
                  <a:pt x="2601357" y="51816"/>
                  <a:pt x="2603706" y="46863"/>
                  <a:pt x="2605726" y="40919"/>
                </a:cubicBezTo>
                <a:cubicBezTo>
                  <a:pt x="2607876" y="34594"/>
                  <a:pt x="2608926" y="29432"/>
                  <a:pt x="2608875" y="25431"/>
                </a:cubicBezTo>
                <a:cubicBezTo>
                  <a:pt x="2608825" y="21431"/>
                  <a:pt x="2607943" y="18307"/>
                  <a:pt x="2606231" y="16059"/>
                </a:cubicBezTo>
                <a:cubicBezTo>
                  <a:pt x="2604519" y="13811"/>
                  <a:pt x="2602110" y="12268"/>
                  <a:pt x="2599004" y="11430"/>
                </a:cubicBezTo>
                <a:cubicBezTo>
                  <a:pt x="2595897" y="10591"/>
                  <a:pt x="2592325" y="10172"/>
                  <a:pt x="2588286" y="10172"/>
                </a:cubicBezTo>
                <a:close/>
                <a:moveTo>
                  <a:pt x="537592" y="10172"/>
                </a:moveTo>
                <a:lnTo>
                  <a:pt x="527416" y="40119"/>
                </a:lnTo>
                <a:lnTo>
                  <a:pt x="536331" y="40119"/>
                </a:lnTo>
                <a:cubicBezTo>
                  <a:pt x="539988" y="40119"/>
                  <a:pt x="543190" y="39947"/>
                  <a:pt x="545935" y="39605"/>
                </a:cubicBezTo>
                <a:cubicBezTo>
                  <a:pt x="548680" y="39262"/>
                  <a:pt x="551072" y="38557"/>
                  <a:pt x="553111" y="37490"/>
                </a:cubicBezTo>
                <a:cubicBezTo>
                  <a:pt x="555150" y="36423"/>
                  <a:pt x="556919" y="34861"/>
                  <a:pt x="558418" y="32804"/>
                </a:cubicBezTo>
                <a:cubicBezTo>
                  <a:pt x="559918" y="30746"/>
                  <a:pt x="561238" y="28041"/>
                  <a:pt x="562377" y="24688"/>
                </a:cubicBezTo>
                <a:cubicBezTo>
                  <a:pt x="563387" y="21717"/>
                  <a:pt x="563815" y="19278"/>
                  <a:pt x="563663" y="17373"/>
                </a:cubicBezTo>
                <a:cubicBezTo>
                  <a:pt x="563510" y="15468"/>
                  <a:pt x="562777" y="13982"/>
                  <a:pt x="561463" y="12916"/>
                </a:cubicBezTo>
                <a:cubicBezTo>
                  <a:pt x="560150" y="11849"/>
                  <a:pt x="558243" y="11125"/>
                  <a:pt x="555743" y="10744"/>
                </a:cubicBezTo>
                <a:cubicBezTo>
                  <a:pt x="553243" y="10363"/>
                  <a:pt x="550165" y="10172"/>
                  <a:pt x="546507" y="10172"/>
                </a:cubicBezTo>
                <a:close/>
                <a:moveTo>
                  <a:pt x="312011" y="8801"/>
                </a:moveTo>
                <a:cubicBezTo>
                  <a:pt x="307210" y="8801"/>
                  <a:pt x="303066" y="9448"/>
                  <a:pt x="299578" y="10744"/>
                </a:cubicBezTo>
                <a:cubicBezTo>
                  <a:pt x="296090" y="12039"/>
                  <a:pt x="293042" y="14001"/>
                  <a:pt x="290434" y="16630"/>
                </a:cubicBezTo>
                <a:cubicBezTo>
                  <a:pt x="287826" y="19259"/>
                  <a:pt x="285511" y="22593"/>
                  <a:pt x="283491" y="26632"/>
                </a:cubicBezTo>
                <a:cubicBezTo>
                  <a:pt x="281470" y="30670"/>
                  <a:pt x="279528" y="35433"/>
                  <a:pt x="277663" y="40919"/>
                </a:cubicBezTo>
                <a:cubicBezTo>
                  <a:pt x="275748" y="46558"/>
                  <a:pt x="274427" y="51397"/>
                  <a:pt x="273702" y="55435"/>
                </a:cubicBezTo>
                <a:cubicBezTo>
                  <a:pt x="272977" y="59474"/>
                  <a:pt x="273032" y="62788"/>
                  <a:pt x="273866" y="65379"/>
                </a:cubicBezTo>
                <a:cubicBezTo>
                  <a:pt x="274700" y="67970"/>
                  <a:pt x="276434" y="69875"/>
                  <a:pt x="279067" y="71094"/>
                </a:cubicBezTo>
                <a:cubicBezTo>
                  <a:pt x="281701" y="72313"/>
                  <a:pt x="285418" y="72923"/>
                  <a:pt x="290218" y="72923"/>
                </a:cubicBezTo>
                <a:cubicBezTo>
                  <a:pt x="295095" y="72923"/>
                  <a:pt x="299265" y="72313"/>
                  <a:pt x="302727" y="71094"/>
                </a:cubicBezTo>
                <a:cubicBezTo>
                  <a:pt x="306190" y="69875"/>
                  <a:pt x="309218" y="67970"/>
                  <a:pt x="311813" y="65379"/>
                </a:cubicBezTo>
                <a:cubicBezTo>
                  <a:pt x="314408" y="62788"/>
                  <a:pt x="316716" y="59474"/>
                  <a:pt x="318736" y="55435"/>
                </a:cubicBezTo>
                <a:cubicBezTo>
                  <a:pt x="320757" y="51397"/>
                  <a:pt x="322725" y="46558"/>
                  <a:pt x="324641" y="40919"/>
                </a:cubicBezTo>
                <a:cubicBezTo>
                  <a:pt x="326505" y="35433"/>
                  <a:pt x="327800" y="30670"/>
                  <a:pt x="328525" y="26632"/>
                </a:cubicBezTo>
                <a:cubicBezTo>
                  <a:pt x="329250" y="22593"/>
                  <a:pt x="329202" y="19259"/>
                  <a:pt x="328381" y="16630"/>
                </a:cubicBezTo>
                <a:cubicBezTo>
                  <a:pt x="327560" y="14001"/>
                  <a:pt x="325846" y="12039"/>
                  <a:pt x="323238" y="10744"/>
                </a:cubicBezTo>
                <a:cubicBezTo>
                  <a:pt x="320630" y="9448"/>
                  <a:pt x="316887" y="8801"/>
                  <a:pt x="312011" y="8801"/>
                </a:cubicBezTo>
                <a:close/>
                <a:moveTo>
                  <a:pt x="2806810" y="1257"/>
                </a:moveTo>
                <a:lnTo>
                  <a:pt x="2850930" y="1257"/>
                </a:lnTo>
                <a:lnTo>
                  <a:pt x="2847823" y="10401"/>
                </a:lnTo>
                <a:lnTo>
                  <a:pt x="2813990" y="10401"/>
                </a:lnTo>
                <a:lnTo>
                  <a:pt x="2805637" y="34975"/>
                </a:lnTo>
                <a:lnTo>
                  <a:pt x="2837184" y="34975"/>
                </a:lnTo>
                <a:lnTo>
                  <a:pt x="2834232" y="43662"/>
                </a:lnTo>
                <a:lnTo>
                  <a:pt x="2802685" y="43662"/>
                </a:lnTo>
                <a:lnTo>
                  <a:pt x="2793286" y="71323"/>
                </a:lnTo>
                <a:lnTo>
                  <a:pt x="2829976" y="71323"/>
                </a:lnTo>
                <a:lnTo>
                  <a:pt x="2826829" y="80581"/>
                </a:lnTo>
                <a:lnTo>
                  <a:pt x="2779852" y="80581"/>
                </a:lnTo>
                <a:close/>
                <a:moveTo>
                  <a:pt x="2568685" y="1257"/>
                </a:moveTo>
                <a:lnTo>
                  <a:pt x="2591546" y="1257"/>
                </a:lnTo>
                <a:cubicBezTo>
                  <a:pt x="2597260" y="1257"/>
                  <a:pt x="2602286" y="1771"/>
                  <a:pt x="2606622" y="2800"/>
                </a:cubicBezTo>
                <a:cubicBezTo>
                  <a:pt x="2610959" y="3829"/>
                  <a:pt x="2614311" y="5791"/>
                  <a:pt x="2616680" y="8686"/>
                </a:cubicBezTo>
                <a:cubicBezTo>
                  <a:pt x="2619049" y="11582"/>
                  <a:pt x="2620286" y="15621"/>
                  <a:pt x="2620392" y="20802"/>
                </a:cubicBezTo>
                <a:cubicBezTo>
                  <a:pt x="2620498" y="25984"/>
                  <a:pt x="2619153" y="32689"/>
                  <a:pt x="2616356" y="40919"/>
                </a:cubicBezTo>
                <a:cubicBezTo>
                  <a:pt x="2613741" y="48615"/>
                  <a:pt x="2610639" y="54997"/>
                  <a:pt x="2607050" y="60064"/>
                </a:cubicBezTo>
                <a:cubicBezTo>
                  <a:pt x="2603461" y="65132"/>
                  <a:pt x="2599472" y="69189"/>
                  <a:pt x="2595083" y="72237"/>
                </a:cubicBezTo>
                <a:cubicBezTo>
                  <a:pt x="2590695" y="75285"/>
                  <a:pt x="2585944" y="77438"/>
                  <a:pt x="2580830" y="78695"/>
                </a:cubicBezTo>
                <a:cubicBezTo>
                  <a:pt x="2575716" y="79952"/>
                  <a:pt x="2570302" y="80581"/>
                  <a:pt x="2564587" y="80581"/>
                </a:cubicBezTo>
                <a:lnTo>
                  <a:pt x="2541727" y="80581"/>
                </a:lnTo>
                <a:close/>
                <a:moveTo>
                  <a:pt x="2378186" y="1257"/>
                </a:moveTo>
                <a:lnTo>
                  <a:pt x="2388473" y="1257"/>
                </a:lnTo>
                <a:lnTo>
                  <a:pt x="2361514" y="80581"/>
                </a:lnTo>
                <a:lnTo>
                  <a:pt x="2351227" y="80581"/>
                </a:lnTo>
                <a:close/>
                <a:moveTo>
                  <a:pt x="2149585" y="1257"/>
                </a:moveTo>
                <a:lnTo>
                  <a:pt x="2159873" y="1257"/>
                </a:lnTo>
                <a:lnTo>
                  <a:pt x="2136061" y="71323"/>
                </a:lnTo>
                <a:lnTo>
                  <a:pt x="2170465" y="71323"/>
                </a:lnTo>
                <a:lnTo>
                  <a:pt x="2167318" y="80581"/>
                </a:lnTo>
                <a:lnTo>
                  <a:pt x="2122627" y="80581"/>
                </a:lnTo>
                <a:close/>
                <a:moveTo>
                  <a:pt x="1197086" y="1257"/>
                </a:moveTo>
                <a:lnTo>
                  <a:pt x="1213202" y="1257"/>
                </a:lnTo>
                <a:lnTo>
                  <a:pt x="1226946" y="67094"/>
                </a:lnTo>
                <a:lnTo>
                  <a:pt x="1227632" y="67094"/>
                </a:lnTo>
                <a:lnTo>
                  <a:pt x="1250006" y="1257"/>
                </a:lnTo>
                <a:lnTo>
                  <a:pt x="1260293" y="1257"/>
                </a:lnTo>
                <a:lnTo>
                  <a:pt x="1233335" y="80581"/>
                </a:lnTo>
                <a:lnTo>
                  <a:pt x="1219733" y="80581"/>
                </a:lnTo>
                <a:lnTo>
                  <a:pt x="1204604" y="10744"/>
                </a:lnTo>
                <a:lnTo>
                  <a:pt x="1203919" y="10744"/>
                </a:lnTo>
                <a:lnTo>
                  <a:pt x="1180185" y="80581"/>
                </a:lnTo>
                <a:lnTo>
                  <a:pt x="1170127" y="80581"/>
                </a:lnTo>
                <a:close/>
                <a:moveTo>
                  <a:pt x="1006586" y="1257"/>
                </a:moveTo>
                <a:lnTo>
                  <a:pt x="1016873" y="1257"/>
                </a:lnTo>
                <a:lnTo>
                  <a:pt x="989914" y="80581"/>
                </a:lnTo>
                <a:lnTo>
                  <a:pt x="979627" y="80581"/>
                </a:lnTo>
                <a:close/>
                <a:moveTo>
                  <a:pt x="768460" y="1257"/>
                </a:moveTo>
                <a:lnTo>
                  <a:pt x="778747" y="1257"/>
                </a:lnTo>
                <a:lnTo>
                  <a:pt x="767521" y="34290"/>
                </a:lnTo>
                <a:lnTo>
                  <a:pt x="773122" y="34290"/>
                </a:lnTo>
                <a:lnTo>
                  <a:pt x="812123" y="1257"/>
                </a:lnTo>
                <a:lnTo>
                  <a:pt x="824925" y="1257"/>
                </a:lnTo>
                <a:lnTo>
                  <a:pt x="779915" y="38176"/>
                </a:lnTo>
                <a:lnTo>
                  <a:pt x="798995" y="80581"/>
                </a:lnTo>
                <a:lnTo>
                  <a:pt x="785736" y="80581"/>
                </a:lnTo>
                <a:lnTo>
                  <a:pt x="770054" y="43319"/>
                </a:lnTo>
                <a:lnTo>
                  <a:pt x="764453" y="43319"/>
                </a:lnTo>
                <a:lnTo>
                  <a:pt x="751789" y="80581"/>
                </a:lnTo>
                <a:lnTo>
                  <a:pt x="741502" y="80581"/>
                </a:lnTo>
                <a:close/>
                <a:moveTo>
                  <a:pt x="530336" y="1257"/>
                </a:moveTo>
                <a:lnTo>
                  <a:pt x="550452" y="1257"/>
                </a:lnTo>
                <a:cubicBezTo>
                  <a:pt x="556015" y="1257"/>
                  <a:pt x="560584" y="1657"/>
                  <a:pt x="564160" y="2457"/>
                </a:cubicBezTo>
                <a:cubicBezTo>
                  <a:pt x="567736" y="3257"/>
                  <a:pt x="570414" y="4572"/>
                  <a:pt x="572192" y="6400"/>
                </a:cubicBezTo>
                <a:cubicBezTo>
                  <a:pt x="573971" y="8229"/>
                  <a:pt x="574883" y="10649"/>
                  <a:pt x="574927" y="13658"/>
                </a:cubicBezTo>
                <a:cubicBezTo>
                  <a:pt x="574971" y="16668"/>
                  <a:pt x="574255" y="20345"/>
                  <a:pt x="572778" y="24688"/>
                </a:cubicBezTo>
                <a:cubicBezTo>
                  <a:pt x="570447" y="31546"/>
                  <a:pt x="567346" y="36747"/>
                  <a:pt x="563475" y="40290"/>
                </a:cubicBezTo>
                <a:cubicBezTo>
                  <a:pt x="559605" y="43834"/>
                  <a:pt x="554719" y="46215"/>
                  <a:pt x="548818" y="47434"/>
                </a:cubicBezTo>
                <a:lnTo>
                  <a:pt x="561327" y="80581"/>
                </a:lnTo>
                <a:lnTo>
                  <a:pt x="549211" y="80581"/>
                </a:lnTo>
                <a:lnTo>
                  <a:pt x="538256" y="48577"/>
                </a:lnTo>
                <a:cubicBezTo>
                  <a:pt x="537620" y="48653"/>
                  <a:pt x="536979" y="48691"/>
                  <a:pt x="536331" y="48691"/>
                </a:cubicBezTo>
                <a:cubicBezTo>
                  <a:pt x="535683" y="48691"/>
                  <a:pt x="535016" y="48691"/>
                  <a:pt x="534331" y="48691"/>
                </a:cubicBezTo>
                <a:lnTo>
                  <a:pt x="524501" y="48691"/>
                </a:lnTo>
                <a:lnTo>
                  <a:pt x="513664" y="80581"/>
                </a:lnTo>
                <a:lnTo>
                  <a:pt x="503377" y="80581"/>
                </a:lnTo>
                <a:close/>
                <a:moveTo>
                  <a:pt x="8442" y="1257"/>
                </a:moveTo>
                <a:lnTo>
                  <a:pt x="19186" y="1257"/>
                </a:lnTo>
                <a:lnTo>
                  <a:pt x="11165" y="68580"/>
                </a:lnTo>
                <a:lnTo>
                  <a:pt x="11851" y="68580"/>
                </a:lnTo>
                <a:lnTo>
                  <a:pt x="47700" y="10515"/>
                </a:lnTo>
                <a:lnTo>
                  <a:pt x="60045" y="10515"/>
                </a:lnTo>
                <a:lnTo>
                  <a:pt x="56428" y="68580"/>
                </a:lnTo>
                <a:lnTo>
                  <a:pt x="57114" y="68580"/>
                </a:lnTo>
                <a:lnTo>
                  <a:pt x="94738" y="1257"/>
                </a:lnTo>
                <a:lnTo>
                  <a:pt x="105139" y="1257"/>
                </a:lnTo>
                <a:lnTo>
                  <a:pt x="59321" y="80581"/>
                </a:lnTo>
                <a:lnTo>
                  <a:pt x="46291" y="80581"/>
                </a:lnTo>
                <a:lnTo>
                  <a:pt x="50142" y="21831"/>
                </a:lnTo>
                <a:lnTo>
                  <a:pt x="49456" y="21831"/>
                </a:lnTo>
                <a:lnTo>
                  <a:pt x="13030" y="80581"/>
                </a:lnTo>
                <a:lnTo>
                  <a:pt x="0" y="80581"/>
                </a:lnTo>
                <a:close/>
                <a:moveTo>
                  <a:pt x="1490653" y="114"/>
                </a:moveTo>
                <a:cubicBezTo>
                  <a:pt x="1492481" y="114"/>
                  <a:pt x="1494341" y="190"/>
                  <a:pt x="1496233" y="343"/>
                </a:cubicBezTo>
                <a:cubicBezTo>
                  <a:pt x="1498124" y="495"/>
                  <a:pt x="1499939" y="704"/>
                  <a:pt x="1501677" y="971"/>
                </a:cubicBezTo>
                <a:cubicBezTo>
                  <a:pt x="1503416" y="1238"/>
                  <a:pt x="1505039" y="1562"/>
                  <a:pt x="1506547" y="1943"/>
                </a:cubicBezTo>
                <a:cubicBezTo>
                  <a:pt x="1508056" y="2324"/>
                  <a:pt x="1509304" y="2743"/>
                  <a:pt x="1510293" y="3200"/>
                </a:cubicBezTo>
                <a:lnTo>
                  <a:pt x="1507185" y="12344"/>
                </a:lnTo>
                <a:cubicBezTo>
                  <a:pt x="1504880" y="11277"/>
                  <a:pt x="1502123" y="10477"/>
                  <a:pt x="1498914" y="9944"/>
                </a:cubicBezTo>
                <a:cubicBezTo>
                  <a:pt x="1495704" y="9410"/>
                  <a:pt x="1492080" y="9144"/>
                  <a:pt x="1488041" y="9144"/>
                </a:cubicBezTo>
                <a:cubicBezTo>
                  <a:pt x="1483622" y="9144"/>
                  <a:pt x="1479523" y="9601"/>
                  <a:pt x="1475745" y="10515"/>
                </a:cubicBezTo>
                <a:cubicBezTo>
                  <a:pt x="1471968" y="11430"/>
                  <a:pt x="1468477" y="13068"/>
                  <a:pt x="1465274" y="15430"/>
                </a:cubicBezTo>
                <a:cubicBezTo>
                  <a:pt x="1462070" y="17792"/>
                  <a:pt x="1459141" y="21031"/>
                  <a:pt x="1456485" y="25146"/>
                </a:cubicBezTo>
                <a:cubicBezTo>
                  <a:pt x="1453829" y="29260"/>
                  <a:pt x="1451414" y="34518"/>
                  <a:pt x="1449238" y="40919"/>
                </a:cubicBezTo>
                <a:cubicBezTo>
                  <a:pt x="1446935" y="47701"/>
                  <a:pt x="1445667" y="53168"/>
                  <a:pt x="1445437" y="57321"/>
                </a:cubicBezTo>
                <a:cubicBezTo>
                  <a:pt x="1445207" y="61474"/>
                  <a:pt x="1445884" y="64693"/>
                  <a:pt x="1447470" y="66979"/>
                </a:cubicBezTo>
                <a:cubicBezTo>
                  <a:pt x="1449055" y="69265"/>
                  <a:pt x="1451407" y="70808"/>
                  <a:pt x="1454526" y="71609"/>
                </a:cubicBezTo>
                <a:cubicBezTo>
                  <a:pt x="1457645" y="72409"/>
                  <a:pt x="1461452" y="72809"/>
                  <a:pt x="1465948" y="72809"/>
                </a:cubicBezTo>
                <a:cubicBezTo>
                  <a:pt x="1467776" y="72809"/>
                  <a:pt x="1469968" y="72694"/>
                  <a:pt x="1472523" y="72466"/>
                </a:cubicBezTo>
                <a:cubicBezTo>
                  <a:pt x="1475077" y="72237"/>
                  <a:pt x="1477359" y="71856"/>
                  <a:pt x="1479369" y="71323"/>
                </a:cubicBezTo>
                <a:lnTo>
                  <a:pt x="1487720" y="46748"/>
                </a:lnTo>
                <a:lnTo>
                  <a:pt x="1471832" y="46748"/>
                </a:lnTo>
                <a:lnTo>
                  <a:pt x="1474785" y="38062"/>
                </a:lnTo>
                <a:lnTo>
                  <a:pt x="1500502" y="38062"/>
                </a:lnTo>
                <a:lnTo>
                  <a:pt x="1486790" y="78409"/>
                </a:lnTo>
                <a:cubicBezTo>
                  <a:pt x="1483583" y="79324"/>
                  <a:pt x="1479870" y="80105"/>
                  <a:pt x="1475649" y="80753"/>
                </a:cubicBezTo>
                <a:cubicBezTo>
                  <a:pt x="1471428" y="81400"/>
                  <a:pt x="1466803" y="81724"/>
                  <a:pt x="1461774" y="81724"/>
                </a:cubicBezTo>
                <a:cubicBezTo>
                  <a:pt x="1455983" y="81724"/>
                  <a:pt x="1450996" y="81153"/>
                  <a:pt x="1446812" y="80010"/>
                </a:cubicBezTo>
                <a:cubicBezTo>
                  <a:pt x="1442629" y="78867"/>
                  <a:pt x="1439449" y="76790"/>
                  <a:pt x="1437271" y="73780"/>
                </a:cubicBezTo>
                <a:cubicBezTo>
                  <a:pt x="1435093" y="70770"/>
                  <a:pt x="1434047" y="66617"/>
                  <a:pt x="1434133" y="61322"/>
                </a:cubicBezTo>
                <a:cubicBezTo>
                  <a:pt x="1434219" y="56026"/>
                  <a:pt x="1435672" y="49225"/>
                  <a:pt x="1438494" y="40919"/>
                </a:cubicBezTo>
                <a:cubicBezTo>
                  <a:pt x="1441084" y="33299"/>
                  <a:pt x="1444142" y="26879"/>
                  <a:pt x="1447669" y="21659"/>
                </a:cubicBezTo>
                <a:cubicBezTo>
                  <a:pt x="1451195" y="16440"/>
                  <a:pt x="1455141" y="12230"/>
                  <a:pt x="1459505" y="9029"/>
                </a:cubicBezTo>
                <a:cubicBezTo>
                  <a:pt x="1463869" y="5829"/>
                  <a:pt x="1468666" y="3543"/>
                  <a:pt x="1473894" y="2171"/>
                </a:cubicBezTo>
                <a:cubicBezTo>
                  <a:pt x="1479123" y="800"/>
                  <a:pt x="1484709" y="114"/>
                  <a:pt x="1490653" y="114"/>
                </a:cubicBezTo>
                <a:close/>
                <a:moveTo>
                  <a:pt x="314963" y="114"/>
                </a:moveTo>
                <a:cubicBezTo>
                  <a:pt x="320601" y="114"/>
                  <a:pt x="325341" y="743"/>
                  <a:pt x="329181" y="2000"/>
                </a:cubicBezTo>
                <a:cubicBezTo>
                  <a:pt x="333020" y="3257"/>
                  <a:pt x="335838" y="5448"/>
                  <a:pt x="337634" y="8572"/>
                </a:cubicBezTo>
                <a:cubicBezTo>
                  <a:pt x="339430" y="11696"/>
                  <a:pt x="340165" y="15868"/>
                  <a:pt x="339839" y="21088"/>
                </a:cubicBezTo>
                <a:cubicBezTo>
                  <a:pt x="339513" y="26308"/>
                  <a:pt x="337990" y="32918"/>
                  <a:pt x="335271" y="40919"/>
                </a:cubicBezTo>
                <a:cubicBezTo>
                  <a:pt x="332552" y="48920"/>
                  <a:pt x="329576" y="55549"/>
                  <a:pt x="326341" y="60807"/>
                </a:cubicBezTo>
                <a:cubicBezTo>
                  <a:pt x="323106" y="66065"/>
                  <a:pt x="319535" y="70237"/>
                  <a:pt x="315629" y="73323"/>
                </a:cubicBezTo>
                <a:cubicBezTo>
                  <a:pt x="311722" y="76409"/>
                  <a:pt x="307422" y="78581"/>
                  <a:pt x="302727" y="79838"/>
                </a:cubicBezTo>
                <a:cubicBezTo>
                  <a:pt x="298033" y="81095"/>
                  <a:pt x="292866" y="81724"/>
                  <a:pt x="287227" y="81724"/>
                </a:cubicBezTo>
                <a:cubicBezTo>
                  <a:pt x="281588" y="81724"/>
                  <a:pt x="276868" y="81095"/>
                  <a:pt x="273066" y="79838"/>
                </a:cubicBezTo>
                <a:cubicBezTo>
                  <a:pt x="269265" y="78581"/>
                  <a:pt x="266441" y="76409"/>
                  <a:pt x="264594" y="73323"/>
                </a:cubicBezTo>
                <a:cubicBezTo>
                  <a:pt x="262747" y="70237"/>
                  <a:pt x="261994" y="66065"/>
                  <a:pt x="262333" y="60807"/>
                </a:cubicBezTo>
                <a:cubicBezTo>
                  <a:pt x="262672" y="55549"/>
                  <a:pt x="264201" y="48920"/>
                  <a:pt x="266919" y="40919"/>
                </a:cubicBezTo>
                <a:cubicBezTo>
                  <a:pt x="269639" y="32918"/>
                  <a:pt x="272609" y="26308"/>
                  <a:pt x="275831" y="21088"/>
                </a:cubicBezTo>
                <a:cubicBezTo>
                  <a:pt x="279053" y="15868"/>
                  <a:pt x="282642" y="11696"/>
                  <a:pt x="286599" y="8572"/>
                </a:cubicBezTo>
                <a:cubicBezTo>
                  <a:pt x="290556" y="5448"/>
                  <a:pt x="294863" y="3257"/>
                  <a:pt x="299520" y="2000"/>
                </a:cubicBezTo>
                <a:cubicBezTo>
                  <a:pt x="304176" y="743"/>
                  <a:pt x="309324" y="114"/>
                  <a:pt x="314963" y="114"/>
                </a:cubicBezTo>
                <a:close/>
                <a:moveTo>
                  <a:pt x="3059383" y="0"/>
                </a:moveTo>
                <a:cubicBezTo>
                  <a:pt x="3061288" y="0"/>
                  <a:pt x="3063186" y="76"/>
                  <a:pt x="3065077" y="228"/>
                </a:cubicBezTo>
                <a:cubicBezTo>
                  <a:pt x="3066969" y="381"/>
                  <a:pt x="3068765" y="590"/>
                  <a:pt x="3070465" y="857"/>
                </a:cubicBezTo>
                <a:cubicBezTo>
                  <a:pt x="3072165" y="1124"/>
                  <a:pt x="3073700" y="1428"/>
                  <a:pt x="3075069" y="1771"/>
                </a:cubicBezTo>
                <a:cubicBezTo>
                  <a:pt x="3076438" y="2114"/>
                  <a:pt x="3077515" y="2476"/>
                  <a:pt x="3078300" y="2857"/>
                </a:cubicBezTo>
                <a:lnTo>
                  <a:pt x="3075115" y="12230"/>
                </a:lnTo>
                <a:cubicBezTo>
                  <a:pt x="3073114" y="11392"/>
                  <a:pt x="3070395" y="10649"/>
                  <a:pt x="3066957" y="10001"/>
                </a:cubicBezTo>
                <a:cubicBezTo>
                  <a:pt x="3063520" y="9353"/>
                  <a:pt x="3060011" y="9029"/>
                  <a:pt x="3056429" y="9029"/>
                </a:cubicBezTo>
                <a:cubicBezTo>
                  <a:pt x="3053686" y="9029"/>
                  <a:pt x="3051227" y="9201"/>
                  <a:pt x="3049053" y="9544"/>
                </a:cubicBezTo>
                <a:cubicBezTo>
                  <a:pt x="3046879" y="9887"/>
                  <a:pt x="3044951" y="10515"/>
                  <a:pt x="3043269" y="11430"/>
                </a:cubicBezTo>
                <a:cubicBezTo>
                  <a:pt x="3041586" y="12344"/>
                  <a:pt x="3040149" y="13601"/>
                  <a:pt x="3038957" y="15202"/>
                </a:cubicBezTo>
                <a:cubicBezTo>
                  <a:pt x="3037765" y="16802"/>
                  <a:pt x="3036730" y="18897"/>
                  <a:pt x="3035850" y="21488"/>
                </a:cubicBezTo>
                <a:cubicBezTo>
                  <a:pt x="3035228" y="23317"/>
                  <a:pt x="3034862" y="24898"/>
                  <a:pt x="3034752" y="26231"/>
                </a:cubicBezTo>
                <a:cubicBezTo>
                  <a:pt x="3034642" y="27565"/>
                  <a:pt x="3034990" y="28727"/>
                  <a:pt x="3035796" y="29718"/>
                </a:cubicBezTo>
                <a:cubicBezTo>
                  <a:pt x="3036602" y="30708"/>
                  <a:pt x="3037936" y="31604"/>
                  <a:pt x="3039798" y="32404"/>
                </a:cubicBezTo>
                <a:cubicBezTo>
                  <a:pt x="3041659" y="33204"/>
                  <a:pt x="3044238" y="34023"/>
                  <a:pt x="3047535" y="34861"/>
                </a:cubicBezTo>
                <a:cubicBezTo>
                  <a:pt x="3051593" y="35928"/>
                  <a:pt x="3054964" y="37052"/>
                  <a:pt x="3057648" y="38233"/>
                </a:cubicBezTo>
                <a:cubicBezTo>
                  <a:pt x="3060332" y="39414"/>
                  <a:pt x="3062316" y="40919"/>
                  <a:pt x="3063600" y="42748"/>
                </a:cubicBezTo>
                <a:cubicBezTo>
                  <a:pt x="3064883" y="44577"/>
                  <a:pt x="3065497" y="46805"/>
                  <a:pt x="3065443" y="49434"/>
                </a:cubicBezTo>
                <a:cubicBezTo>
                  <a:pt x="3065388" y="52063"/>
                  <a:pt x="3064700" y="55321"/>
                  <a:pt x="3063378" y="59207"/>
                </a:cubicBezTo>
                <a:cubicBezTo>
                  <a:pt x="3060738" y="66979"/>
                  <a:pt x="3056420" y="72675"/>
                  <a:pt x="3050427" y="76295"/>
                </a:cubicBezTo>
                <a:cubicBezTo>
                  <a:pt x="3044435" y="79914"/>
                  <a:pt x="3036828" y="81724"/>
                  <a:pt x="3027608" y="81724"/>
                </a:cubicBezTo>
                <a:cubicBezTo>
                  <a:pt x="3025169" y="81724"/>
                  <a:pt x="3022782" y="81629"/>
                  <a:pt x="3020447" y="81438"/>
                </a:cubicBezTo>
                <a:cubicBezTo>
                  <a:pt x="3018112" y="81248"/>
                  <a:pt x="3015948" y="81000"/>
                  <a:pt x="3013956" y="80695"/>
                </a:cubicBezTo>
                <a:cubicBezTo>
                  <a:pt x="3011964" y="80391"/>
                  <a:pt x="3010207" y="80067"/>
                  <a:pt x="3008686" y="79724"/>
                </a:cubicBezTo>
                <a:cubicBezTo>
                  <a:pt x="3007164" y="79381"/>
                  <a:pt x="3005973" y="79019"/>
                  <a:pt x="3005112" y="78638"/>
                </a:cubicBezTo>
                <a:lnTo>
                  <a:pt x="3008336" y="69151"/>
                </a:lnTo>
                <a:cubicBezTo>
                  <a:pt x="3009324" y="69608"/>
                  <a:pt x="3010623" y="70046"/>
                  <a:pt x="3012232" y="70466"/>
                </a:cubicBezTo>
                <a:cubicBezTo>
                  <a:pt x="3013842" y="70885"/>
                  <a:pt x="3015618" y="71266"/>
                  <a:pt x="3017559" y="71609"/>
                </a:cubicBezTo>
                <a:cubicBezTo>
                  <a:pt x="3019500" y="71951"/>
                  <a:pt x="3021582" y="72218"/>
                  <a:pt x="3023803" y="72409"/>
                </a:cubicBezTo>
                <a:cubicBezTo>
                  <a:pt x="3026024" y="72599"/>
                  <a:pt x="3028315" y="72694"/>
                  <a:pt x="3030678" y="72694"/>
                </a:cubicBezTo>
                <a:cubicBezTo>
                  <a:pt x="3036621" y="72694"/>
                  <a:pt x="3041454" y="71704"/>
                  <a:pt x="3045175" y="69723"/>
                </a:cubicBezTo>
                <a:cubicBezTo>
                  <a:pt x="3048896" y="67741"/>
                  <a:pt x="3051599" y="64274"/>
                  <a:pt x="3053282" y="59321"/>
                </a:cubicBezTo>
                <a:cubicBezTo>
                  <a:pt x="3054111" y="56883"/>
                  <a:pt x="3054556" y="54845"/>
                  <a:pt x="3054617" y="53206"/>
                </a:cubicBezTo>
                <a:cubicBezTo>
                  <a:pt x="3054679" y="51568"/>
                  <a:pt x="3054218" y="50177"/>
                  <a:pt x="3053234" y="49034"/>
                </a:cubicBezTo>
                <a:cubicBezTo>
                  <a:pt x="3052251" y="47891"/>
                  <a:pt x="3050720" y="46901"/>
                  <a:pt x="3048643" y="46063"/>
                </a:cubicBezTo>
                <a:cubicBezTo>
                  <a:pt x="3046566" y="45224"/>
                  <a:pt x="3043816" y="44348"/>
                  <a:pt x="3040393" y="43434"/>
                </a:cubicBezTo>
                <a:cubicBezTo>
                  <a:pt x="3036692" y="42443"/>
                  <a:pt x="3033612" y="41414"/>
                  <a:pt x="3031155" y="40348"/>
                </a:cubicBezTo>
                <a:cubicBezTo>
                  <a:pt x="3028699" y="39281"/>
                  <a:pt x="3026872" y="37928"/>
                  <a:pt x="3025676" y="36290"/>
                </a:cubicBezTo>
                <a:cubicBezTo>
                  <a:pt x="3024480" y="34652"/>
                  <a:pt x="3023883" y="32651"/>
                  <a:pt x="3023886" y="30289"/>
                </a:cubicBezTo>
                <a:cubicBezTo>
                  <a:pt x="3023888" y="27927"/>
                  <a:pt x="3024485" y="24993"/>
                  <a:pt x="3025677" y="21488"/>
                </a:cubicBezTo>
                <a:cubicBezTo>
                  <a:pt x="3028137" y="14249"/>
                  <a:pt x="3032122" y="8858"/>
                  <a:pt x="3037631" y="5315"/>
                </a:cubicBezTo>
                <a:cubicBezTo>
                  <a:pt x="3043141" y="1771"/>
                  <a:pt x="3050391" y="0"/>
                  <a:pt x="3059383" y="0"/>
                </a:cubicBezTo>
                <a:close/>
                <a:moveTo>
                  <a:pt x="1935433" y="0"/>
                </a:moveTo>
                <a:cubicBezTo>
                  <a:pt x="1937338" y="0"/>
                  <a:pt x="1939236" y="76"/>
                  <a:pt x="1941128" y="228"/>
                </a:cubicBezTo>
                <a:cubicBezTo>
                  <a:pt x="1943019" y="381"/>
                  <a:pt x="1944815" y="590"/>
                  <a:pt x="1946515" y="857"/>
                </a:cubicBezTo>
                <a:cubicBezTo>
                  <a:pt x="1948215" y="1124"/>
                  <a:pt x="1949750" y="1428"/>
                  <a:pt x="1951119" y="1771"/>
                </a:cubicBezTo>
                <a:cubicBezTo>
                  <a:pt x="1952488" y="2114"/>
                  <a:pt x="1953565" y="2476"/>
                  <a:pt x="1954350" y="2857"/>
                </a:cubicBezTo>
                <a:lnTo>
                  <a:pt x="1951166" y="12230"/>
                </a:lnTo>
                <a:cubicBezTo>
                  <a:pt x="1949164" y="11392"/>
                  <a:pt x="1946445" y="10649"/>
                  <a:pt x="1943007" y="10001"/>
                </a:cubicBezTo>
                <a:cubicBezTo>
                  <a:pt x="1939570" y="9353"/>
                  <a:pt x="1936061" y="9029"/>
                  <a:pt x="1932479" y="9029"/>
                </a:cubicBezTo>
                <a:cubicBezTo>
                  <a:pt x="1929736" y="9029"/>
                  <a:pt x="1927277" y="9201"/>
                  <a:pt x="1925103" y="9544"/>
                </a:cubicBezTo>
                <a:cubicBezTo>
                  <a:pt x="1922929" y="9887"/>
                  <a:pt x="1921001" y="10515"/>
                  <a:pt x="1919319" y="11430"/>
                </a:cubicBezTo>
                <a:cubicBezTo>
                  <a:pt x="1917636" y="12344"/>
                  <a:pt x="1916199" y="13601"/>
                  <a:pt x="1915007" y="15202"/>
                </a:cubicBezTo>
                <a:cubicBezTo>
                  <a:pt x="1913816" y="16802"/>
                  <a:pt x="1912780" y="18897"/>
                  <a:pt x="1911900" y="21488"/>
                </a:cubicBezTo>
                <a:cubicBezTo>
                  <a:pt x="1911278" y="23317"/>
                  <a:pt x="1910912" y="24898"/>
                  <a:pt x="1910802" y="26231"/>
                </a:cubicBezTo>
                <a:cubicBezTo>
                  <a:pt x="1910692" y="27565"/>
                  <a:pt x="1911040" y="28727"/>
                  <a:pt x="1911846" y="29718"/>
                </a:cubicBezTo>
                <a:cubicBezTo>
                  <a:pt x="1912652" y="30708"/>
                  <a:pt x="1913986" y="31604"/>
                  <a:pt x="1915848" y="32404"/>
                </a:cubicBezTo>
                <a:cubicBezTo>
                  <a:pt x="1917709" y="33204"/>
                  <a:pt x="1920288" y="34023"/>
                  <a:pt x="1923585" y="34861"/>
                </a:cubicBezTo>
                <a:cubicBezTo>
                  <a:pt x="1927643" y="35928"/>
                  <a:pt x="1931014" y="37052"/>
                  <a:pt x="1933698" y="38233"/>
                </a:cubicBezTo>
                <a:cubicBezTo>
                  <a:pt x="1936382" y="39414"/>
                  <a:pt x="1938366" y="40919"/>
                  <a:pt x="1939650" y="42748"/>
                </a:cubicBezTo>
                <a:cubicBezTo>
                  <a:pt x="1940933" y="44577"/>
                  <a:pt x="1941548" y="46805"/>
                  <a:pt x="1941493" y="49434"/>
                </a:cubicBezTo>
                <a:cubicBezTo>
                  <a:pt x="1941438" y="52063"/>
                  <a:pt x="1940750" y="55321"/>
                  <a:pt x="1939428" y="59207"/>
                </a:cubicBezTo>
                <a:cubicBezTo>
                  <a:pt x="1936787" y="66979"/>
                  <a:pt x="1932471" y="72675"/>
                  <a:pt x="1926478" y="76295"/>
                </a:cubicBezTo>
                <a:cubicBezTo>
                  <a:pt x="1920485" y="79914"/>
                  <a:pt x="1912878" y="81724"/>
                  <a:pt x="1903658" y="81724"/>
                </a:cubicBezTo>
                <a:cubicBezTo>
                  <a:pt x="1901219" y="81724"/>
                  <a:pt x="1898832" y="81629"/>
                  <a:pt x="1896497" y="81438"/>
                </a:cubicBezTo>
                <a:cubicBezTo>
                  <a:pt x="1894162" y="81248"/>
                  <a:pt x="1891998" y="81000"/>
                  <a:pt x="1890006" y="80695"/>
                </a:cubicBezTo>
                <a:cubicBezTo>
                  <a:pt x="1888014" y="80391"/>
                  <a:pt x="1886257" y="80067"/>
                  <a:pt x="1884736" y="79724"/>
                </a:cubicBezTo>
                <a:cubicBezTo>
                  <a:pt x="1883214" y="79381"/>
                  <a:pt x="1882023" y="79019"/>
                  <a:pt x="1881162" y="78638"/>
                </a:cubicBezTo>
                <a:lnTo>
                  <a:pt x="1884386" y="69151"/>
                </a:lnTo>
                <a:cubicBezTo>
                  <a:pt x="1885374" y="69608"/>
                  <a:pt x="1886673" y="70046"/>
                  <a:pt x="1888283" y="70466"/>
                </a:cubicBezTo>
                <a:cubicBezTo>
                  <a:pt x="1889892" y="70885"/>
                  <a:pt x="1891668" y="71266"/>
                  <a:pt x="1893609" y="71609"/>
                </a:cubicBezTo>
                <a:cubicBezTo>
                  <a:pt x="1895550" y="71951"/>
                  <a:pt x="1897632" y="72218"/>
                  <a:pt x="1899853" y="72409"/>
                </a:cubicBezTo>
                <a:cubicBezTo>
                  <a:pt x="1902074" y="72599"/>
                  <a:pt x="1904366" y="72694"/>
                  <a:pt x="1906728" y="72694"/>
                </a:cubicBezTo>
                <a:cubicBezTo>
                  <a:pt x="1912671" y="72694"/>
                  <a:pt x="1917504" y="71704"/>
                  <a:pt x="1921225" y="69723"/>
                </a:cubicBezTo>
                <a:cubicBezTo>
                  <a:pt x="1924947" y="67741"/>
                  <a:pt x="1927649" y="64274"/>
                  <a:pt x="1929332" y="59321"/>
                </a:cubicBezTo>
                <a:cubicBezTo>
                  <a:pt x="1930161" y="56883"/>
                  <a:pt x="1930606" y="54845"/>
                  <a:pt x="1930667" y="53206"/>
                </a:cubicBezTo>
                <a:cubicBezTo>
                  <a:pt x="1930729" y="51568"/>
                  <a:pt x="1930268" y="50177"/>
                  <a:pt x="1929284" y="49034"/>
                </a:cubicBezTo>
                <a:cubicBezTo>
                  <a:pt x="1928301" y="47891"/>
                  <a:pt x="1926771" y="46901"/>
                  <a:pt x="1924693" y="46063"/>
                </a:cubicBezTo>
                <a:cubicBezTo>
                  <a:pt x="1922616" y="45224"/>
                  <a:pt x="1919866" y="44348"/>
                  <a:pt x="1916443" y="43434"/>
                </a:cubicBezTo>
                <a:cubicBezTo>
                  <a:pt x="1912742" y="42443"/>
                  <a:pt x="1909662" y="41414"/>
                  <a:pt x="1907206" y="40348"/>
                </a:cubicBezTo>
                <a:cubicBezTo>
                  <a:pt x="1904749" y="39281"/>
                  <a:pt x="1902922" y="37928"/>
                  <a:pt x="1901726" y="36290"/>
                </a:cubicBezTo>
                <a:cubicBezTo>
                  <a:pt x="1900530" y="34652"/>
                  <a:pt x="1899933" y="32651"/>
                  <a:pt x="1899936" y="30289"/>
                </a:cubicBezTo>
                <a:cubicBezTo>
                  <a:pt x="1899938" y="27927"/>
                  <a:pt x="1900535" y="24993"/>
                  <a:pt x="1901727" y="21488"/>
                </a:cubicBezTo>
                <a:cubicBezTo>
                  <a:pt x="1904187" y="14249"/>
                  <a:pt x="1908172" y="8858"/>
                  <a:pt x="1913681" y="5315"/>
                </a:cubicBezTo>
                <a:cubicBezTo>
                  <a:pt x="1919191" y="1771"/>
                  <a:pt x="1926442" y="0"/>
                  <a:pt x="193543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900" i="1" dirty="0">
              <a:solidFill>
                <a:schemeClr val="bg1">
                  <a:lumMod val="6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C93B788B-58E7-47F3-A6F7-88E3A007757A}"/>
              </a:ext>
            </a:extLst>
          </p:cNvPr>
          <p:cNvSpPr txBox="1"/>
          <p:nvPr/>
        </p:nvSpPr>
        <p:spPr>
          <a:xfrm>
            <a:off x="1431036" y="6967060"/>
            <a:ext cx="3995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竖版课程海报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E3BC90AD-5CC7-4DA6-B161-6444474D9949}"/>
              </a:ext>
            </a:extLst>
          </p:cNvPr>
          <p:cNvSpPr txBox="1"/>
          <p:nvPr/>
        </p:nvSpPr>
        <p:spPr>
          <a:xfrm>
            <a:off x="1431036" y="7690530"/>
            <a:ext cx="3995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gradFill>
                  <a:gsLst>
                    <a:gs pos="0">
                      <a:srgbClr val="BCA95A"/>
                    </a:gs>
                    <a:gs pos="100000">
                      <a:srgbClr val="BA8C29">
                        <a:alpha val="74000"/>
                      </a:srgbClr>
                    </a:gs>
                  </a:gsLst>
                  <a:lin ang="5400000" scaled="1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lang="zh-CN" altLang="en-US" sz="3200" dirty="0">
                <a:gradFill>
                  <a:gsLst>
                    <a:gs pos="0">
                      <a:srgbClr val="BCA95A"/>
                    </a:gs>
                    <a:gs pos="100000">
                      <a:srgbClr val="BA8C29">
                        <a:alpha val="74000"/>
                      </a:srgbClr>
                    </a:gs>
                  </a:gsLst>
                  <a:lin ang="5400000" scaled="1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模板</a:t>
            </a:r>
          </a:p>
        </p:txBody>
      </p:sp>
      <p:pic>
        <p:nvPicPr>
          <p:cNvPr id="2" name="11b3_3e51_d2cd_d830e785e4ce266fc713fe832f4f8ba2">
            <a:hlinkClick r:id="" action="ppaction://media"/>
            <a:extLst>
              <a:ext uri="{FF2B5EF4-FFF2-40B4-BE49-F238E27FC236}">
                <a16:creationId xmlns:a16="http://schemas.microsoft.com/office/drawing/2014/main" xmlns="" id="{3E307388-BD21-41B8-8EEE-1888D5E0C56B}"/>
              </a:ext>
            </a:extLst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156171" y="682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871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8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B70EF"/>
            </a:gs>
            <a:gs pos="64000">
              <a:srgbClr val="665BE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CFE228A-20AE-4951-9EE6-4CC1AC8375CC}"/>
              </a:ext>
            </a:extLst>
          </p:cNvPr>
          <p:cNvGrpSpPr/>
          <p:nvPr/>
        </p:nvGrpSpPr>
        <p:grpSpPr>
          <a:xfrm>
            <a:off x="5190755" y="4399293"/>
            <a:ext cx="1981200" cy="1838326"/>
            <a:chOff x="3937532" y="4699215"/>
            <a:chExt cx="1981200" cy="1838326"/>
          </a:xfrm>
        </p:grpSpPr>
        <p:sp>
          <p:nvSpPr>
            <p:cNvPr id="13" name="圆: 空心 12">
              <a:extLst>
                <a:ext uri="{FF2B5EF4-FFF2-40B4-BE49-F238E27FC236}">
                  <a16:creationId xmlns:a16="http://schemas.microsoft.com/office/drawing/2014/main" xmlns="" id="{5E40C288-609B-44E3-859D-FC759101F039}"/>
                </a:ext>
              </a:extLst>
            </p:cNvPr>
            <p:cNvSpPr/>
            <p:nvPr/>
          </p:nvSpPr>
          <p:spPr>
            <a:xfrm>
              <a:off x="4080407" y="4699216"/>
              <a:ext cx="1838325" cy="1838325"/>
            </a:xfrm>
            <a:prstGeom prst="donut">
              <a:avLst/>
            </a:prstGeom>
            <a:gradFill>
              <a:gsLst>
                <a:gs pos="0">
                  <a:srgbClr val="3346EC"/>
                </a:gs>
                <a:gs pos="100000">
                  <a:srgbClr val="5F3FE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圆: 空心 14">
              <a:extLst>
                <a:ext uri="{FF2B5EF4-FFF2-40B4-BE49-F238E27FC236}">
                  <a16:creationId xmlns:a16="http://schemas.microsoft.com/office/drawing/2014/main" xmlns="" id="{1011BA54-146E-46B8-9668-D959F1180A30}"/>
                </a:ext>
              </a:extLst>
            </p:cNvPr>
            <p:cNvSpPr/>
            <p:nvPr/>
          </p:nvSpPr>
          <p:spPr>
            <a:xfrm>
              <a:off x="3937532" y="4699215"/>
              <a:ext cx="1838325" cy="1838325"/>
            </a:xfrm>
            <a:prstGeom prst="donut">
              <a:avLst/>
            </a:prstGeom>
            <a:gradFill>
              <a:gsLst>
                <a:gs pos="0">
                  <a:srgbClr val="FEDD4C"/>
                </a:gs>
                <a:gs pos="64000">
                  <a:srgbClr val="F2A9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171E529-4711-4F7D-83C7-A182C0591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026" y="1144292"/>
            <a:ext cx="2351458" cy="325500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9F008DD-AB84-4FF3-961D-5C1B4028A5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14" y="4583959"/>
            <a:ext cx="5428675" cy="708322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3134980-FF92-40F2-9F69-0495EF10FDB0}"/>
              </a:ext>
            </a:extLst>
          </p:cNvPr>
          <p:cNvSpPr txBox="1"/>
          <p:nvPr/>
        </p:nvSpPr>
        <p:spPr>
          <a:xfrm>
            <a:off x="764449" y="1744434"/>
            <a:ext cx="3033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48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阿里巴巴普惠体 B" panose="00020600040101010101" pitchFamily="18" charset="-122"/>
              </a:rPr>
              <a:t>图表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72A4106-6118-447D-A0A3-345EA35D0BE9}"/>
              </a:ext>
            </a:extLst>
          </p:cNvPr>
          <p:cNvSpPr txBox="1"/>
          <p:nvPr/>
        </p:nvSpPr>
        <p:spPr>
          <a:xfrm>
            <a:off x="764449" y="2439275"/>
            <a:ext cx="3033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阿里巴巴普惠体 B" panose="00020600040101010101" pitchFamily="18" charset="-122"/>
              </a:rPr>
              <a:t>如何美化</a:t>
            </a:r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xmlns="" id="{275CC909-207C-4321-A5D1-58B19FDAADAA}"/>
              </a:ext>
            </a:extLst>
          </p:cNvPr>
          <p:cNvSpPr/>
          <p:nvPr/>
        </p:nvSpPr>
        <p:spPr>
          <a:xfrm flipV="1">
            <a:off x="764450" y="3375441"/>
            <a:ext cx="3033968" cy="830997"/>
          </a:xfrm>
          <a:prstGeom prst="round2DiagRect">
            <a:avLst>
              <a:gd name="adj1" fmla="val 28893"/>
              <a:gd name="adj2" fmla="val 0"/>
            </a:avLst>
          </a:prstGeom>
          <a:solidFill>
            <a:srgbClr val="3E5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30618FC-7181-4661-B462-485A48D8DDE8}"/>
              </a:ext>
            </a:extLst>
          </p:cNvPr>
          <p:cNvSpPr txBox="1"/>
          <p:nvPr/>
        </p:nvSpPr>
        <p:spPr>
          <a:xfrm>
            <a:off x="873886" y="3560107"/>
            <a:ext cx="2746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线上直播 大神亲授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3E29E7B6-D17B-4AF2-BC11-7D52CDCF6300}"/>
              </a:ext>
            </a:extLst>
          </p:cNvPr>
          <p:cNvGrpSpPr/>
          <p:nvPr/>
        </p:nvGrpSpPr>
        <p:grpSpPr>
          <a:xfrm>
            <a:off x="-338896" y="2699055"/>
            <a:ext cx="1131617" cy="1050011"/>
            <a:chOff x="3937532" y="4699215"/>
            <a:chExt cx="1981200" cy="1838326"/>
          </a:xfrm>
        </p:grpSpPr>
        <p:sp>
          <p:nvSpPr>
            <p:cNvPr id="18" name="圆: 空心 17">
              <a:extLst>
                <a:ext uri="{FF2B5EF4-FFF2-40B4-BE49-F238E27FC236}">
                  <a16:creationId xmlns:a16="http://schemas.microsoft.com/office/drawing/2014/main" xmlns="" id="{AC83F43C-E721-44DB-BC22-E9B7ABA98E59}"/>
                </a:ext>
              </a:extLst>
            </p:cNvPr>
            <p:cNvSpPr/>
            <p:nvPr/>
          </p:nvSpPr>
          <p:spPr>
            <a:xfrm>
              <a:off x="4080407" y="4699216"/>
              <a:ext cx="1838325" cy="1838325"/>
            </a:xfrm>
            <a:prstGeom prst="donut">
              <a:avLst/>
            </a:prstGeom>
            <a:gradFill>
              <a:gsLst>
                <a:gs pos="0">
                  <a:srgbClr val="3346EC"/>
                </a:gs>
                <a:gs pos="100000">
                  <a:srgbClr val="5F3FE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圆: 空心 18">
              <a:extLst>
                <a:ext uri="{FF2B5EF4-FFF2-40B4-BE49-F238E27FC236}">
                  <a16:creationId xmlns:a16="http://schemas.microsoft.com/office/drawing/2014/main" xmlns="" id="{0B80521E-B578-41ED-8D1C-2B070A332C44}"/>
                </a:ext>
              </a:extLst>
            </p:cNvPr>
            <p:cNvSpPr/>
            <p:nvPr/>
          </p:nvSpPr>
          <p:spPr>
            <a:xfrm>
              <a:off x="3937532" y="4699215"/>
              <a:ext cx="1838325" cy="1838325"/>
            </a:xfrm>
            <a:prstGeom prst="donut">
              <a:avLst/>
            </a:prstGeom>
            <a:gradFill>
              <a:gsLst>
                <a:gs pos="0">
                  <a:srgbClr val="FEDD4C"/>
                </a:gs>
                <a:gs pos="64000">
                  <a:srgbClr val="F2A9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0" name="矩形: 对角圆角 19">
            <a:extLst>
              <a:ext uri="{FF2B5EF4-FFF2-40B4-BE49-F238E27FC236}">
                <a16:creationId xmlns:a16="http://schemas.microsoft.com/office/drawing/2014/main" xmlns="" id="{90630A3A-6710-4B15-B7E4-229820F57BA9}"/>
              </a:ext>
            </a:extLst>
          </p:cNvPr>
          <p:cNvSpPr/>
          <p:nvPr/>
        </p:nvSpPr>
        <p:spPr>
          <a:xfrm flipV="1">
            <a:off x="537675" y="5221067"/>
            <a:ext cx="3260742" cy="1103349"/>
          </a:xfrm>
          <a:prstGeom prst="round2DiagRect">
            <a:avLst>
              <a:gd name="adj1" fmla="val 28893"/>
              <a:gd name="adj2" fmla="val 0"/>
            </a:avLst>
          </a:prstGeom>
          <a:solidFill>
            <a:schemeClr val="bg1"/>
          </a:solidFill>
          <a:ln w="28575">
            <a:solidFill>
              <a:srgbClr val="3346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0454D35-6D2F-4595-811D-F3C825F457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86"/>
          <a:stretch/>
        </p:blipFill>
        <p:spPr>
          <a:xfrm flipH="1">
            <a:off x="873886" y="5041331"/>
            <a:ext cx="843440" cy="1259746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B1D8509-4991-41C2-81D4-54946C21DA04}"/>
              </a:ext>
            </a:extLst>
          </p:cNvPr>
          <p:cNvSpPr txBox="1"/>
          <p:nvPr/>
        </p:nvSpPr>
        <p:spPr>
          <a:xfrm>
            <a:off x="2002905" y="5476302"/>
            <a:ext cx="1921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DAWEN</a:t>
            </a:r>
          </a:p>
          <a:p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千万粉丝博主</a:t>
            </a:r>
            <a:endParaRPr lang="en-US" altLang="zh-CN" sz="14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顶级大咖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B4194E8-F366-4FE1-A79D-7485E8C42B91}"/>
              </a:ext>
            </a:extLst>
          </p:cNvPr>
          <p:cNvSpPr/>
          <p:nvPr/>
        </p:nvSpPr>
        <p:spPr>
          <a:xfrm>
            <a:off x="1160435" y="7009831"/>
            <a:ext cx="1174322" cy="184036"/>
          </a:xfrm>
          <a:prstGeom prst="rect">
            <a:avLst/>
          </a:prstGeom>
          <a:solidFill>
            <a:srgbClr val="FEDD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1C56B3F-EBBC-4B56-9418-077EB92E4A2B}"/>
              </a:ext>
            </a:extLst>
          </p:cNvPr>
          <p:cNvSpPr txBox="1"/>
          <p:nvPr/>
        </p:nvSpPr>
        <p:spPr>
          <a:xfrm>
            <a:off x="1056280" y="6758449"/>
            <a:ext cx="1547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3346E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你将获得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A3D2F87-2D01-4D57-9D32-2437B395C1E5}"/>
              </a:ext>
            </a:extLst>
          </p:cNvPr>
          <p:cNvGrpSpPr/>
          <p:nvPr/>
        </p:nvGrpSpPr>
        <p:grpSpPr>
          <a:xfrm>
            <a:off x="1318775" y="7472483"/>
            <a:ext cx="285369" cy="264789"/>
            <a:chOff x="3937532" y="4699215"/>
            <a:chExt cx="1981200" cy="1838326"/>
          </a:xfrm>
        </p:grpSpPr>
        <p:sp>
          <p:nvSpPr>
            <p:cNvPr id="26" name="圆: 空心 25">
              <a:extLst>
                <a:ext uri="{FF2B5EF4-FFF2-40B4-BE49-F238E27FC236}">
                  <a16:creationId xmlns:a16="http://schemas.microsoft.com/office/drawing/2014/main" xmlns="" id="{0CB684DD-BF07-401F-90C0-3FBBC80631C2}"/>
                </a:ext>
              </a:extLst>
            </p:cNvPr>
            <p:cNvSpPr/>
            <p:nvPr/>
          </p:nvSpPr>
          <p:spPr>
            <a:xfrm>
              <a:off x="4080407" y="4699216"/>
              <a:ext cx="1838325" cy="1838325"/>
            </a:xfrm>
            <a:prstGeom prst="donut">
              <a:avLst/>
            </a:prstGeom>
            <a:gradFill>
              <a:gsLst>
                <a:gs pos="0">
                  <a:srgbClr val="3346EC"/>
                </a:gs>
                <a:gs pos="100000">
                  <a:srgbClr val="5F3FE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圆: 空心 26">
              <a:extLst>
                <a:ext uri="{FF2B5EF4-FFF2-40B4-BE49-F238E27FC236}">
                  <a16:creationId xmlns:a16="http://schemas.microsoft.com/office/drawing/2014/main" xmlns="" id="{5F2FAE30-79C9-46AA-B831-F252DC2B411D}"/>
                </a:ext>
              </a:extLst>
            </p:cNvPr>
            <p:cNvSpPr/>
            <p:nvPr/>
          </p:nvSpPr>
          <p:spPr>
            <a:xfrm>
              <a:off x="3937532" y="4699215"/>
              <a:ext cx="1838325" cy="1838325"/>
            </a:xfrm>
            <a:prstGeom prst="donut">
              <a:avLst/>
            </a:prstGeom>
            <a:gradFill>
              <a:gsLst>
                <a:gs pos="0">
                  <a:srgbClr val="FEDD4C"/>
                </a:gs>
                <a:gs pos="64000">
                  <a:srgbClr val="F2A9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FB6601B1-A27F-46E5-86BF-FCE8C7D7B6FB}"/>
              </a:ext>
            </a:extLst>
          </p:cNvPr>
          <p:cNvGrpSpPr/>
          <p:nvPr/>
        </p:nvGrpSpPr>
        <p:grpSpPr>
          <a:xfrm>
            <a:off x="1318775" y="8016204"/>
            <a:ext cx="285369" cy="264789"/>
            <a:chOff x="3937532" y="4699215"/>
            <a:chExt cx="1981200" cy="1838326"/>
          </a:xfrm>
        </p:grpSpPr>
        <p:sp>
          <p:nvSpPr>
            <p:cNvPr id="29" name="圆: 空心 28">
              <a:extLst>
                <a:ext uri="{FF2B5EF4-FFF2-40B4-BE49-F238E27FC236}">
                  <a16:creationId xmlns:a16="http://schemas.microsoft.com/office/drawing/2014/main" xmlns="" id="{145679A3-87C0-45A5-AC79-1AF5DD09C16C}"/>
                </a:ext>
              </a:extLst>
            </p:cNvPr>
            <p:cNvSpPr/>
            <p:nvPr/>
          </p:nvSpPr>
          <p:spPr>
            <a:xfrm>
              <a:off x="4080407" y="4699216"/>
              <a:ext cx="1838325" cy="1838325"/>
            </a:xfrm>
            <a:prstGeom prst="donut">
              <a:avLst/>
            </a:prstGeom>
            <a:gradFill>
              <a:gsLst>
                <a:gs pos="0">
                  <a:srgbClr val="3346EC"/>
                </a:gs>
                <a:gs pos="100000">
                  <a:srgbClr val="5F3FE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圆: 空心 29">
              <a:extLst>
                <a:ext uri="{FF2B5EF4-FFF2-40B4-BE49-F238E27FC236}">
                  <a16:creationId xmlns:a16="http://schemas.microsoft.com/office/drawing/2014/main" xmlns="" id="{915223EE-AD2E-4DA7-BC08-1E1EBEB3DA05}"/>
                </a:ext>
              </a:extLst>
            </p:cNvPr>
            <p:cNvSpPr/>
            <p:nvPr/>
          </p:nvSpPr>
          <p:spPr>
            <a:xfrm>
              <a:off x="3937532" y="4699215"/>
              <a:ext cx="1838325" cy="1838325"/>
            </a:xfrm>
            <a:prstGeom prst="donut">
              <a:avLst/>
            </a:prstGeom>
            <a:gradFill>
              <a:gsLst>
                <a:gs pos="0">
                  <a:srgbClr val="FEDD4C"/>
                </a:gs>
                <a:gs pos="64000">
                  <a:srgbClr val="F2A9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5387038-5B14-4235-BB67-846B1F40EF99}"/>
              </a:ext>
            </a:extLst>
          </p:cNvPr>
          <p:cNvGrpSpPr/>
          <p:nvPr/>
        </p:nvGrpSpPr>
        <p:grpSpPr>
          <a:xfrm>
            <a:off x="1318775" y="8559925"/>
            <a:ext cx="285369" cy="264789"/>
            <a:chOff x="3937532" y="4699215"/>
            <a:chExt cx="1981200" cy="1838326"/>
          </a:xfrm>
        </p:grpSpPr>
        <p:sp>
          <p:nvSpPr>
            <p:cNvPr id="32" name="圆: 空心 31">
              <a:extLst>
                <a:ext uri="{FF2B5EF4-FFF2-40B4-BE49-F238E27FC236}">
                  <a16:creationId xmlns:a16="http://schemas.microsoft.com/office/drawing/2014/main" xmlns="" id="{F4765C59-5367-4D0C-9EA7-00020A1648F1}"/>
                </a:ext>
              </a:extLst>
            </p:cNvPr>
            <p:cNvSpPr/>
            <p:nvPr/>
          </p:nvSpPr>
          <p:spPr>
            <a:xfrm>
              <a:off x="4080407" y="4699216"/>
              <a:ext cx="1838325" cy="1838325"/>
            </a:xfrm>
            <a:prstGeom prst="donut">
              <a:avLst/>
            </a:prstGeom>
            <a:gradFill>
              <a:gsLst>
                <a:gs pos="0">
                  <a:srgbClr val="3346EC"/>
                </a:gs>
                <a:gs pos="100000">
                  <a:srgbClr val="5F3FE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圆: 空心 32">
              <a:extLst>
                <a:ext uri="{FF2B5EF4-FFF2-40B4-BE49-F238E27FC236}">
                  <a16:creationId xmlns:a16="http://schemas.microsoft.com/office/drawing/2014/main" xmlns="" id="{E175E9EE-DDD2-44EE-8041-D46F91EB7A69}"/>
                </a:ext>
              </a:extLst>
            </p:cNvPr>
            <p:cNvSpPr/>
            <p:nvPr/>
          </p:nvSpPr>
          <p:spPr>
            <a:xfrm>
              <a:off x="3937532" y="4699215"/>
              <a:ext cx="1838325" cy="1838325"/>
            </a:xfrm>
            <a:prstGeom prst="donut">
              <a:avLst/>
            </a:prstGeom>
            <a:gradFill>
              <a:gsLst>
                <a:gs pos="0">
                  <a:srgbClr val="FEDD4C"/>
                </a:gs>
                <a:gs pos="64000">
                  <a:srgbClr val="F2A9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9FC1B445-8C79-4C18-92ED-DA3C82752D47}"/>
              </a:ext>
            </a:extLst>
          </p:cNvPr>
          <p:cNvGrpSpPr/>
          <p:nvPr/>
        </p:nvGrpSpPr>
        <p:grpSpPr>
          <a:xfrm>
            <a:off x="1318775" y="9103646"/>
            <a:ext cx="285369" cy="264789"/>
            <a:chOff x="3937532" y="4699215"/>
            <a:chExt cx="1981200" cy="1838326"/>
          </a:xfrm>
        </p:grpSpPr>
        <p:sp>
          <p:nvSpPr>
            <p:cNvPr id="35" name="圆: 空心 34">
              <a:extLst>
                <a:ext uri="{FF2B5EF4-FFF2-40B4-BE49-F238E27FC236}">
                  <a16:creationId xmlns:a16="http://schemas.microsoft.com/office/drawing/2014/main" xmlns="" id="{27C7549E-C5DF-4EB2-B032-EFCDDB1A45DC}"/>
                </a:ext>
              </a:extLst>
            </p:cNvPr>
            <p:cNvSpPr/>
            <p:nvPr/>
          </p:nvSpPr>
          <p:spPr>
            <a:xfrm>
              <a:off x="4080407" y="4699216"/>
              <a:ext cx="1838325" cy="1838325"/>
            </a:xfrm>
            <a:prstGeom prst="donut">
              <a:avLst/>
            </a:prstGeom>
            <a:gradFill>
              <a:gsLst>
                <a:gs pos="0">
                  <a:srgbClr val="3346EC"/>
                </a:gs>
                <a:gs pos="100000">
                  <a:srgbClr val="5F3FE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圆: 空心 35">
              <a:extLst>
                <a:ext uri="{FF2B5EF4-FFF2-40B4-BE49-F238E27FC236}">
                  <a16:creationId xmlns:a16="http://schemas.microsoft.com/office/drawing/2014/main" xmlns="" id="{45461C46-9863-43FD-B48C-B675FEBFE676}"/>
                </a:ext>
              </a:extLst>
            </p:cNvPr>
            <p:cNvSpPr/>
            <p:nvPr/>
          </p:nvSpPr>
          <p:spPr>
            <a:xfrm>
              <a:off x="3937532" y="4699215"/>
              <a:ext cx="1838325" cy="1838325"/>
            </a:xfrm>
            <a:prstGeom prst="donut">
              <a:avLst/>
            </a:prstGeom>
            <a:gradFill>
              <a:gsLst>
                <a:gs pos="0">
                  <a:srgbClr val="FEDD4C"/>
                </a:gs>
                <a:gs pos="64000">
                  <a:srgbClr val="F2A9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D9E984D9-9E4A-4A87-ABB3-1881C3A7BF4A}"/>
              </a:ext>
            </a:extLst>
          </p:cNvPr>
          <p:cNvSpPr txBox="1"/>
          <p:nvPr/>
        </p:nvSpPr>
        <p:spPr>
          <a:xfrm>
            <a:off x="1618684" y="7471496"/>
            <a:ext cx="3544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3346EC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快速入门，零基础两天学会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6C87B45-3A20-41BE-A014-04F3B6CC8A0A}"/>
              </a:ext>
            </a:extLst>
          </p:cNvPr>
          <p:cNvSpPr txBox="1"/>
          <p:nvPr/>
        </p:nvSpPr>
        <p:spPr>
          <a:xfrm>
            <a:off x="1618684" y="8004328"/>
            <a:ext cx="3345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3346EC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一次体验，无限次回放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5EAB0579-3160-44F8-BC6D-927E91AF78F3}"/>
              </a:ext>
            </a:extLst>
          </p:cNvPr>
          <p:cNvSpPr txBox="1"/>
          <p:nvPr/>
        </p:nvSpPr>
        <p:spPr>
          <a:xfrm>
            <a:off x="1618684" y="8536292"/>
            <a:ext cx="3147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3346EC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报名享受</a:t>
            </a:r>
            <a:r>
              <a:rPr lang="en-US" altLang="zh-CN" sz="1600" b="1" dirty="0">
                <a:solidFill>
                  <a:srgbClr val="3346EC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2000+</a:t>
            </a:r>
            <a:r>
              <a:rPr lang="zh-CN" altLang="en-US" sz="1600" b="1" dirty="0">
                <a:solidFill>
                  <a:srgbClr val="3346EC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图标素材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DC8A3761-81D7-491B-941A-7E5A8B2CE52A}"/>
              </a:ext>
            </a:extLst>
          </p:cNvPr>
          <p:cNvSpPr txBox="1"/>
          <p:nvPr/>
        </p:nvSpPr>
        <p:spPr>
          <a:xfrm>
            <a:off x="1618684" y="9068256"/>
            <a:ext cx="3544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3346EC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赠送价值</a:t>
            </a:r>
            <a:r>
              <a:rPr lang="en-US" altLang="zh-CN" sz="1600" b="1" dirty="0">
                <a:solidFill>
                  <a:srgbClr val="3346EC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39.9</a:t>
            </a:r>
            <a:r>
              <a:rPr lang="zh-CN" altLang="en-US" sz="1600" b="1" dirty="0">
                <a:solidFill>
                  <a:srgbClr val="3346EC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元新人手册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A87888AB-9058-4147-9AAF-DD0DDEF3298B}"/>
              </a:ext>
            </a:extLst>
          </p:cNvPr>
          <p:cNvSpPr txBox="1"/>
          <p:nvPr/>
        </p:nvSpPr>
        <p:spPr>
          <a:xfrm>
            <a:off x="1618684" y="9627223"/>
            <a:ext cx="3544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3346EC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赠送</a:t>
            </a:r>
            <a:r>
              <a:rPr lang="en-US" altLang="zh-CN" sz="1600" b="1" dirty="0">
                <a:solidFill>
                  <a:srgbClr val="3346EC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1000+</a:t>
            </a:r>
            <a:r>
              <a:rPr lang="zh-CN" altLang="en-US" sz="1600" b="1" dirty="0">
                <a:solidFill>
                  <a:srgbClr val="3346EC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精选模板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A4D56543-1182-4281-AE60-80847F09CE80}"/>
              </a:ext>
            </a:extLst>
          </p:cNvPr>
          <p:cNvGrpSpPr/>
          <p:nvPr/>
        </p:nvGrpSpPr>
        <p:grpSpPr>
          <a:xfrm>
            <a:off x="1313296" y="9659607"/>
            <a:ext cx="285369" cy="264789"/>
            <a:chOff x="3937532" y="4699215"/>
            <a:chExt cx="1981200" cy="1838326"/>
          </a:xfrm>
        </p:grpSpPr>
        <p:sp>
          <p:nvSpPr>
            <p:cNvPr id="53" name="圆: 空心 52">
              <a:extLst>
                <a:ext uri="{FF2B5EF4-FFF2-40B4-BE49-F238E27FC236}">
                  <a16:creationId xmlns:a16="http://schemas.microsoft.com/office/drawing/2014/main" xmlns="" id="{759BBF3A-F7F6-450E-84C9-90D427C7C0C0}"/>
                </a:ext>
              </a:extLst>
            </p:cNvPr>
            <p:cNvSpPr/>
            <p:nvPr/>
          </p:nvSpPr>
          <p:spPr>
            <a:xfrm>
              <a:off x="4080407" y="4699216"/>
              <a:ext cx="1838325" cy="1838325"/>
            </a:xfrm>
            <a:prstGeom prst="donut">
              <a:avLst/>
            </a:prstGeom>
            <a:gradFill>
              <a:gsLst>
                <a:gs pos="0">
                  <a:srgbClr val="3346EC"/>
                </a:gs>
                <a:gs pos="100000">
                  <a:srgbClr val="5F3FE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圆: 空心 53">
              <a:extLst>
                <a:ext uri="{FF2B5EF4-FFF2-40B4-BE49-F238E27FC236}">
                  <a16:creationId xmlns:a16="http://schemas.microsoft.com/office/drawing/2014/main" xmlns="" id="{44223474-D76A-4DE2-B92A-7A8D062B82B1}"/>
                </a:ext>
              </a:extLst>
            </p:cNvPr>
            <p:cNvSpPr/>
            <p:nvPr/>
          </p:nvSpPr>
          <p:spPr>
            <a:xfrm>
              <a:off x="3937532" y="4699215"/>
              <a:ext cx="1838325" cy="1838325"/>
            </a:xfrm>
            <a:prstGeom prst="donut">
              <a:avLst/>
            </a:prstGeom>
            <a:gradFill>
              <a:gsLst>
                <a:gs pos="0">
                  <a:srgbClr val="FEDD4C"/>
                </a:gs>
                <a:gs pos="64000">
                  <a:srgbClr val="F2A9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F6389367-35C5-443F-ABE0-3743DEF39953}"/>
              </a:ext>
            </a:extLst>
          </p:cNvPr>
          <p:cNvGrpSpPr/>
          <p:nvPr/>
        </p:nvGrpSpPr>
        <p:grpSpPr>
          <a:xfrm>
            <a:off x="-481771" y="11205148"/>
            <a:ext cx="1981200" cy="1838326"/>
            <a:chOff x="3937532" y="4699215"/>
            <a:chExt cx="1981200" cy="1838326"/>
          </a:xfrm>
        </p:grpSpPr>
        <p:sp>
          <p:nvSpPr>
            <p:cNvPr id="63" name="圆: 空心 62">
              <a:extLst>
                <a:ext uri="{FF2B5EF4-FFF2-40B4-BE49-F238E27FC236}">
                  <a16:creationId xmlns:a16="http://schemas.microsoft.com/office/drawing/2014/main" xmlns="" id="{E08DB632-6828-4FCD-A153-4702E21F2218}"/>
                </a:ext>
              </a:extLst>
            </p:cNvPr>
            <p:cNvSpPr/>
            <p:nvPr/>
          </p:nvSpPr>
          <p:spPr>
            <a:xfrm>
              <a:off x="4080407" y="4699216"/>
              <a:ext cx="1838325" cy="1838325"/>
            </a:xfrm>
            <a:prstGeom prst="donut">
              <a:avLst/>
            </a:prstGeom>
            <a:gradFill>
              <a:gsLst>
                <a:gs pos="0">
                  <a:srgbClr val="3346EC"/>
                </a:gs>
                <a:gs pos="100000">
                  <a:srgbClr val="5F3FE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圆: 空心 63">
              <a:extLst>
                <a:ext uri="{FF2B5EF4-FFF2-40B4-BE49-F238E27FC236}">
                  <a16:creationId xmlns:a16="http://schemas.microsoft.com/office/drawing/2014/main" xmlns="" id="{C35F5D32-BE3C-4061-BAEF-9A371B2A77F1}"/>
                </a:ext>
              </a:extLst>
            </p:cNvPr>
            <p:cNvSpPr/>
            <p:nvPr/>
          </p:nvSpPr>
          <p:spPr>
            <a:xfrm>
              <a:off x="3937532" y="4699215"/>
              <a:ext cx="1838325" cy="1838325"/>
            </a:xfrm>
            <a:prstGeom prst="donut">
              <a:avLst/>
            </a:prstGeom>
            <a:gradFill>
              <a:gsLst>
                <a:gs pos="0">
                  <a:srgbClr val="FEDD4C"/>
                </a:gs>
                <a:gs pos="64000">
                  <a:srgbClr val="F2A9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5" name="矩形: 对角圆角 64">
            <a:extLst>
              <a:ext uri="{FF2B5EF4-FFF2-40B4-BE49-F238E27FC236}">
                <a16:creationId xmlns:a16="http://schemas.microsoft.com/office/drawing/2014/main" xmlns="" id="{67FB8A9A-E082-4530-9A6B-F500CC806419}"/>
              </a:ext>
            </a:extLst>
          </p:cNvPr>
          <p:cNvSpPr/>
          <p:nvPr/>
        </p:nvSpPr>
        <p:spPr>
          <a:xfrm flipV="1">
            <a:off x="2963833" y="10362298"/>
            <a:ext cx="3260742" cy="1103349"/>
          </a:xfrm>
          <a:prstGeom prst="round2DiagRect">
            <a:avLst>
              <a:gd name="adj1" fmla="val 28893"/>
              <a:gd name="adj2" fmla="val 0"/>
            </a:avLst>
          </a:prstGeom>
          <a:solidFill>
            <a:schemeClr val="bg1"/>
          </a:solidFill>
          <a:ln w="28575">
            <a:solidFill>
              <a:srgbClr val="3346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75E720E0-C2B3-495A-8E84-647E61EC84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083" y="10470328"/>
            <a:ext cx="834650" cy="834650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E46638A4-0811-45A6-8ED0-0F9EA08C44CE}"/>
              </a:ext>
            </a:extLst>
          </p:cNvPr>
          <p:cNvSpPr txBox="1"/>
          <p:nvPr/>
        </p:nvSpPr>
        <p:spPr>
          <a:xfrm>
            <a:off x="3140955" y="10444590"/>
            <a:ext cx="3583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原价：</a:t>
            </a:r>
            <a:r>
              <a:rPr lang="en-US" altLang="zh-CN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299</a:t>
            </a:r>
            <a:r>
              <a:rPr lang="zh-CN" altLang="en-US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元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835ED30E-8111-4223-8E0D-6C6B6A15EE8C}"/>
              </a:ext>
            </a:extLst>
          </p:cNvPr>
          <p:cNvSpPr txBox="1"/>
          <p:nvPr/>
        </p:nvSpPr>
        <p:spPr>
          <a:xfrm>
            <a:off x="3164043" y="10925965"/>
            <a:ext cx="4306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限时特价</a:t>
            </a:r>
            <a:r>
              <a:rPr lang="en-US" altLang="zh-CN" sz="2000" b="1" dirty="0">
                <a:solidFill>
                  <a:srgbClr val="F46954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99</a:t>
            </a:r>
            <a:r>
              <a:rPr lang="zh-CN" altLang="en-US" sz="20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元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8BC26B8D-3083-480F-890C-5C87ADAFDDBF}"/>
              </a:ext>
            </a:extLst>
          </p:cNvPr>
          <p:cNvCxnSpPr/>
          <p:nvPr/>
        </p:nvCxnSpPr>
        <p:spPr>
          <a:xfrm>
            <a:off x="3300230" y="10644645"/>
            <a:ext cx="1367863" cy="0"/>
          </a:xfrm>
          <a:prstGeom prst="line">
            <a:avLst/>
          </a:prstGeom>
          <a:ln w="38100">
            <a:solidFill>
              <a:srgbClr val="F469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509FB739-B8A3-42C5-9245-85E3261E0739}"/>
              </a:ext>
            </a:extLst>
          </p:cNvPr>
          <p:cNvGrpSpPr/>
          <p:nvPr/>
        </p:nvGrpSpPr>
        <p:grpSpPr>
          <a:xfrm>
            <a:off x="404415" y="421971"/>
            <a:ext cx="768383" cy="352030"/>
            <a:chOff x="432407" y="748543"/>
            <a:chExt cx="520031" cy="238249"/>
          </a:xfrm>
          <a:solidFill>
            <a:schemeClr val="bg1"/>
          </a:solidFill>
        </p:grpSpPr>
        <p:grpSp>
          <p:nvGrpSpPr>
            <p:cNvPr id="67" name="Group 19">
              <a:extLst>
                <a:ext uri="{FF2B5EF4-FFF2-40B4-BE49-F238E27FC236}">
                  <a16:creationId xmlns:a16="http://schemas.microsoft.com/office/drawing/2014/main" xmlns="" id="{B6476DFC-1F61-4422-8663-743762E471C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2407" y="748543"/>
              <a:ext cx="262963" cy="86218"/>
              <a:chOff x="685800" y="1144249"/>
              <a:chExt cx="457200" cy="149901"/>
            </a:xfrm>
            <a:grpFill/>
          </p:grpSpPr>
          <p:sp>
            <p:nvSpPr>
              <p:cNvPr id="71" name="Rectangle 20">
                <a:extLst>
                  <a:ext uri="{FF2B5EF4-FFF2-40B4-BE49-F238E27FC236}">
                    <a16:creationId xmlns:a16="http://schemas.microsoft.com/office/drawing/2014/main" xmlns="" id="{5209DA8E-5BD4-4E6B-BF04-E516F310FE9B}"/>
                  </a:ext>
                </a:extLst>
              </p:cNvPr>
              <p:cNvSpPr/>
              <p:nvPr userDrawn="1"/>
            </p:nvSpPr>
            <p:spPr>
              <a:xfrm>
                <a:off x="685800" y="1144249"/>
                <a:ext cx="18288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Rectangle 21">
                <a:extLst>
                  <a:ext uri="{FF2B5EF4-FFF2-40B4-BE49-F238E27FC236}">
                    <a16:creationId xmlns:a16="http://schemas.microsoft.com/office/drawing/2014/main" xmlns="" id="{1105F755-2AC5-41B4-AC91-148B43CD9B7E}"/>
                  </a:ext>
                </a:extLst>
              </p:cNvPr>
              <p:cNvSpPr/>
              <p:nvPr userDrawn="1"/>
            </p:nvSpPr>
            <p:spPr>
              <a:xfrm>
                <a:off x="914400" y="1144249"/>
                <a:ext cx="4572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Rectangle 22">
                <a:extLst>
                  <a:ext uri="{FF2B5EF4-FFF2-40B4-BE49-F238E27FC236}">
                    <a16:creationId xmlns:a16="http://schemas.microsoft.com/office/drawing/2014/main" xmlns="" id="{76212D90-D6EE-49F8-AC11-C7357CC263AE}"/>
                  </a:ext>
                </a:extLst>
              </p:cNvPr>
              <p:cNvSpPr/>
              <p:nvPr userDrawn="1"/>
            </p:nvSpPr>
            <p:spPr>
              <a:xfrm>
                <a:off x="1005840" y="1144249"/>
                <a:ext cx="4572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Rectangle 23">
                <a:extLst>
                  <a:ext uri="{FF2B5EF4-FFF2-40B4-BE49-F238E27FC236}">
                    <a16:creationId xmlns:a16="http://schemas.microsoft.com/office/drawing/2014/main" xmlns="" id="{F8390C30-0DFF-46B9-8552-A52E0916F46C}"/>
                  </a:ext>
                </a:extLst>
              </p:cNvPr>
              <p:cNvSpPr/>
              <p:nvPr userDrawn="1"/>
            </p:nvSpPr>
            <p:spPr>
              <a:xfrm>
                <a:off x="685800" y="1244183"/>
                <a:ext cx="18288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Rectangle 24">
                <a:extLst>
                  <a:ext uri="{FF2B5EF4-FFF2-40B4-BE49-F238E27FC236}">
                    <a16:creationId xmlns:a16="http://schemas.microsoft.com/office/drawing/2014/main" xmlns="" id="{02B72182-B3D0-49E0-9C5B-788CA4EE46A4}"/>
                  </a:ext>
                </a:extLst>
              </p:cNvPr>
              <p:cNvSpPr/>
              <p:nvPr userDrawn="1"/>
            </p:nvSpPr>
            <p:spPr>
              <a:xfrm>
                <a:off x="914400" y="1244183"/>
                <a:ext cx="4572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Rectangle 25">
                <a:extLst>
                  <a:ext uri="{FF2B5EF4-FFF2-40B4-BE49-F238E27FC236}">
                    <a16:creationId xmlns:a16="http://schemas.microsoft.com/office/drawing/2014/main" xmlns="" id="{9A623437-256C-4F4F-8D3F-736181DC5ABD}"/>
                  </a:ext>
                </a:extLst>
              </p:cNvPr>
              <p:cNvSpPr/>
              <p:nvPr userDrawn="1"/>
            </p:nvSpPr>
            <p:spPr>
              <a:xfrm>
                <a:off x="1005840" y="1244183"/>
                <a:ext cx="4572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Rectangle 26">
                <a:extLst>
                  <a:ext uri="{FF2B5EF4-FFF2-40B4-BE49-F238E27FC236}">
                    <a16:creationId xmlns:a16="http://schemas.microsoft.com/office/drawing/2014/main" xmlns="" id="{E44F8A43-2313-4122-B0DF-F97057446AD6}"/>
                  </a:ext>
                </a:extLst>
              </p:cNvPr>
              <p:cNvSpPr/>
              <p:nvPr userDrawn="1"/>
            </p:nvSpPr>
            <p:spPr>
              <a:xfrm>
                <a:off x="1097280" y="1244183"/>
                <a:ext cx="4572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1470A780-B96E-4203-A2E7-8500332417ED}"/>
                </a:ext>
              </a:extLst>
            </p:cNvPr>
            <p:cNvGrpSpPr/>
            <p:nvPr/>
          </p:nvGrpSpPr>
          <p:grpSpPr>
            <a:xfrm>
              <a:off x="432407" y="887620"/>
              <a:ext cx="520031" cy="99172"/>
              <a:chOff x="432407" y="887620"/>
              <a:chExt cx="520031" cy="99172"/>
            </a:xfrm>
            <a:grpFill/>
          </p:grpSpPr>
          <p:pic>
            <p:nvPicPr>
              <p:cNvPr id="69" name="图形 68">
                <a:extLst>
                  <a:ext uri="{FF2B5EF4-FFF2-40B4-BE49-F238E27FC236}">
                    <a16:creationId xmlns:a16="http://schemas.microsoft.com/office/drawing/2014/main" xmlns="" id="{1EB6B4B8-1714-4FE9-8970-0C41B3451C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>
                <a:off x="432407" y="901767"/>
                <a:ext cx="474558" cy="85025"/>
              </a:xfrm>
              <a:prstGeom prst="rect">
                <a:avLst/>
              </a:prstGeom>
            </p:spPr>
          </p:pic>
          <p:sp>
            <p:nvSpPr>
              <p:cNvPr id="70" name="圆: 空心 69">
                <a:extLst>
                  <a:ext uri="{FF2B5EF4-FFF2-40B4-BE49-F238E27FC236}">
                    <a16:creationId xmlns:a16="http://schemas.microsoft.com/office/drawing/2014/main" xmlns="" id="{07013374-BB3D-42FF-92B0-3FDFDFD0E985}"/>
                  </a:ext>
                </a:extLst>
              </p:cNvPr>
              <p:cNvSpPr/>
              <p:nvPr/>
            </p:nvSpPr>
            <p:spPr>
              <a:xfrm>
                <a:off x="924144" y="887620"/>
                <a:ext cx="28294" cy="28294"/>
              </a:xfrm>
              <a:prstGeom prst="donut">
                <a:avLst>
                  <a:gd name="adj" fmla="val 200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5547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2981D59C-7A9F-4A10-A4D7-B08315E29A15}"/>
              </a:ext>
            </a:extLst>
          </p:cNvPr>
          <p:cNvSpPr/>
          <p:nvPr/>
        </p:nvSpPr>
        <p:spPr>
          <a:xfrm>
            <a:off x="2406178" y="7246855"/>
            <a:ext cx="5811490" cy="5811490"/>
          </a:xfrm>
          <a:prstGeom prst="ellipse">
            <a:avLst/>
          </a:prstGeom>
          <a:gradFill>
            <a:gsLst>
              <a:gs pos="4000">
                <a:srgbClr val="FFD251"/>
              </a:gs>
              <a:gs pos="100000">
                <a:srgbClr val="FEFDC6"/>
              </a:gs>
            </a:gsLst>
            <a:lin ang="5400000" scaled="1"/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241A38EA-04D0-4A61-AE0D-7FB9C78A8C61}"/>
              </a:ext>
            </a:extLst>
          </p:cNvPr>
          <p:cNvSpPr/>
          <p:nvPr/>
        </p:nvSpPr>
        <p:spPr>
          <a:xfrm>
            <a:off x="0" y="-974964"/>
            <a:ext cx="5811490" cy="5811490"/>
          </a:xfrm>
          <a:prstGeom prst="ellipse">
            <a:avLst/>
          </a:prstGeom>
          <a:gradFill>
            <a:gsLst>
              <a:gs pos="4000">
                <a:srgbClr val="FFD251"/>
              </a:gs>
              <a:gs pos="100000">
                <a:srgbClr val="FEFDC6"/>
              </a:gs>
            </a:gsLst>
            <a:lin ang="5400000" scaled="1"/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F83BF9F5-E469-43D5-923F-50ED50D255BD}"/>
              </a:ext>
            </a:extLst>
          </p:cNvPr>
          <p:cNvSpPr/>
          <p:nvPr/>
        </p:nvSpPr>
        <p:spPr>
          <a:xfrm>
            <a:off x="3461851" y="3356813"/>
            <a:ext cx="4155044" cy="4155044"/>
          </a:xfrm>
          <a:prstGeom prst="ellipse">
            <a:avLst/>
          </a:prstGeom>
          <a:gradFill>
            <a:gsLst>
              <a:gs pos="4000">
                <a:srgbClr val="FF7872"/>
              </a:gs>
              <a:gs pos="100000">
                <a:srgbClr val="FEFDC6"/>
              </a:gs>
            </a:gsLst>
            <a:lin ang="5400000" scaled="1"/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3E10877D-BD7F-4592-9F24-5E0F12C7C47B}"/>
              </a:ext>
            </a:extLst>
          </p:cNvPr>
          <p:cNvSpPr/>
          <p:nvPr/>
        </p:nvSpPr>
        <p:spPr>
          <a:xfrm rot="16485633">
            <a:off x="5440387" y="1321592"/>
            <a:ext cx="3230088" cy="3230088"/>
          </a:xfrm>
          <a:prstGeom prst="ellipse">
            <a:avLst/>
          </a:prstGeom>
          <a:gradFill>
            <a:gsLst>
              <a:gs pos="4000">
                <a:srgbClr val="788AFA"/>
              </a:gs>
              <a:gs pos="100000">
                <a:srgbClr val="FEFDC6"/>
              </a:gs>
            </a:gsLst>
            <a:lin ang="5400000" scaled="1"/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9D7B7C0-E093-4BDE-8A7A-044AEDB97C76}"/>
              </a:ext>
            </a:extLst>
          </p:cNvPr>
          <p:cNvGrpSpPr/>
          <p:nvPr/>
        </p:nvGrpSpPr>
        <p:grpSpPr>
          <a:xfrm>
            <a:off x="417225" y="4501569"/>
            <a:ext cx="3720997" cy="718312"/>
            <a:chOff x="417225" y="5028615"/>
            <a:chExt cx="3720997" cy="815892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9E7D1742-C15C-4BE7-812B-6DDA60BC2D7C}"/>
                </a:ext>
              </a:extLst>
            </p:cNvPr>
            <p:cNvSpPr/>
            <p:nvPr/>
          </p:nvSpPr>
          <p:spPr>
            <a:xfrm>
              <a:off x="417226" y="5030734"/>
              <a:ext cx="3720996" cy="813773"/>
            </a:xfrm>
            <a:prstGeom prst="roundRect">
              <a:avLst>
                <a:gd name="adj" fmla="val 50000"/>
              </a:avLst>
            </a:prstGeom>
            <a:solidFill>
              <a:srgbClr val="FFDE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7D8A883A-19BB-46C8-9E7A-947C7070D19F}"/>
                </a:ext>
              </a:extLst>
            </p:cNvPr>
            <p:cNvSpPr/>
            <p:nvPr/>
          </p:nvSpPr>
          <p:spPr>
            <a:xfrm>
              <a:off x="417225" y="5028615"/>
              <a:ext cx="1321841" cy="813773"/>
            </a:xfrm>
            <a:prstGeom prst="roundRect">
              <a:avLst>
                <a:gd name="adj" fmla="val 50000"/>
              </a:avLst>
            </a:prstGeom>
            <a:solidFill>
              <a:srgbClr val="FF9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052D84-C329-4B71-8648-E34FE53E8B96}"/>
              </a:ext>
            </a:extLst>
          </p:cNvPr>
          <p:cNvSpPr txBox="1"/>
          <p:nvPr/>
        </p:nvSpPr>
        <p:spPr>
          <a:xfrm>
            <a:off x="462154" y="4567404"/>
            <a:ext cx="123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500</a:t>
            </a:r>
            <a:endParaRPr lang="zh-CN" altLang="en-US" sz="3200" b="1" dirty="0">
              <a:solidFill>
                <a:schemeClr val="bg1"/>
              </a:solidFill>
              <a:latin typeface="汉仪雅酷黑 75W" panose="020B0804020202020204" pitchFamily="34" charset="-122"/>
              <a:ea typeface="汉仪雅酷黑 75W" panose="020B0804020202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E427A58-A6D4-44B6-BF68-D7C0F1614A5F}"/>
              </a:ext>
            </a:extLst>
          </p:cNvPr>
          <p:cNvSpPr txBox="1"/>
          <p:nvPr/>
        </p:nvSpPr>
        <p:spPr>
          <a:xfrm>
            <a:off x="1399021" y="4609639"/>
            <a:ext cx="2637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名虚位以待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F65F55E-B294-4137-9498-2C43CC9DC246}"/>
              </a:ext>
            </a:extLst>
          </p:cNvPr>
          <p:cNvSpPr txBox="1"/>
          <p:nvPr/>
        </p:nvSpPr>
        <p:spPr>
          <a:xfrm>
            <a:off x="476617" y="5382925"/>
            <a:ext cx="3559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限时优惠：</a:t>
            </a:r>
            <a:r>
              <a:rPr lang="en-US" altLang="zh-CN" sz="2800" b="1" dirty="0">
                <a:solidFill>
                  <a:srgbClr val="FF9182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199 </a:t>
            </a:r>
            <a:r>
              <a:rPr lang="zh-CN" altLang="en-US" sz="24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元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68A5F85-4667-4443-86E6-A27C2C7B8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176" y="2123293"/>
            <a:ext cx="5107320" cy="8569644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14AAA0DC-0ACB-41E5-8A0C-689A0AB1547E}"/>
              </a:ext>
            </a:extLst>
          </p:cNvPr>
          <p:cNvGrpSpPr/>
          <p:nvPr/>
        </p:nvGrpSpPr>
        <p:grpSpPr>
          <a:xfrm>
            <a:off x="235631" y="6863500"/>
            <a:ext cx="3559715" cy="2591969"/>
            <a:chOff x="235631" y="6286725"/>
            <a:chExt cx="4281062" cy="311721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01C19CBC-8FAA-4434-B63F-27073A9DC62A}"/>
                </a:ext>
              </a:extLst>
            </p:cNvPr>
            <p:cNvGrpSpPr/>
            <p:nvPr/>
          </p:nvGrpSpPr>
          <p:grpSpPr>
            <a:xfrm>
              <a:off x="241225" y="6286725"/>
              <a:ext cx="4263408" cy="584297"/>
              <a:chOff x="241225" y="6286725"/>
              <a:chExt cx="4263408" cy="584297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EA9B799C-C07C-477A-B795-4751C47EF57A}"/>
                  </a:ext>
                </a:extLst>
              </p:cNvPr>
              <p:cNvSpPr/>
              <p:nvPr/>
            </p:nvSpPr>
            <p:spPr>
              <a:xfrm>
                <a:off x="555089" y="6286725"/>
                <a:ext cx="3949544" cy="584297"/>
              </a:xfrm>
              <a:prstGeom prst="rect">
                <a:avLst/>
              </a:prstGeom>
              <a:solidFill>
                <a:srgbClr val="FFDE71"/>
              </a:solidFill>
              <a:ln>
                <a:solidFill>
                  <a:srgbClr val="FF91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2DD590D8-AB68-4252-9EC9-02A61816E0F9}"/>
                  </a:ext>
                </a:extLst>
              </p:cNvPr>
              <p:cNvSpPr txBox="1"/>
              <p:nvPr/>
            </p:nvSpPr>
            <p:spPr>
              <a:xfrm>
                <a:off x="241225" y="6402895"/>
                <a:ext cx="3720996" cy="4071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latin typeface="汉仪雅酷黑 75W" panose="020B0804020202020204" pitchFamily="34" charset="-122"/>
                    <a:ea typeface="汉仪雅酷黑 75W" panose="020B0804020202020204" pitchFamily="34" charset="-122"/>
                  </a:rPr>
                  <a:t>1.</a:t>
                </a:r>
                <a:r>
                  <a:rPr lang="zh-CN" altLang="en-US" sz="1600" b="1" dirty="0">
                    <a:latin typeface="汉仪雅酷黑 75W" panose="020B0804020202020204" pitchFamily="34" charset="-122"/>
                    <a:ea typeface="汉仪雅酷黑 75W" panose="020B0804020202020204" pitchFamily="34" charset="-122"/>
                  </a:rPr>
                  <a:t>快速入门，零基础讲解</a:t>
                </a: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00031918-623C-4638-AD09-BA67C1E6F658}"/>
                </a:ext>
              </a:extLst>
            </p:cNvPr>
            <p:cNvSpPr/>
            <p:nvPr/>
          </p:nvSpPr>
          <p:spPr>
            <a:xfrm>
              <a:off x="549495" y="7178838"/>
              <a:ext cx="3967198" cy="584297"/>
            </a:xfrm>
            <a:prstGeom prst="rect">
              <a:avLst/>
            </a:prstGeom>
            <a:solidFill>
              <a:srgbClr val="FFDE71"/>
            </a:solidFill>
            <a:ln>
              <a:solidFill>
                <a:srgbClr val="FF91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76001FCF-D57B-428C-8F69-99E32566D876}"/>
                </a:ext>
              </a:extLst>
            </p:cNvPr>
            <p:cNvSpPr txBox="1"/>
            <p:nvPr/>
          </p:nvSpPr>
          <p:spPr>
            <a:xfrm>
              <a:off x="235631" y="7295008"/>
              <a:ext cx="3720997" cy="407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2.</a:t>
              </a:r>
              <a:r>
                <a:rPr lang="zh-CN" altLang="en-US" sz="1600" b="1" dirty="0"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一次体验，三天线下课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91DD3947-7558-4B47-A14C-93652BCAF878}"/>
                </a:ext>
              </a:extLst>
            </p:cNvPr>
            <p:cNvSpPr/>
            <p:nvPr/>
          </p:nvSpPr>
          <p:spPr>
            <a:xfrm>
              <a:off x="561555" y="7999238"/>
              <a:ext cx="3943078" cy="584297"/>
            </a:xfrm>
            <a:prstGeom prst="rect">
              <a:avLst/>
            </a:prstGeom>
            <a:solidFill>
              <a:srgbClr val="FFDE71"/>
            </a:solidFill>
            <a:ln>
              <a:solidFill>
                <a:srgbClr val="FF91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BF8D82E5-6EEA-43B4-8D30-B41B3530A253}"/>
                </a:ext>
              </a:extLst>
            </p:cNvPr>
            <p:cNvSpPr txBox="1"/>
            <p:nvPr/>
          </p:nvSpPr>
          <p:spPr>
            <a:xfrm>
              <a:off x="462155" y="8100904"/>
              <a:ext cx="3720997" cy="407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3.</a:t>
              </a:r>
              <a:r>
                <a:rPr lang="zh-CN" altLang="en-US" sz="1600" b="1" dirty="0"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报名享受</a:t>
              </a:r>
              <a:r>
                <a:rPr lang="en-US" altLang="zh-CN" sz="1600" b="1" dirty="0"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2000</a:t>
              </a:r>
              <a:r>
                <a:rPr lang="zh-CN" altLang="en-US" sz="1600" b="1" dirty="0"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元企业补贴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9D5B204F-E421-43FB-BBBE-726F8B890D56}"/>
                </a:ext>
              </a:extLst>
            </p:cNvPr>
            <p:cNvSpPr/>
            <p:nvPr/>
          </p:nvSpPr>
          <p:spPr>
            <a:xfrm>
              <a:off x="573615" y="8819638"/>
              <a:ext cx="3943078" cy="584297"/>
            </a:xfrm>
            <a:prstGeom prst="rect">
              <a:avLst/>
            </a:prstGeom>
            <a:solidFill>
              <a:srgbClr val="FFDE71"/>
            </a:solidFill>
            <a:ln>
              <a:solidFill>
                <a:srgbClr val="FF91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30E8F621-98E7-42A5-A876-EDBFF6E15DA4}"/>
                </a:ext>
              </a:extLst>
            </p:cNvPr>
            <p:cNvSpPr txBox="1"/>
            <p:nvPr/>
          </p:nvSpPr>
          <p:spPr>
            <a:xfrm>
              <a:off x="505952" y="8921304"/>
              <a:ext cx="4010741" cy="407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4.</a:t>
              </a:r>
              <a:r>
                <a:rPr lang="zh-CN" altLang="en-US" sz="1600" b="1" dirty="0"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赠送价值</a:t>
              </a:r>
              <a:r>
                <a:rPr lang="en-US" altLang="zh-CN" sz="1600" b="1" dirty="0"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199</a:t>
              </a:r>
              <a:r>
                <a:rPr lang="zh-CN" altLang="en-US" sz="1600" b="1" dirty="0"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元的无线充电宝</a:t>
              </a:r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301B169A-7CD3-47D0-9A13-AD440E5C766F}"/>
              </a:ext>
            </a:extLst>
          </p:cNvPr>
          <p:cNvSpPr/>
          <p:nvPr/>
        </p:nvSpPr>
        <p:spPr>
          <a:xfrm>
            <a:off x="235631" y="9768415"/>
            <a:ext cx="6368370" cy="1663477"/>
          </a:xfrm>
          <a:prstGeom prst="roundRect">
            <a:avLst>
              <a:gd name="adj" fmla="val 613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75BB513-19E8-4207-A28A-CF15C3A578FB}"/>
              </a:ext>
            </a:extLst>
          </p:cNvPr>
          <p:cNvSpPr txBox="1"/>
          <p:nvPr/>
        </p:nvSpPr>
        <p:spPr>
          <a:xfrm>
            <a:off x="440002" y="10016128"/>
            <a:ext cx="3583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名额有限，立即抢购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E664860-65E4-4E7E-A9CD-EA1729A9875B}"/>
              </a:ext>
            </a:extLst>
          </p:cNvPr>
          <p:cNvSpPr txBox="1"/>
          <p:nvPr/>
        </p:nvSpPr>
        <p:spPr>
          <a:xfrm>
            <a:off x="439719" y="10629539"/>
            <a:ext cx="4306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电话：</a:t>
            </a:r>
            <a:r>
              <a:rPr lang="en-US" altLang="zh-CN" sz="14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1059220555</a:t>
            </a:r>
          </a:p>
          <a:p>
            <a:r>
              <a:rPr lang="zh-CN" altLang="en-US" sz="14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地址：石家庄裕翔街道</a:t>
            </a:r>
            <a:r>
              <a:rPr lang="en-US" altLang="zh-CN" sz="1400" b="1" dirty="0" err="1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xxxxxxxxxx</a:t>
            </a:r>
            <a:endParaRPr lang="zh-CN" altLang="en-US" sz="1400" b="1" dirty="0">
              <a:latin typeface="汉仪雅酷黑 75W" panose="020B0804020202020204" pitchFamily="34" charset="-122"/>
              <a:ea typeface="汉仪雅酷黑 75W" panose="020B0804020202020204" pitchFamily="34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9DF31B7-E350-4AEA-B732-E2B451A90C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793" y="10075835"/>
            <a:ext cx="1187789" cy="1187789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D43C304C-24EC-48F6-8702-49203E273D44}"/>
              </a:ext>
            </a:extLst>
          </p:cNvPr>
          <p:cNvSpPr/>
          <p:nvPr/>
        </p:nvSpPr>
        <p:spPr>
          <a:xfrm>
            <a:off x="423986" y="949538"/>
            <a:ext cx="4455066" cy="1069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dirty="0">
                <a:solidFill>
                  <a:srgbClr val="334455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PPT</a:t>
            </a:r>
            <a:r>
              <a:rPr lang="zh-CN" altLang="en-US" sz="4800" b="1" dirty="0">
                <a:solidFill>
                  <a:srgbClr val="334455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动画大师班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0B30BE34-3CA6-4909-AA8E-882675C38339}"/>
              </a:ext>
            </a:extLst>
          </p:cNvPr>
          <p:cNvSpPr/>
          <p:nvPr/>
        </p:nvSpPr>
        <p:spPr>
          <a:xfrm>
            <a:off x="221718" y="1942170"/>
            <a:ext cx="2492990" cy="8254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334455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（试听课）</a:t>
            </a:r>
          </a:p>
        </p:txBody>
      </p:sp>
    </p:spTree>
    <p:extLst>
      <p:ext uri="{BB962C8B-B14F-4D97-AF65-F5344CB8AC3E}">
        <p14:creationId xmlns:p14="http://schemas.microsoft.com/office/powerpoint/2010/main" val="1093006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A343D64-656F-4295-A6C8-FE1DD27E9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5" y="4237550"/>
            <a:ext cx="3524250" cy="39528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39CBE08-9B00-4587-AC8B-5231BBC3A3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4F8BE3E-D02B-4CBE-B2A9-3BC6D7FE88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58" y="299398"/>
            <a:ext cx="6871258" cy="777304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A588D9E-3457-40A1-8E66-766777335C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18" y="3586162"/>
            <a:ext cx="6256563" cy="813187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9D94EB4-761D-4475-95B0-908FA443A4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122" y="4745962"/>
            <a:ext cx="3356881" cy="30320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12DAE56F-787A-4993-B980-331887766C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851422"/>
            <a:ext cx="5505450" cy="73474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FFFD6039-14EB-4563-8ABA-6617C6E54E1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656" y="8931395"/>
            <a:ext cx="1809750" cy="131445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D13F501-A977-4238-A5A7-0C27AEC66B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5" y="9588620"/>
            <a:ext cx="1770969" cy="260338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DC6BC893-4BF9-40DA-851D-1F35143BE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675" y="9820275"/>
            <a:ext cx="2114550" cy="2371725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1829858-7E2A-4787-B033-1392727C712B}"/>
              </a:ext>
            </a:extLst>
          </p:cNvPr>
          <p:cNvSpPr txBox="1"/>
          <p:nvPr/>
        </p:nvSpPr>
        <p:spPr>
          <a:xfrm>
            <a:off x="1089540" y="910609"/>
            <a:ext cx="467892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gradFill>
                  <a:gsLst>
                    <a:gs pos="0">
                      <a:srgbClr val="FD796F"/>
                    </a:gs>
                    <a:gs pos="64000">
                      <a:srgbClr val="F26358"/>
                    </a:gs>
                  </a:gsLst>
                  <a:lin ang="5400000" scaled="1"/>
                </a:gra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阿里巴巴普惠体 B" panose="00020600040101010101" pitchFamily="18" charset="-122"/>
              </a:rPr>
              <a:t>感恩教师节</a:t>
            </a:r>
            <a:endParaRPr lang="en-US" altLang="zh-CN" sz="6000" dirty="0">
              <a:gradFill>
                <a:gsLst>
                  <a:gs pos="0">
                    <a:srgbClr val="FD796F"/>
                  </a:gs>
                  <a:gs pos="64000">
                    <a:srgbClr val="F26358"/>
                  </a:gs>
                </a:gsLst>
                <a:lin ang="5400000" scaled="1"/>
              </a:gradFill>
              <a:latin typeface="阿里汉仪智能黑体" panose="00020600040101010101" pitchFamily="18" charset="-122"/>
              <a:ea typeface="阿里汉仪智能黑体" panose="00020600040101010101" pitchFamily="18" charset="-122"/>
              <a:cs typeface="阿里巴巴普惠体 B" panose="00020600040101010101" pitchFamily="18" charset="-122"/>
            </a:endParaRPr>
          </a:p>
          <a:p>
            <a:pPr algn="dist"/>
            <a:r>
              <a:rPr lang="zh-CN" altLang="en-US" sz="4400" dirty="0">
                <a:gradFill>
                  <a:gsLst>
                    <a:gs pos="0">
                      <a:srgbClr val="FD796F"/>
                    </a:gs>
                    <a:gs pos="64000">
                      <a:srgbClr val="F26358"/>
                    </a:gs>
                  </a:gsLst>
                  <a:lin ang="5400000" scaled="1"/>
                </a:gra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阿里巴巴普惠体 B" panose="00020600040101010101" pitchFamily="18" charset="-122"/>
              </a:rPr>
              <a:t>满分是最好的礼物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3FF6A63-CAC6-4EF0-82DE-E6EB4B3C8A31}"/>
              </a:ext>
            </a:extLst>
          </p:cNvPr>
          <p:cNvSpPr txBox="1"/>
          <p:nvPr/>
        </p:nvSpPr>
        <p:spPr>
          <a:xfrm>
            <a:off x="2055850" y="2956013"/>
            <a:ext cx="2746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线上直播 大神亲授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EBA8879-51DC-4634-9F14-0C47C3DE0E00}"/>
              </a:ext>
            </a:extLst>
          </p:cNvPr>
          <p:cNvSpPr txBox="1"/>
          <p:nvPr/>
        </p:nvSpPr>
        <p:spPr>
          <a:xfrm>
            <a:off x="2075051" y="4656584"/>
            <a:ext cx="2746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26358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招生对象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88FBEC29-EBCE-462F-9F0F-D797D471DFF6}"/>
              </a:ext>
            </a:extLst>
          </p:cNvPr>
          <p:cNvSpPr txBox="1"/>
          <p:nvPr/>
        </p:nvSpPr>
        <p:spPr>
          <a:xfrm>
            <a:off x="1703463" y="5219022"/>
            <a:ext cx="3544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快速入门，零基础两天学会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A1F6E65A-8648-479B-A714-84E5635F9F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122" y="5958216"/>
            <a:ext cx="3356881" cy="303202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87148FA-50F1-45A1-80E5-E6D19D5BD74B}"/>
              </a:ext>
            </a:extLst>
          </p:cNvPr>
          <p:cNvSpPr txBox="1"/>
          <p:nvPr/>
        </p:nvSpPr>
        <p:spPr>
          <a:xfrm>
            <a:off x="2075051" y="5868838"/>
            <a:ext cx="2746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26358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课程优势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0F4738D8-C0D1-4381-A526-F10E360C7EE3}"/>
              </a:ext>
            </a:extLst>
          </p:cNvPr>
          <p:cNvSpPr txBox="1"/>
          <p:nvPr/>
        </p:nvSpPr>
        <p:spPr>
          <a:xfrm>
            <a:off x="1703463" y="6431276"/>
            <a:ext cx="3544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快速入门，零基础两天学会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838E6F25-7A79-45E2-AA12-672D6895A8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122" y="7288458"/>
            <a:ext cx="3356881" cy="303202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69588B5A-C947-4A26-9E91-D1F6D4E2FD83}"/>
              </a:ext>
            </a:extLst>
          </p:cNvPr>
          <p:cNvSpPr txBox="1"/>
          <p:nvPr/>
        </p:nvSpPr>
        <p:spPr>
          <a:xfrm>
            <a:off x="2075051" y="7199080"/>
            <a:ext cx="2746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26358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课程优惠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B1D6142-1E18-405E-B8CB-C0DD3AE28341}"/>
              </a:ext>
            </a:extLst>
          </p:cNvPr>
          <p:cNvSpPr txBox="1"/>
          <p:nvPr/>
        </p:nvSpPr>
        <p:spPr>
          <a:xfrm>
            <a:off x="1703463" y="7761518"/>
            <a:ext cx="354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原件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2999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元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限时优惠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99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元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CE9E61EA-C642-4603-B398-D0900E2004C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001" y="9499279"/>
            <a:ext cx="1371997" cy="137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134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070AE6B-4834-4A9F-8889-FF51681D055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667001" y="2666998"/>
            <a:ext cx="12192000" cy="685800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9437C1F-84D0-434C-94C2-FAE44742D54D}"/>
              </a:ext>
            </a:extLst>
          </p:cNvPr>
          <p:cNvSpPr/>
          <p:nvPr/>
        </p:nvSpPr>
        <p:spPr>
          <a:xfrm>
            <a:off x="0" y="0"/>
            <a:ext cx="6858002" cy="12191999"/>
          </a:xfrm>
          <a:prstGeom prst="rect">
            <a:avLst/>
          </a:prstGeom>
          <a:gradFill flip="none" rotWithShape="1">
            <a:gsLst>
              <a:gs pos="26000">
                <a:schemeClr val="tx1">
                  <a:alpha val="9400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xmlns="" id="{31D9EBC7-0178-4DD2-ABDE-865FFA099825}"/>
              </a:ext>
            </a:extLst>
          </p:cNvPr>
          <p:cNvSpPr/>
          <p:nvPr/>
        </p:nvSpPr>
        <p:spPr>
          <a:xfrm>
            <a:off x="2467839" y="10971144"/>
            <a:ext cx="1922322" cy="246221"/>
          </a:xfrm>
          <a:prstGeom prst="rect">
            <a:avLst/>
          </a:prstGeom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i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i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i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pic>
        <p:nvPicPr>
          <p:cNvPr id="133" name="图片 132">
            <a:extLst>
              <a:ext uri="{FF2B5EF4-FFF2-40B4-BE49-F238E27FC236}">
                <a16:creationId xmlns:a16="http://schemas.microsoft.com/office/drawing/2014/main" xmlns="" id="{F580D872-C8A7-43BC-8B60-4D204212DED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016" y="9288609"/>
            <a:ext cx="1415802" cy="141580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9E9B93A-2C9B-42BD-B9DF-F3631CBC5D02}"/>
              </a:ext>
            </a:extLst>
          </p:cNvPr>
          <p:cNvGrpSpPr/>
          <p:nvPr/>
        </p:nvGrpSpPr>
        <p:grpSpPr>
          <a:xfrm>
            <a:off x="215900" y="1708398"/>
            <a:ext cx="6426200" cy="2760836"/>
            <a:chOff x="215900" y="2440813"/>
            <a:chExt cx="6426200" cy="2760836"/>
          </a:xfrm>
        </p:grpSpPr>
        <p:pic>
          <p:nvPicPr>
            <p:cNvPr id="130" name="图片 129" descr="图片包含 物体&#10;&#10;描述已自动生成">
              <a:extLst>
                <a:ext uri="{FF2B5EF4-FFF2-40B4-BE49-F238E27FC236}">
                  <a16:creationId xmlns:a16="http://schemas.microsoft.com/office/drawing/2014/main" xmlns="" id="{34416A94-81DF-44BA-825A-9EA08C3C8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900" y="2440813"/>
              <a:ext cx="6426200" cy="2760836"/>
            </a:xfrm>
            <a:prstGeom prst="rect">
              <a:avLst/>
            </a:prstGeom>
          </p:spPr>
        </p:pic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E85F0894-D2BE-4B9D-ADE8-8E45806C83D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244398" y="3027647"/>
              <a:ext cx="1087518" cy="677472"/>
            </a:xfrm>
            <a:custGeom>
              <a:avLst/>
              <a:gdLst>
                <a:gd name="connsiteX0" fmla="*/ 680730 w 790192"/>
                <a:gd name="connsiteY0" fmla="*/ 0 h 492252"/>
                <a:gd name="connsiteX1" fmla="*/ 790192 w 790192"/>
                <a:gd name="connsiteY1" fmla="*/ 0 h 492252"/>
                <a:gd name="connsiteX2" fmla="*/ 790192 w 790192"/>
                <a:gd name="connsiteY2" fmla="*/ 72390 h 492252"/>
                <a:gd name="connsiteX3" fmla="*/ 648065 w 790192"/>
                <a:gd name="connsiteY3" fmla="*/ 72390 h 492252"/>
                <a:gd name="connsiteX4" fmla="*/ 250353 w 790192"/>
                <a:gd name="connsiteY4" fmla="*/ 0 h 492252"/>
                <a:gd name="connsiteX5" fmla="*/ 630572 w 790192"/>
                <a:gd name="connsiteY5" fmla="*/ 0 h 492252"/>
                <a:gd name="connsiteX6" fmla="*/ 597907 w 790192"/>
                <a:gd name="connsiteY6" fmla="*/ 72390 h 492252"/>
                <a:gd name="connsiteX7" fmla="*/ 592277 w 790192"/>
                <a:gd name="connsiteY7" fmla="*/ 72390 h 492252"/>
                <a:gd name="connsiteX8" fmla="*/ 425422 w 790192"/>
                <a:gd name="connsiteY8" fmla="*/ 419862 h 492252"/>
                <a:gd name="connsiteX9" fmla="*/ 671548 w 790192"/>
                <a:gd name="connsiteY9" fmla="*/ 419862 h 492252"/>
                <a:gd name="connsiteX10" fmla="*/ 637032 w 790192"/>
                <a:gd name="connsiteY10" fmla="*/ 492252 h 492252"/>
                <a:gd name="connsiteX11" fmla="*/ 0 w 790192"/>
                <a:gd name="connsiteY11" fmla="*/ 492252 h 492252"/>
                <a:gd name="connsiteX12" fmla="*/ 34516 w 790192"/>
                <a:gd name="connsiteY12" fmla="*/ 419862 h 492252"/>
                <a:gd name="connsiteX13" fmla="*/ 280642 w 790192"/>
                <a:gd name="connsiteY13" fmla="*/ 419862 h 492252"/>
                <a:gd name="connsiteX14" fmla="*/ 447497 w 790192"/>
                <a:gd name="connsiteY14" fmla="*/ 72390 h 492252"/>
                <a:gd name="connsiteX15" fmla="*/ 215848 w 790192"/>
                <a:gd name="connsiteY15" fmla="*/ 72390 h 49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90192" h="492252">
                  <a:moveTo>
                    <a:pt x="680730" y="0"/>
                  </a:moveTo>
                  <a:lnTo>
                    <a:pt x="790192" y="0"/>
                  </a:lnTo>
                  <a:lnTo>
                    <a:pt x="790192" y="72390"/>
                  </a:lnTo>
                  <a:lnTo>
                    <a:pt x="648065" y="72390"/>
                  </a:lnTo>
                  <a:close/>
                  <a:moveTo>
                    <a:pt x="250353" y="0"/>
                  </a:moveTo>
                  <a:lnTo>
                    <a:pt x="630572" y="0"/>
                  </a:lnTo>
                  <a:lnTo>
                    <a:pt x="597907" y="72390"/>
                  </a:lnTo>
                  <a:lnTo>
                    <a:pt x="592277" y="72390"/>
                  </a:lnTo>
                  <a:lnTo>
                    <a:pt x="425422" y="419862"/>
                  </a:lnTo>
                  <a:lnTo>
                    <a:pt x="671548" y="419862"/>
                  </a:lnTo>
                  <a:lnTo>
                    <a:pt x="637032" y="492252"/>
                  </a:lnTo>
                  <a:lnTo>
                    <a:pt x="0" y="492252"/>
                  </a:lnTo>
                  <a:lnTo>
                    <a:pt x="34516" y="419862"/>
                  </a:lnTo>
                  <a:lnTo>
                    <a:pt x="280642" y="419862"/>
                  </a:lnTo>
                  <a:lnTo>
                    <a:pt x="447497" y="72390"/>
                  </a:lnTo>
                  <a:lnTo>
                    <a:pt x="215848" y="72390"/>
                  </a:lnTo>
                  <a:close/>
                </a:path>
              </a:pathLst>
            </a:custGeom>
            <a:gradFill>
              <a:gsLst>
                <a:gs pos="3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PA-文本框 63">
              <a:extLst>
                <a:ext uri="{FF2B5EF4-FFF2-40B4-BE49-F238E27FC236}">
                  <a16:creationId xmlns:a16="http://schemas.microsoft.com/office/drawing/2014/main" xmlns="" id="{25700679-ED1C-4E97-8E9E-ADBF6600291A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217189" y="2987796"/>
              <a:ext cx="553394" cy="755077"/>
            </a:xfrm>
            <a:custGeom>
              <a:avLst/>
              <a:gdLst/>
              <a:ahLst/>
              <a:cxnLst/>
              <a:rect l="l" t="t" r="r" b="b"/>
              <a:pathLst>
                <a:path w="402097" h="548640">
                  <a:moveTo>
                    <a:pt x="402097" y="0"/>
                  </a:moveTo>
                  <a:lnTo>
                    <a:pt x="360390" y="86868"/>
                  </a:lnTo>
                  <a:lnTo>
                    <a:pt x="137922" y="548640"/>
                  </a:lnTo>
                  <a:lnTo>
                    <a:pt x="0" y="548640"/>
                  </a:lnTo>
                  <a:lnTo>
                    <a:pt x="209073" y="115062"/>
                  </a:lnTo>
                  <a:lnTo>
                    <a:pt x="161270" y="123444"/>
                  </a:lnTo>
                  <a:lnTo>
                    <a:pt x="202977" y="36576"/>
                  </a:lnTo>
                  <a:lnTo>
                    <a:pt x="402097" y="0"/>
                  </a:lnTo>
                  <a:close/>
                </a:path>
              </a:pathLst>
            </a:custGeom>
            <a:gradFill>
              <a:gsLst>
                <a:gs pos="3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3" name="PA-文本框 62">
              <a:extLst>
                <a:ext uri="{FF2B5EF4-FFF2-40B4-BE49-F238E27FC236}">
                  <a16:creationId xmlns:a16="http://schemas.microsoft.com/office/drawing/2014/main" xmlns="" id="{195B70E5-4546-47F4-84C9-324E962EC0F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625140" y="2987796"/>
              <a:ext cx="672470" cy="755077"/>
            </a:xfrm>
            <a:custGeom>
              <a:avLst/>
              <a:gdLst/>
              <a:ahLst/>
              <a:cxnLst/>
              <a:rect l="l" t="t" r="r" b="b"/>
              <a:pathLst>
                <a:path w="488618" h="548640">
                  <a:moveTo>
                    <a:pt x="134635" y="0"/>
                  </a:moveTo>
                  <a:lnTo>
                    <a:pt x="271795" y="0"/>
                  </a:lnTo>
                  <a:lnTo>
                    <a:pt x="236112" y="57912"/>
                  </a:lnTo>
                  <a:lnTo>
                    <a:pt x="488618" y="57912"/>
                  </a:lnTo>
                  <a:lnTo>
                    <a:pt x="488618" y="130302"/>
                  </a:lnTo>
                  <a:lnTo>
                    <a:pt x="338768" y="130302"/>
                  </a:lnTo>
                  <a:lnTo>
                    <a:pt x="300144" y="210312"/>
                  </a:lnTo>
                  <a:lnTo>
                    <a:pt x="431208" y="210312"/>
                  </a:lnTo>
                  <a:lnTo>
                    <a:pt x="396966" y="281940"/>
                  </a:lnTo>
                  <a:lnTo>
                    <a:pt x="265902" y="281940"/>
                  </a:lnTo>
                  <a:lnTo>
                    <a:pt x="227278" y="361950"/>
                  </a:lnTo>
                  <a:lnTo>
                    <a:pt x="372820" y="361950"/>
                  </a:lnTo>
                  <a:lnTo>
                    <a:pt x="338316" y="434340"/>
                  </a:lnTo>
                  <a:lnTo>
                    <a:pt x="192774" y="434340"/>
                  </a:lnTo>
                  <a:lnTo>
                    <a:pt x="137922" y="548640"/>
                  </a:lnTo>
                  <a:lnTo>
                    <a:pt x="0" y="548640"/>
                  </a:lnTo>
                  <a:lnTo>
                    <a:pt x="200846" y="130302"/>
                  </a:lnTo>
                  <a:lnTo>
                    <a:pt x="191702" y="130302"/>
                  </a:lnTo>
                  <a:lnTo>
                    <a:pt x="138564" y="217170"/>
                  </a:lnTo>
                  <a:lnTo>
                    <a:pt x="22740" y="217170"/>
                  </a:lnTo>
                  <a:lnTo>
                    <a:pt x="144172" y="19050"/>
                  </a:lnTo>
                  <a:lnTo>
                    <a:pt x="134635" y="0"/>
                  </a:lnTo>
                  <a:close/>
                </a:path>
              </a:pathLst>
            </a:custGeom>
            <a:gradFill>
              <a:gsLst>
                <a:gs pos="3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8488F9C7-A91D-4444-800D-5BDFD4F3A514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228453" y="3076937"/>
              <a:ext cx="851741" cy="593574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13863 w 618876"/>
                <a:gd name="connsiteY6" fmla="*/ 284988 h 431292"/>
                <a:gd name="connsiteX7" fmla="*/ 346873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6715 w 618876"/>
                <a:gd name="connsiteY12" fmla="*/ 211836 h 431292"/>
                <a:gd name="connsiteX13" fmla="*/ 263705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13863" y="284988"/>
                  </a:lnTo>
                  <a:lnTo>
                    <a:pt x="346873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6715" y="211836"/>
                  </a:lnTo>
                  <a:lnTo>
                    <a:pt x="263705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gradFill>
              <a:gsLst>
                <a:gs pos="3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59B92921-1C6C-4F37-9F47-CE3506DC5287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012807" y="3076937"/>
              <a:ext cx="851741" cy="593574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09400 w 618876"/>
                <a:gd name="connsiteY6" fmla="*/ 284988 h 431292"/>
                <a:gd name="connsiteX7" fmla="*/ 342410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2251 w 618876"/>
                <a:gd name="connsiteY12" fmla="*/ 211836 h 431292"/>
                <a:gd name="connsiteX13" fmla="*/ 259242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09400" y="284988"/>
                  </a:lnTo>
                  <a:lnTo>
                    <a:pt x="342410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2251" y="211836"/>
                  </a:lnTo>
                  <a:lnTo>
                    <a:pt x="259242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gradFill>
              <a:gsLst>
                <a:gs pos="3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326891FA-E2E4-4B60-8149-9375519C3E5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857687" y="3076936"/>
              <a:ext cx="755915" cy="937516"/>
            </a:xfrm>
            <a:custGeom>
              <a:avLst/>
              <a:gdLst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4470 w 483500"/>
                <a:gd name="connsiteY5" fmla="*/ 0 h 431292"/>
                <a:gd name="connsiteX6" fmla="*/ 359133 w 483500"/>
                <a:gd name="connsiteY6" fmla="*/ 0 h 431292"/>
                <a:gd name="connsiteX7" fmla="*/ 326124 w 483500"/>
                <a:gd name="connsiteY7" fmla="*/ 73152 h 431292"/>
                <a:gd name="connsiteX8" fmla="*/ 319075 w 483500"/>
                <a:gd name="connsiteY8" fmla="*/ 73152 h 431292"/>
                <a:gd name="connsiteX9" fmla="*/ 146304 w 483500"/>
                <a:gd name="connsiteY9" fmla="*/ 431292 h 431292"/>
                <a:gd name="connsiteX10" fmla="*/ 0 w 483500"/>
                <a:gd name="connsiteY10" fmla="*/ 431292 h 431292"/>
                <a:gd name="connsiteX11" fmla="*/ 172771 w 483500"/>
                <a:gd name="connsiteY11" fmla="*/ 73152 h 431292"/>
                <a:gd name="connsiteX12" fmla="*/ 11990 w 483500"/>
                <a:gd name="connsiteY12" fmla="*/ 73152 h 431292"/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09292 w 483500"/>
                <a:gd name="connsiteY5" fmla="*/ 0 h 431292"/>
                <a:gd name="connsiteX6" fmla="*/ 44470 w 483500"/>
                <a:gd name="connsiteY6" fmla="*/ 0 h 431292"/>
                <a:gd name="connsiteX7" fmla="*/ 359133 w 483500"/>
                <a:gd name="connsiteY7" fmla="*/ 0 h 431292"/>
                <a:gd name="connsiteX8" fmla="*/ 326124 w 483500"/>
                <a:gd name="connsiteY8" fmla="*/ 73152 h 431292"/>
                <a:gd name="connsiteX9" fmla="*/ 322535 w 483500"/>
                <a:gd name="connsiteY9" fmla="*/ 76612 h 431292"/>
                <a:gd name="connsiteX10" fmla="*/ 146304 w 483500"/>
                <a:gd name="connsiteY10" fmla="*/ 431292 h 431292"/>
                <a:gd name="connsiteX11" fmla="*/ 0 w 483500"/>
                <a:gd name="connsiteY11" fmla="*/ 431292 h 431292"/>
                <a:gd name="connsiteX12" fmla="*/ 172771 w 483500"/>
                <a:gd name="connsiteY12" fmla="*/ 73152 h 431292"/>
                <a:gd name="connsiteX13" fmla="*/ 11990 w 483500"/>
                <a:gd name="connsiteY13" fmla="*/ 73152 h 431292"/>
                <a:gd name="connsiteX14" fmla="*/ 44470 w 483500"/>
                <a:gd name="connsiteY14" fmla="*/ 0 h 431292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326247 w 663443"/>
                <a:gd name="connsiteY10" fmla="*/ 431292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201671 w 663443"/>
                <a:gd name="connsiteY10" fmla="*/ 656220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0 w 590774"/>
                <a:gd name="connsiteY11" fmla="*/ 670063 h 670063"/>
                <a:gd name="connsiteX12" fmla="*/ 280045 w 590774"/>
                <a:gd name="connsiteY12" fmla="*/ 73152 h 670063"/>
                <a:gd name="connsiteX13" fmla="*/ 119264 w 590774"/>
                <a:gd name="connsiteY13" fmla="*/ 73152 h 670063"/>
                <a:gd name="connsiteX14" fmla="*/ 151744 w 590774"/>
                <a:gd name="connsiteY14" fmla="*/ 0 h 670063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62334 w 590774"/>
                <a:gd name="connsiteY11" fmla="*/ 658708 h 670063"/>
                <a:gd name="connsiteX12" fmla="*/ 0 w 590774"/>
                <a:gd name="connsiteY12" fmla="*/ 670063 h 670063"/>
                <a:gd name="connsiteX13" fmla="*/ 280045 w 590774"/>
                <a:gd name="connsiteY13" fmla="*/ 73152 h 670063"/>
                <a:gd name="connsiteX14" fmla="*/ 119264 w 590774"/>
                <a:gd name="connsiteY14" fmla="*/ 73152 h 670063"/>
                <a:gd name="connsiteX15" fmla="*/ 151744 w 590774"/>
                <a:gd name="connsiteY15" fmla="*/ 0 h 670063"/>
                <a:gd name="connsiteX0" fmla="*/ 516566 w 590774"/>
                <a:gd name="connsiteY0" fmla="*/ 0 h 714075"/>
                <a:gd name="connsiteX1" fmla="*/ 590774 w 590774"/>
                <a:gd name="connsiteY1" fmla="*/ 0 h 714075"/>
                <a:gd name="connsiteX2" fmla="*/ 590774 w 590774"/>
                <a:gd name="connsiteY2" fmla="*/ 53625 h 714075"/>
                <a:gd name="connsiteX3" fmla="*/ 580273 w 590774"/>
                <a:gd name="connsiteY3" fmla="*/ 73152 h 714075"/>
                <a:gd name="connsiteX4" fmla="*/ 483556 w 590774"/>
                <a:gd name="connsiteY4" fmla="*/ 73152 h 714075"/>
                <a:gd name="connsiteX5" fmla="*/ 516566 w 590774"/>
                <a:gd name="connsiteY5" fmla="*/ 0 h 714075"/>
                <a:gd name="connsiteX6" fmla="*/ 151744 w 590774"/>
                <a:gd name="connsiteY6" fmla="*/ 0 h 714075"/>
                <a:gd name="connsiteX7" fmla="*/ 466407 w 590774"/>
                <a:gd name="connsiteY7" fmla="*/ 0 h 714075"/>
                <a:gd name="connsiteX8" fmla="*/ 433398 w 590774"/>
                <a:gd name="connsiteY8" fmla="*/ 73152 h 714075"/>
                <a:gd name="connsiteX9" fmla="*/ 429809 w 590774"/>
                <a:gd name="connsiteY9" fmla="*/ 76612 h 714075"/>
                <a:gd name="connsiteX10" fmla="*/ 129002 w 590774"/>
                <a:gd name="connsiteY10" fmla="*/ 656220 h 714075"/>
                <a:gd name="connsiteX11" fmla="*/ 58873 w 590774"/>
                <a:gd name="connsiteY11" fmla="*/ 714075 h 714075"/>
                <a:gd name="connsiteX12" fmla="*/ 0 w 590774"/>
                <a:gd name="connsiteY12" fmla="*/ 670063 h 714075"/>
                <a:gd name="connsiteX13" fmla="*/ 280045 w 590774"/>
                <a:gd name="connsiteY13" fmla="*/ 73152 h 714075"/>
                <a:gd name="connsiteX14" fmla="*/ 119264 w 590774"/>
                <a:gd name="connsiteY14" fmla="*/ 73152 h 714075"/>
                <a:gd name="connsiteX15" fmla="*/ 151744 w 590774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87477 w 549249"/>
                <a:gd name="connsiteY10" fmla="*/ 656220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141114 w 549249"/>
                <a:gd name="connsiteY10" fmla="*/ 554137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41114 w 549249"/>
                <a:gd name="connsiteY10" fmla="*/ 554137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16891 w 549249"/>
                <a:gd name="connsiteY10" fmla="*/ 599123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9249" h="681201">
                  <a:moveTo>
                    <a:pt x="475041" y="0"/>
                  </a:moveTo>
                  <a:lnTo>
                    <a:pt x="549249" y="0"/>
                  </a:lnTo>
                  <a:lnTo>
                    <a:pt x="549249" y="53625"/>
                  </a:lnTo>
                  <a:lnTo>
                    <a:pt x="538748" y="73152"/>
                  </a:lnTo>
                  <a:lnTo>
                    <a:pt x="442031" y="73152"/>
                  </a:lnTo>
                  <a:lnTo>
                    <a:pt x="475041" y="0"/>
                  </a:lnTo>
                  <a:close/>
                  <a:moveTo>
                    <a:pt x="110219" y="0"/>
                  </a:moveTo>
                  <a:lnTo>
                    <a:pt x="424882" y="0"/>
                  </a:lnTo>
                  <a:lnTo>
                    <a:pt x="391873" y="73152"/>
                  </a:lnTo>
                  <a:lnTo>
                    <a:pt x="388284" y="76612"/>
                  </a:lnTo>
                  <a:lnTo>
                    <a:pt x="116891" y="599123"/>
                  </a:lnTo>
                  <a:lnTo>
                    <a:pt x="17348" y="681201"/>
                  </a:lnTo>
                  <a:lnTo>
                    <a:pt x="0" y="585283"/>
                  </a:lnTo>
                  <a:lnTo>
                    <a:pt x="238520" y="73152"/>
                  </a:lnTo>
                  <a:lnTo>
                    <a:pt x="77739" y="73152"/>
                  </a:lnTo>
                  <a:lnTo>
                    <a:pt x="110219" y="0"/>
                  </a:lnTo>
                  <a:close/>
                </a:path>
              </a:pathLst>
            </a:custGeom>
            <a:gradFill>
              <a:gsLst>
                <a:gs pos="3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xmlns="" id="{75BA1127-1B54-4275-91AD-BD3F4B5C5643}"/>
                </a:ext>
              </a:extLst>
            </p:cNvPr>
            <p:cNvSpPr txBox="1"/>
            <p:nvPr/>
          </p:nvSpPr>
          <p:spPr>
            <a:xfrm>
              <a:off x="970396" y="2663148"/>
              <a:ext cx="2885227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大文送模板第一期</a:t>
              </a:r>
            </a:p>
          </p:txBody>
        </p:sp>
        <p:sp>
          <p:nvSpPr>
            <p:cNvPr id="118" name="等腰三角形 117">
              <a:extLst>
                <a:ext uri="{FF2B5EF4-FFF2-40B4-BE49-F238E27FC236}">
                  <a16:creationId xmlns:a16="http://schemas.microsoft.com/office/drawing/2014/main" xmlns="" id="{17A725B4-8D41-4980-93A9-357138EE616D}"/>
                </a:ext>
              </a:extLst>
            </p:cNvPr>
            <p:cNvSpPr/>
            <p:nvPr/>
          </p:nvSpPr>
          <p:spPr>
            <a:xfrm flipV="1">
              <a:off x="3346781" y="2698299"/>
              <a:ext cx="226273" cy="195063"/>
            </a:xfrm>
            <a:prstGeom prst="triangle">
              <a:avLst/>
            </a:prstGeom>
            <a:solidFill>
              <a:srgbClr val="BA8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/>
            </a:p>
          </p:txBody>
        </p:sp>
        <p:cxnSp>
          <p:nvCxnSpPr>
            <p:cNvPr id="119" name="PA-直接连接符 118">
              <a:extLst>
                <a:ext uri="{FF2B5EF4-FFF2-40B4-BE49-F238E27FC236}">
                  <a16:creationId xmlns:a16="http://schemas.microsoft.com/office/drawing/2014/main" xmlns="" id="{D8C002E9-976C-4A46-B1F5-A70632CE95B2}"/>
                </a:ext>
              </a:extLst>
            </p:cNvPr>
            <p:cNvCxnSpPr>
              <a:cxnSpLocks/>
            </p:cNvCxnSpPr>
            <p:nvPr>
              <p:custDataLst>
                <p:tags r:id="rId7"/>
              </p:custDataLst>
            </p:nvPr>
          </p:nvCxnSpPr>
          <p:spPr>
            <a:xfrm>
              <a:off x="1664643" y="4129541"/>
              <a:ext cx="328208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PA-直接连接符 119">
              <a:extLst>
                <a:ext uri="{FF2B5EF4-FFF2-40B4-BE49-F238E27FC236}">
                  <a16:creationId xmlns:a16="http://schemas.microsoft.com/office/drawing/2014/main" xmlns="" id="{2B7E68A2-B369-4B40-B757-5ACD61DA52A7}"/>
                </a:ext>
              </a:extLst>
            </p:cNvPr>
            <p:cNvCxnSpPr>
              <a:cxnSpLocks/>
            </p:cNvCxnSpPr>
            <p:nvPr>
              <p:custDataLst>
                <p:tags r:id="rId8"/>
              </p:custDataLst>
            </p:nvPr>
          </p:nvCxnSpPr>
          <p:spPr>
            <a:xfrm>
              <a:off x="1678228" y="4472764"/>
              <a:ext cx="328208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PA-文本框 138">
              <a:extLst>
                <a:ext uri="{FF2B5EF4-FFF2-40B4-BE49-F238E27FC236}">
                  <a16:creationId xmlns:a16="http://schemas.microsoft.com/office/drawing/2014/main" xmlns="" id="{EE787C06-CD18-460C-B9C1-9B90C04FE7EA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1665398" y="4202427"/>
              <a:ext cx="1904639" cy="182823"/>
            </a:xfrm>
            <a:custGeom>
              <a:avLst/>
              <a:gdLst/>
              <a:ahLst/>
              <a:cxnLst/>
              <a:rect l="l" t="t" r="r" b="b"/>
              <a:pathLst>
                <a:path w="1904639" h="182823">
                  <a:moveTo>
                    <a:pt x="848507" y="138017"/>
                  </a:moveTo>
                  <a:cubicBezTo>
                    <a:pt x="853041" y="138017"/>
                    <a:pt x="856308" y="138751"/>
                    <a:pt x="858308" y="140218"/>
                  </a:cubicBezTo>
                  <a:cubicBezTo>
                    <a:pt x="860308" y="141684"/>
                    <a:pt x="861308" y="145085"/>
                    <a:pt x="861308" y="150419"/>
                  </a:cubicBezTo>
                  <a:cubicBezTo>
                    <a:pt x="861308" y="156019"/>
                    <a:pt x="860308" y="159553"/>
                    <a:pt x="858308" y="161020"/>
                  </a:cubicBezTo>
                  <a:cubicBezTo>
                    <a:pt x="856308" y="162487"/>
                    <a:pt x="853041" y="163220"/>
                    <a:pt x="848507" y="163220"/>
                  </a:cubicBezTo>
                  <a:cubicBezTo>
                    <a:pt x="843839" y="163220"/>
                    <a:pt x="840539" y="162487"/>
                    <a:pt x="838605" y="161020"/>
                  </a:cubicBezTo>
                  <a:cubicBezTo>
                    <a:pt x="836672" y="159553"/>
                    <a:pt x="835705" y="156019"/>
                    <a:pt x="835705" y="150419"/>
                  </a:cubicBezTo>
                  <a:cubicBezTo>
                    <a:pt x="835705" y="145085"/>
                    <a:pt x="836672" y="141684"/>
                    <a:pt x="838605" y="140218"/>
                  </a:cubicBezTo>
                  <a:cubicBezTo>
                    <a:pt x="840539" y="138751"/>
                    <a:pt x="843839" y="138017"/>
                    <a:pt x="848507" y="138017"/>
                  </a:cubicBezTo>
                  <a:close/>
                  <a:moveTo>
                    <a:pt x="284436" y="128816"/>
                  </a:moveTo>
                  <a:lnTo>
                    <a:pt x="284436" y="157020"/>
                  </a:lnTo>
                  <a:lnTo>
                    <a:pt x="354045" y="157020"/>
                  </a:lnTo>
                  <a:lnTo>
                    <a:pt x="354045" y="128816"/>
                  </a:lnTo>
                  <a:close/>
                  <a:moveTo>
                    <a:pt x="269834" y="115414"/>
                  </a:moveTo>
                  <a:lnTo>
                    <a:pt x="369447" y="115414"/>
                  </a:lnTo>
                  <a:lnTo>
                    <a:pt x="369447" y="181623"/>
                  </a:lnTo>
                  <a:lnTo>
                    <a:pt x="354045" y="181623"/>
                  </a:lnTo>
                  <a:lnTo>
                    <a:pt x="354045" y="170421"/>
                  </a:lnTo>
                  <a:lnTo>
                    <a:pt x="284436" y="170421"/>
                  </a:lnTo>
                  <a:lnTo>
                    <a:pt x="284436" y="181623"/>
                  </a:lnTo>
                  <a:lnTo>
                    <a:pt x="269834" y="181623"/>
                  </a:lnTo>
                  <a:close/>
                  <a:moveTo>
                    <a:pt x="1526992" y="113214"/>
                  </a:moveTo>
                  <a:lnTo>
                    <a:pt x="1526992" y="124216"/>
                  </a:lnTo>
                  <a:lnTo>
                    <a:pt x="1556195" y="124216"/>
                  </a:lnTo>
                  <a:lnTo>
                    <a:pt x="1556195" y="113214"/>
                  </a:lnTo>
                  <a:close/>
                  <a:moveTo>
                    <a:pt x="1483986" y="113214"/>
                  </a:moveTo>
                  <a:lnTo>
                    <a:pt x="1483986" y="124216"/>
                  </a:lnTo>
                  <a:lnTo>
                    <a:pt x="1514390" y="124216"/>
                  </a:lnTo>
                  <a:lnTo>
                    <a:pt x="1514390" y="113214"/>
                  </a:lnTo>
                  <a:close/>
                  <a:moveTo>
                    <a:pt x="59608" y="105013"/>
                  </a:moveTo>
                  <a:lnTo>
                    <a:pt x="106414" y="105013"/>
                  </a:lnTo>
                  <a:lnTo>
                    <a:pt x="106414" y="144618"/>
                  </a:lnTo>
                  <a:cubicBezTo>
                    <a:pt x="107347" y="143818"/>
                    <a:pt x="108547" y="142818"/>
                    <a:pt x="110014" y="141618"/>
                  </a:cubicBezTo>
                  <a:cubicBezTo>
                    <a:pt x="111481" y="140418"/>
                    <a:pt x="112915" y="139217"/>
                    <a:pt x="114315" y="138017"/>
                  </a:cubicBezTo>
                  <a:cubicBezTo>
                    <a:pt x="115715" y="136817"/>
                    <a:pt x="117015" y="135684"/>
                    <a:pt x="118215" y="134617"/>
                  </a:cubicBezTo>
                  <a:cubicBezTo>
                    <a:pt x="119415" y="133550"/>
                    <a:pt x="120216" y="132750"/>
                    <a:pt x="120616" y="132217"/>
                  </a:cubicBezTo>
                  <a:lnTo>
                    <a:pt x="124216" y="144218"/>
                  </a:lnTo>
                  <a:cubicBezTo>
                    <a:pt x="123149" y="145018"/>
                    <a:pt x="121682" y="146185"/>
                    <a:pt x="119815" y="147718"/>
                  </a:cubicBezTo>
                  <a:cubicBezTo>
                    <a:pt x="117949" y="149252"/>
                    <a:pt x="116082" y="150819"/>
                    <a:pt x="114215" y="152419"/>
                  </a:cubicBezTo>
                  <a:cubicBezTo>
                    <a:pt x="112348" y="154019"/>
                    <a:pt x="110581" y="155553"/>
                    <a:pt x="108914" y="157020"/>
                  </a:cubicBezTo>
                  <a:cubicBezTo>
                    <a:pt x="107247" y="158486"/>
                    <a:pt x="106014" y="159620"/>
                    <a:pt x="105214" y="160420"/>
                  </a:cubicBezTo>
                  <a:cubicBezTo>
                    <a:pt x="104414" y="161220"/>
                    <a:pt x="103347" y="162254"/>
                    <a:pt x="102013" y="163520"/>
                  </a:cubicBezTo>
                  <a:cubicBezTo>
                    <a:pt x="100680" y="164787"/>
                    <a:pt x="99480" y="165954"/>
                    <a:pt x="98413" y="167021"/>
                  </a:cubicBezTo>
                  <a:lnTo>
                    <a:pt x="90012" y="158020"/>
                  </a:lnTo>
                  <a:cubicBezTo>
                    <a:pt x="91745" y="156420"/>
                    <a:pt x="92779" y="154986"/>
                    <a:pt x="93112" y="153719"/>
                  </a:cubicBezTo>
                  <a:cubicBezTo>
                    <a:pt x="93446" y="152452"/>
                    <a:pt x="93612" y="151086"/>
                    <a:pt x="93612" y="149619"/>
                  </a:cubicBezTo>
                  <a:lnTo>
                    <a:pt x="93612" y="117615"/>
                  </a:lnTo>
                  <a:lnTo>
                    <a:pt x="72410" y="117615"/>
                  </a:lnTo>
                  <a:lnTo>
                    <a:pt x="72410" y="132217"/>
                  </a:lnTo>
                  <a:cubicBezTo>
                    <a:pt x="72410" y="137284"/>
                    <a:pt x="72143" y="141784"/>
                    <a:pt x="71609" y="145718"/>
                  </a:cubicBezTo>
                  <a:cubicBezTo>
                    <a:pt x="71076" y="149652"/>
                    <a:pt x="70109" y="153419"/>
                    <a:pt x="68709" y="157020"/>
                  </a:cubicBezTo>
                  <a:cubicBezTo>
                    <a:pt x="67309" y="160620"/>
                    <a:pt x="65442" y="164254"/>
                    <a:pt x="63108" y="167921"/>
                  </a:cubicBezTo>
                  <a:cubicBezTo>
                    <a:pt x="60775" y="171588"/>
                    <a:pt x="57741" y="175622"/>
                    <a:pt x="54007" y="180022"/>
                  </a:cubicBezTo>
                  <a:lnTo>
                    <a:pt x="42406" y="172822"/>
                  </a:lnTo>
                  <a:cubicBezTo>
                    <a:pt x="46006" y="169088"/>
                    <a:pt x="48907" y="165687"/>
                    <a:pt x="51107" y="162620"/>
                  </a:cubicBezTo>
                  <a:cubicBezTo>
                    <a:pt x="53307" y="159553"/>
                    <a:pt x="55041" y="156420"/>
                    <a:pt x="56308" y="153219"/>
                  </a:cubicBezTo>
                  <a:cubicBezTo>
                    <a:pt x="57574" y="150019"/>
                    <a:pt x="58441" y="146518"/>
                    <a:pt x="58908" y="142718"/>
                  </a:cubicBezTo>
                  <a:cubicBezTo>
                    <a:pt x="59375" y="138917"/>
                    <a:pt x="59608" y="134417"/>
                    <a:pt x="59608" y="129216"/>
                  </a:cubicBezTo>
                  <a:close/>
                  <a:moveTo>
                    <a:pt x="1526992" y="93212"/>
                  </a:moveTo>
                  <a:lnTo>
                    <a:pt x="1526992" y="103613"/>
                  </a:lnTo>
                  <a:lnTo>
                    <a:pt x="1556195" y="103613"/>
                  </a:lnTo>
                  <a:lnTo>
                    <a:pt x="1556195" y="93212"/>
                  </a:lnTo>
                  <a:close/>
                  <a:moveTo>
                    <a:pt x="1483986" y="93212"/>
                  </a:moveTo>
                  <a:lnTo>
                    <a:pt x="1483986" y="103613"/>
                  </a:lnTo>
                  <a:lnTo>
                    <a:pt x="1514390" y="103613"/>
                  </a:lnTo>
                  <a:lnTo>
                    <a:pt x="1514390" y="93212"/>
                  </a:lnTo>
                  <a:close/>
                  <a:moveTo>
                    <a:pt x="269634" y="85011"/>
                  </a:moveTo>
                  <a:lnTo>
                    <a:pt x="369847" y="85011"/>
                  </a:lnTo>
                  <a:lnTo>
                    <a:pt x="369847" y="98012"/>
                  </a:lnTo>
                  <a:lnTo>
                    <a:pt x="269634" y="98012"/>
                  </a:lnTo>
                  <a:close/>
                  <a:moveTo>
                    <a:pt x="50407" y="77810"/>
                  </a:moveTo>
                  <a:lnTo>
                    <a:pt x="113415" y="77810"/>
                  </a:lnTo>
                  <a:lnTo>
                    <a:pt x="113415" y="90011"/>
                  </a:lnTo>
                  <a:lnTo>
                    <a:pt x="50407" y="90011"/>
                  </a:lnTo>
                  <a:close/>
                  <a:moveTo>
                    <a:pt x="666284" y="75009"/>
                  </a:moveTo>
                  <a:lnTo>
                    <a:pt x="666284" y="102813"/>
                  </a:lnTo>
                  <a:lnTo>
                    <a:pt x="720891" y="102813"/>
                  </a:lnTo>
                  <a:lnTo>
                    <a:pt x="720891" y="75009"/>
                  </a:lnTo>
                  <a:close/>
                  <a:moveTo>
                    <a:pt x="407051" y="65408"/>
                  </a:moveTo>
                  <a:lnTo>
                    <a:pt x="450257" y="65408"/>
                  </a:lnTo>
                  <a:lnTo>
                    <a:pt x="450257" y="146618"/>
                  </a:lnTo>
                  <a:cubicBezTo>
                    <a:pt x="451457" y="145818"/>
                    <a:pt x="453324" y="144385"/>
                    <a:pt x="455858" y="142318"/>
                  </a:cubicBezTo>
                  <a:cubicBezTo>
                    <a:pt x="458391" y="140251"/>
                    <a:pt x="461092" y="138051"/>
                    <a:pt x="463959" y="135717"/>
                  </a:cubicBezTo>
                  <a:cubicBezTo>
                    <a:pt x="466826" y="133383"/>
                    <a:pt x="469559" y="131116"/>
                    <a:pt x="472160" y="128916"/>
                  </a:cubicBezTo>
                  <a:cubicBezTo>
                    <a:pt x="474760" y="126716"/>
                    <a:pt x="476727" y="125082"/>
                    <a:pt x="478060" y="124015"/>
                  </a:cubicBezTo>
                  <a:lnTo>
                    <a:pt x="483461" y="139617"/>
                  </a:lnTo>
                  <a:cubicBezTo>
                    <a:pt x="482128" y="140551"/>
                    <a:pt x="479794" y="142251"/>
                    <a:pt x="476460" y="144718"/>
                  </a:cubicBezTo>
                  <a:cubicBezTo>
                    <a:pt x="473126" y="147185"/>
                    <a:pt x="469593" y="149819"/>
                    <a:pt x="465859" y="152619"/>
                  </a:cubicBezTo>
                  <a:cubicBezTo>
                    <a:pt x="462125" y="155419"/>
                    <a:pt x="458558" y="158086"/>
                    <a:pt x="455158" y="160620"/>
                  </a:cubicBezTo>
                  <a:cubicBezTo>
                    <a:pt x="451757" y="163154"/>
                    <a:pt x="449390" y="164954"/>
                    <a:pt x="448057" y="166021"/>
                  </a:cubicBezTo>
                  <a:cubicBezTo>
                    <a:pt x="446590" y="167221"/>
                    <a:pt x="444890" y="168688"/>
                    <a:pt x="442956" y="170421"/>
                  </a:cubicBezTo>
                  <a:cubicBezTo>
                    <a:pt x="441022" y="172155"/>
                    <a:pt x="439255" y="173955"/>
                    <a:pt x="437655" y="175822"/>
                  </a:cubicBezTo>
                  <a:lnTo>
                    <a:pt x="428454" y="163020"/>
                  </a:lnTo>
                  <a:cubicBezTo>
                    <a:pt x="429788" y="161687"/>
                    <a:pt x="430854" y="160520"/>
                    <a:pt x="431654" y="159520"/>
                  </a:cubicBezTo>
                  <a:cubicBezTo>
                    <a:pt x="432455" y="158520"/>
                    <a:pt x="433055" y="157620"/>
                    <a:pt x="433455" y="156820"/>
                  </a:cubicBezTo>
                  <a:cubicBezTo>
                    <a:pt x="433855" y="156019"/>
                    <a:pt x="434122" y="155153"/>
                    <a:pt x="434255" y="154219"/>
                  </a:cubicBezTo>
                  <a:cubicBezTo>
                    <a:pt x="434388" y="153286"/>
                    <a:pt x="434455" y="152219"/>
                    <a:pt x="434455" y="151019"/>
                  </a:cubicBezTo>
                  <a:lnTo>
                    <a:pt x="434455" y="81010"/>
                  </a:lnTo>
                  <a:lnTo>
                    <a:pt x="407051" y="81010"/>
                  </a:lnTo>
                  <a:close/>
                  <a:moveTo>
                    <a:pt x="1687212" y="64208"/>
                  </a:moveTo>
                  <a:lnTo>
                    <a:pt x="1703414" y="65008"/>
                  </a:lnTo>
                  <a:lnTo>
                    <a:pt x="1703414" y="182223"/>
                  </a:lnTo>
                  <a:lnTo>
                    <a:pt x="1687212" y="182223"/>
                  </a:lnTo>
                  <a:close/>
                  <a:moveTo>
                    <a:pt x="269634" y="56007"/>
                  </a:moveTo>
                  <a:lnTo>
                    <a:pt x="369847" y="56007"/>
                  </a:lnTo>
                  <a:lnTo>
                    <a:pt x="369847" y="68809"/>
                  </a:lnTo>
                  <a:lnTo>
                    <a:pt x="269634" y="68809"/>
                  </a:lnTo>
                  <a:close/>
                  <a:moveTo>
                    <a:pt x="848507" y="52807"/>
                  </a:moveTo>
                  <a:cubicBezTo>
                    <a:pt x="853041" y="52807"/>
                    <a:pt x="856308" y="53540"/>
                    <a:pt x="858308" y="55007"/>
                  </a:cubicBezTo>
                  <a:cubicBezTo>
                    <a:pt x="860308" y="56474"/>
                    <a:pt x="861308" y="59941"/>
                    <a:pt x="861308" y="65408"/>
                  </a:cubicBezTo>
                  <a:cubicBezTo>
                    <a:pt x="861308" y="70876"/>
                    <a:pt x="860308" y="74343"/>
                    <a:pt x="858308" y="75809"/>
                  </a:cubicBezTo>
                  <a:cubicBezTo>
                    <a:pt x="856308" y="77276"/>
                    <a:pt x="853041" y="78010"/>
                    <a:pt x="848507" y="78010"/>
                  </a:cubicBezTo>
                  <a:cubicBezTo>
                    <a:pt x="843839" y="78010"/>
                    <a:pt x="840539" y="77276"/>
                    <a:pt x="838605" y="75809"/>
                  </a:cubicBezTo>
                  <a:cubicBezTo>
                    <a:pt x="836672" y="74343"/>
                    <a:pt x="835705" y="70876"/>
                    <a:pt x="835705" y="65408"/>
                  </a:cubicBezTo>
                  <a:cubicBezTo>
                    <a:pt x="835705" y="59941"/>
                    <a:pt x="836672" y="56474"/>
                    <a:pt x="838605" y="55007"/>
                  </a:cubicBezTo>
                  <a:cubicBezTo>
                    <a:pt x="840539" y="53540"/>
                    <a:pt x="843839" y="52807"/>
                    <a:pt x="848507" y="52807"/>
                  </a:cubicBezTo>
                  <a:close/>
                  <a:moveTo>
                    <a:pt x="40006" y="51006"/>
                  </a:moveTo>
                  <a:lnTo>
                    <a:pt x="51007" y="57407"/>
                  </a:lnTo>
                  <a:cubicBezTo>
                    <a:pt x="49140" y="61408"/>
                    <a:pt x="47206" y="65341"/>
                    <a:pt x="45206" y="69209"/>
                  </a:cubicBezTo>
                  <a:cubicBezTo>
                    <a:pt x="43206" y="73076"/>
                    <a:pt x="41072" y="76943"/>
                    <a:pt x="38805" y="80810"/>
                  </a:cubicBezTo>
                  <a:lnTo>
                    <a:pt x="38805" y="180823"/>
                  </a:lnTo>
                  <a:lnTo>
                    <a:pt x="26004" y="180823"/>
                  </a:lnTo>
                  <a:lnTo>
                    <a:pt x="26004" y="100613"/>
                  </a:lnTo>
                  <a:cubicBezTo>
                    <a:pt x="23337" y="104480"/>
                    <a:pt x="20636" y="108180"/>
                    <a:pt x="17903" y="111714"/>
                  </a:cubicBezTo>
                  <a:cubicBezTo>
                    <a:pt x="15169" y="115248"/>
                    <a:pt x="12402" y="118615"/>
                    <a:pt x="9602" y="121815"/>
                  </a:cubicBezTo>
                  <a:lnTo>
                    <a:pt x="0" y="110814"/>
                  </a:lnTo>
                  <a:cubicBezTo>
                    <a:pt x="3201" y="107213"/>
                    <a:pt x="6701" y="103013"/>
                    <a:pt x="10502" y="98212"/>
                  </a:cubicBezTo>
                  <a:cubicBezTo>
                    <a:pt x="14302" y="93412"/>
                    <a:pt x="18036" y="88344"/>
                    <a:pt x="21703" y="83010"/>
                  </a:cubicBezTo>
                  <a:cubicBezTo>
                    <a:pt x="25370" y="77676"/>
                    <a:pt x="28804" y="72242"/>
                    <a:pt x="32004" y="66708"/>
                  </a:cubicBezTo>
                  <a:cubicBezTo>
                    <a:pt x="35205" y="61174"/>
                    <a:pt x="37872" y="55940"/>
                    <a:pt x="40006" y="51006"/>
                  </a:cubicBezTo>
                  <a:close/>
                  <a:moveTo>
                    <a:pt x="138418" y="49806"/>
                  </a:moveTo>
                  <a:cubicBezTo>
                    <a:pt x="138151" y="50740"/>
                    <a:pt x="137851" y="51640"/>
                    <a:pt x="137518" y="52507"/>
                  </a:cubicBezTo>
                  <a:cubicBezTo>
                    <a:pt x="137184" y="53373"/>
                    <a:pt x="136818" y="54273"/>
                    <a:pt x="136418" y="55207"/>
                  </a:cubicBezTo>
                  <a:cubicBezTo>
                    <a:pt x="137218" y="66008"/>
                    <a:pt x="138651" y="76110"/>
                    <a:pt x="140718" y="85511"/>
                  </a:cubicBezTo>
                  <a:cubicBezTo>
                    <a:pt x="142785" y="94912"/>
                    <a:pt x="145419" y="103746"/>
                    <a:pt x="148619" y="112014"/>
                  </a:cubicBezTo>
                  <a:cubicBezTo>
                    <a:pt x="152086" y="103080"/>
                    <a:pt x="154853" y="93545"/>
                    <a:pt x="156920" y="83410"/>
                  </a:cubicBezTo>
                  <a:cubicBezTo>
                    <a:pt x="158987" y="73276"/>
                    <a:pt x="160554" y="62074"/>
                    <a:pt x="161621" y="49806"/>
                  </a:cubicBezTo>
                  <a:close/>
                  <a:moveTo>
                    <a:pt x="1257758" y="45206"/>
                  </a:moveTo>
                  <a:cubicBezTo>
                    <a:pt x="1261758" y="59874"/>
                    <a:pt x="1266859" y="72876"/>
                    <a:pt x="1273060" y="84211"/>
                  </a:cubicBezTo>
                  <a:cubicBezTo>
                    <a:pt x="1279260" y="95545"/>
                    <a:pt x="1286895" y="105747"/>
                    <a:pt x="1295963" y="114814"/>
                  </a:cubicBezTo>
                  <a:cubicBezTo>
                    <a:pt x="1304764" y="105613"/>
                    <a:pt x="1311965" y="95379"/>
                    <a:pt x="1317565" y="84111"/>
                  </a:cubicBezTo>
                  <a:cubicBezTo>
                    <a:pt x="1323166" y="72842"/>
                    <a:pt x="1327700" y="59874"/>
                    <a:pt x="1331167" y="45206"/>
                  </a:cubicBezTo>
                  <a:close/>
                  <a:moveTo>
                    <a:pt x="617878" y="41605"/>
                  </a:moveTo>
                  <a:lnTo>
                    <a:pt x="632280" y="42205"/>
                  </a:lnTo>
                  <a:lnTo>
                    <a:pt x="632280" y="181023"/>
                  </a:lnTo>
                  <a:lnTo>
                    <a:pt x="617878" y="181023"/>
                  </a:lnTo>
                  <a:close/>
                  <a:moveTo>
                    <a:pt x="1569197" y="39605"/>
                  </a:moveTo>
                  <a:lnTo>
                    <a:pt x="1570197" y="49806"/>
                  </a:lnTo>
                  <a:cubicBezTo>
                    <a:pt x="1564596" y="50473"/>
                    <a:pt x="1558062" y="51073"/>
                    <a:pt x="1550594" y="51606"/>
                  </a:cubicBezTo>
                  <a:cubicBezTo>
                    <a:pt x="1543127" y="52140"/>
                    <a:pt x="1535259" y="52607"/>
                    <a:pt x="1526992" y="53007"/>
                  </a:cubicBezTo>
                  <a:lnTo>
                    <a:pt x="1526992" y="62808"/>
                  </a:lnTo>
                  <a:lnTo>
                    <a:pt x="1583399" y="62808"/>
                  </a:lnTo>
                  <a:lnTo>
                    <a:pt x="1583399" y="73409"/>
                  </a:lnTo>
                  <a:lnTo>
                    <a:pt x="1526992" y="73409"/>
                  </a:lnTo>
                  <a:lnTo>
                    <a:pt x="1526992" y="83810"/>
                  </a:lnTo>
                  <a:lnTo>
                    <a:pt x="1568997" y="83810"/>
                  </a:lnTo>
                  <a:lnTo>
                    <a:pt x="1568997" y="133817"/>
                  </a:lnTo>
                  <a:lnTo>
                    <a:pt x="1526992" y="133817"/>
                  </a:lnTo>
                  <a:lnTo>
                    <a:pt x="1526992" y="145218"/>
                  </a:lnTo>
                  <a:lnTo>
                    <a:pt x="1574598" y="145218"/>
                  </a:lnTo>
                  <a:lnTo>
                    <a:pt x="1574598" y="155619"/>
                  </a:lnTo>
                  <a:lnTo>
                    <a:pt x="1526992" y="155619"/>
                  </a:lnTo>
                  <a:lnTo>
                    <a:pt x="1526992" y="167021"/>
                  </a:lnTo>
                  <a:lnTo>
                    <a:pt x="1582998" y="167021"/>
                  </a:lnTo>
                  <a:lnTo>
                    <a:pt x="1582998" y="177422"/>
                  </a:lnTo>
                  <a:lnTo>
                    <a:pt x="1456383" y="177422"/>
                  </a:lnTo>
                  <a:lnTo>
                    <a:pt x="1456383" y="167021"/>
                  </a:lnTo>
                  <a:lnTo>
                    <a:pt x="1514390" y="167021"/>
                  </a:lnTo>
                  <a:lnTo>
                    <a:pt x="1514390" y="155619"/>
                  </a:lnTo>
                  <a:lnTo>
                    <a:pt x="1465584" y="155619"/>
                  </a:lnTo>
                  <a:lnTo>
                    <a:pt x="1465584" y="145218"/>
                  </a:lnTo>
                  <a:lnTo>
                    <a:pt x="1514390" y="145218"/>
                  </a:lnTo>
                  <a:lnTo>
                    <a:pt x="1514390" y="133817"/>
                  </a:lnTo>
                  <a:lnTo>
                    <a:pt x="1471185" y="133817"/>
                  </a:lnTo>
                  <a:lnTo>
                    <a:pt x="1471185" y="83810"/>
                  </a:lnTo>
                  <a:lnTo>
                    <a:pt x="1514390" y="83810"/>
                  </a:lnTo>
                  <a:lnTo>
                    <a:pt x="1514390" y="73409"/>
                  </a:lnTo>
                  <a:lnTo>
                    <a:pt x="1460383" y="73409"/>
                  </a:lnTo>
                  <a:lnTo>
                    <a:pt x="1460383" y="62808"/>
                  </a:lnTo>
                  <a:lnTo>
                    <a:pt x="1514390" y="62808"/>
                  </a:lnTo>
                  <a:lnTo>
                    <a:pt x="1514390" y="53607"/>
                  </a:lnTo>
                  <a:cubicBezTo>
                    <a:pt x="1506389" y="54007"/>
                    <a:pt x="1498621" y="54340"/>
                    <a:pt x="1491087" y="54607"/>
                  </a:cubicBezTo>
                  <a:cubicBezTo>
                    <a:pt x="1483553" y="54874"/>
                    <a:pt x="1476718" y="55074"/>
                    <a:pt x="1470584" y="55207"/>
                  </a:cubicBezTo>
                  <a:lnTo>
                    <a:pt x="1469384" y="44806"/>
                  </a:lnTo>
                  <a:cubicBezTo>
                    <a:pt x="1476585" y="44672"/>
                    <a:pt x="1484653" y="44439"/>
                    <a:pt x="1493587" y="44106"/>
                  </a:cubicBezTo>
                  <a:cubicBezTo>
                    <a:pt x="1502522" y="43772"/>
                    <a:pt x="1511556" y="43372"/>
                    <a:pt x="1520691" y="42905"/>
                  </a:cubicBezTo>
                  <a:cubicBezTo>
                    <a:pt x="1529825" y="42439"/>
                    <a:pt x="1538626" y="41939"/>
                    <a:pt x="1547094" y="41405"/>
                  </a:cubicBezTo>
                  <a:cubicBezTo>
                    <a:pt x="1555562" y="40872"/>
                    <a:pt x="1562929" y="40272"/>
                    <a:pt x="1569197" y="39605"/>
                  </a:cubicBezTo>
                  <a:close/>
                  <a:moveTo>
                    <a:pt x="1833230" y="38805"/>
                  </a:moveTo>
                  <a:lnTo>
                    <a:pt x="1833230" y="97812"/>
                  </a:lnTo>
                  <a:lnTo>
                    <a:pt x="1852232" y="97812"/>
                  </a:lnTo>
                  <a:cubicBezTo>
                    <a:pt x="1858633" y="97812"/>
                    <a:pt x="1864034" y="97345"/>
                    <a:pt x="1868434" y="96412"/>
                  </a:cubicBezTo>
                  <a:cubicBezTo>
                    <a:pt x="1872835" y="95479"/>
                    <a:pt x="1876335" y="93845"/>
                    <a:pt x="1878935" y="91511"/>
                  </a:cubicBezTo>
                  <a:cubicBezTo>
                    <a:pt x="1881536" y="89178"/>
                    <a:pt x="1883403" y="86077"/>
                    <a:pt x="1884536" y="82210"/>
                  </a:cubicBezTo>
                  <a:cubicBezTo>
                    <a:pt x="1885670" y="78343"/>
                    <a:pt x="1886236" y="73476"/>
                    <a:pt x="1886236" y="67608"/>
                  </a:cubicBezTo>
                  <a:cubicBezTo>
                    <a:pt x="1886236" y="62274"/>
                    <a:pt x="1885670" y="57774"/>
                    <a:pt x="1884536" y="54107"/>
                  </a:cubicBezTo>
                  <a:cubicBezTo>
                    <a:pt x="1883403" y="50440"/>
                    <a:pt x="1881536" y="47473"/>
                    <a:pt x="1878935" y="45206"/>
                  </a:cubicBezTo>
                  <a:cubicBezTo>
                    <a:pt x="1876335" y="42939"/>
                    <a:pt x="1872835" y="41305"/>
                    <a:pt x="1868434" y="40305"/>
                  </a:cubicBezTo>
                  <a:cubicBezTo>
                    <a:pt x="1864034" y="39305"/>
                    <a:pt x="1858633" y="38805"/>
                    <a:pt x="1852232" y="38805"/>
                  </a:cubicBezTo>
                  <a:close/>
                  <a:moveTo>
                    <a:pt x="716490" y="34404"/>
                  </a:moveTo>
                  <a:lnTo>
                    <a:pt x="728092" y="40405"/>
                  </a:lnTo>
                  <a:cubicBezTo>
                    <a:pt x="726225" y="43605"/>
                    <a:pt x="723958" y="47239"/>
                    <a:pt x="721291" y="51306"/>
                  </a:cubicBezTo>
                  <a:cubicBezTo>
                    <a:pt x="718624" y="55374"/>
                    <a:pt x="716023" y="59274"/>
                    <a:pt x="713490" y="63008"/>
                  </a:cubicBezTo>
                  <a:lnTo>
                    <a:pt x="734092" y="63008"/>
                  </a:lnTo>
                  <a:lnTo>
                    <a:pt x="734092" y="114414"/>
                  </a:lnTo>
                  <a:lnTo>
                    <a:pt x="714090" y="114414"/>
                  </a:lnTo>
                  <a:lnTo>
                    <a:pt x="714090" y="142418"/>
                  </a:lnTo>
                  <a:cubicBezTo>
                    <a:pt x="714090" y="145485"/>
                    <a:pt x="714623" y="147485"/>
                    <a:pt x="715690" y="148419"/>
                  </a:cubicBezTo>
                  <a:cubicBezTo>
                    <a:pt x="716757" y="149352"/>
                    <a:pt x="718891" y="149819"/>
                    <a:pt x="722091" y="149819"/>
                  </a:cubicBezTo>
                  <a:lnTo>
                    <a:pt x="726291" y="149819"/>
                  </a:lnTo>
                  <a:cubicBezTo>
                    <a:pt x="729759" y="149819"/>
                    <a:pt x="731959" y="149319"/>
                    <a:pt x="732892" y="148319"/>
                  </a:cubicBezTo>
                  <a:cubicBezTo>
                    <a:pt x="733826" y="147318"/>
                    <a:pt x="734492" y="145351"/>
                    <a:pt x="734893" y="142418"/>
                  </a:cubicBezTo>
                  <a:cubicBezTo>
                    <a:pt x="735293" y="139351"/>
                    <a:pt x="735559" y="136684"/>
                    <a:pt x="735693" y="134417"/>
                  </a:cubicBezTo>
                  <a:cubicBezTo>
                    <a:pt x="735826" y="132150"/>
                    <a:pt x="735893" y="130483"/>
                    <a:pt x="735893" y="129416"/>
                  </a:cubicBezTo>
                  <a:lnTo>
                    <a:pt x="748494" y="134017"/>
                  </a:lnTo>
                  <a:cubicBezTo>
                    <a:pt x="748494" y="135217"/>
                    <a:pt x="748361" y="137150"/>
                    <a:pt x="748094" y="139817"/>
                  </a:cubicBezTo>
                  <a:cubicBezTo>
                    <a:pt x="747827" y="142484"/>
                    <a:pt x="747494" y="145351"/>
                    <a:pt x="747094" y="148419"/>
                  </a:cubicBezTo>
                  <a:cubicBezTo>
                    <a:pt x="746427" y="153886"/>
                    <a:pt x="744760" y="157520"/>
                    <a:pt x="742093" y="159320"/>
                  </a:cubicBezTo>
                  <a:cubicBezTo>
                    <a:pt x="739426" y="161120"/>
                    <a:pt x="734893" y="162020"/>
                    <a:pt x="728492" y="162020"/>
                  </a:cubicBezTo>
                  <a:lnTo>
                    <a:pt x="717890" y="162020"/>
                  </a:lnTo>
                  <a:cubicBezTo>
                    <a:pt x="712156" y="162020"/>
                    <a:pt x="707956" y="161020"/>
                    <a:pt x="705289" y="159020"/>
                  </a:cubicBezTo>
                  <a:cubicBezTo>
                    <a:pt x="702622" y="157020"/>
                    <a:pt x="701288" y="153086"/>
                    <a:pt x="701288" y="147218"/>
                  </a:cubicBezTo>
                  <a:lnTo>
                    <a:pt x="701288" y="114414"/>
                  </a:lnTo>
                  <a:lnTo>
                    <a:pt x="682286" y="114414"/>
                  </a:lnTo>
                  <a:cubicBezTo>
                    <a:pt x="681886" y="122415"/>
                    <a:pt x="680986" y="129216"/>
                    <a:pt x="679586" y="134817"/>
                  </a:cubicBezTo>
                  <a:cubicBezTo>
                    <a:pt x="678185" y="140418"/>
                    <a:pt x="676085" y="145285"/>
                    <a:pt x="673285" y="149419"/>
                  </a:cubicBezTo>
                  <a:cubicBezTo>
                    <a:pt x="670484" y="153553"/>
                    <a:pt x="666984" y="157286"/>
                    <a:pt x="662783" y="160620"/>
                  </a:cubicBezTo>
                  <a:cubicBezTo>
                    <a:pt x="658583" y="163954"/>
                    <a:pt x="653549" y="167288"/>
                    <a:pt x="647682" y="170621"/>
                  </a:cubicBezTo>
                  <a:lnTo>
                    <a:pt x="639281" y="158820"/>
                  </a:lnTo>
                  <a:cubicBezTo>
                    <a:pt x="644615" y="156153"/>
                    <a:pt x="649115" y="153553"/>
                    <a:pt x="652782" y="151019"/>
                  </a:cubicBezTo>
                  <a:cubicBezTo>
                    <a:pt x="656449" y="148485"/>
                    <a:pt x="659450" y="145552"/>
                    <a:pt x="661783" y="142218"/>
                  </a:cubicBezTo>
                  <a:cubicBezTo>
                    <a:pt x="664117" y="138884"/>
                    <a:pt x="665850" y="135017"/>
                    <a:pt x="666984" y="130616"/>
                  </a:cubicBezTo>
                  <a:cubicBezTo>
                    <a:pt x="668118" y="126216"/>
                    <a:pt x="668884" y="120815"/>
                    <a:pt x="669284" y="114414"/>
                  </a:cubicBezTo>
                  <a:lnTo>
                    <a:pt x="653282" y="114414"/>
                  </a:lnTo>
                  <a:lnTo>
                    <a:pt x="653282" y="63008"/>
                  </a:lnTo>
                  <a:lnTo>
                    <a:pt x="673285" y="63008"/>
                  </a:lnTo>
                  <a:cubicBezTo>
                    <a:pt x="672351" y="61274"/>
                    <a:pt x="671318" y="59341"/>
                    <a:pt x="670184" y="57207"/>
                  </a:cubicBezTo>
                  <a:cubicBezTo>
                    <a:pt x="669051" y="55074"/>
                    <a:pt x="667851" y="53007"/>
                    <a:pt x="666584" y="51006"/>
                  </a:cubicBezTo>
                  <a:cubicBezTo>
                    <a:pt x="665317" y="49006"/>
                    <a:pt x="664084" y="47106"/>
                    <a:pt x="662883" y="45306"/>
                  </a:cubicBezTo>
                  <a:cubicBezTo>
                    <a:pt x="661683" y="43505"/>
                    <a:pt x="660617" y="42005"/>
                    <a:pt x="659683" y="40805"/>
                  </a:cubicBezTo>
                  <a:lnTo>
                    <a:pt x="669484" y="34604"/>
                  </a:lnTo>
                  <a:cubicBezTo>
                    <a:pt x="670418" y="35804"/>
                    <a:pt x="671585" y="37371"/>
                    <a:pt x="672985" y="39305"/>
                  </a:cubicBezTo>
                  <a:cubicBezTo>
                    <a:pt x="674385" y="41238"/>
                    <a:pt x="675818" y="43339"/>
                    <a:pt x="677285" y="45606"/>
                  </a:cubicBezTo>
                  <a:cubicBezTo>
                    <a:pt x="678752" y="47873"/>
                    <a:pt x="680219" y="50173"/>
                    <a:pt x="681686" y="52507"/>
                  </a:cubicBezTo>
                  <a:cubicBezTo>
                    <a:pt x="683153" y="54840"/>
                    <a:pt x="684419" y="56940"/>
                    <a:pt x="685486" y="58807"/>
                  </a:cubicBezTo>
                  <a:lnTo>
                    <a:pt x="679686" y="63008"/>
                  </a:lnTo>
                  <a:lnTo>
                    <a:pt x="698488" y="63008"/>
                  </a:lnTo>
                  <a:cubicBezTo>
                    <a:pt x="700088" y="60874"/>
                    <a:pt x="701788" y="58474"/>
                    <a:pt x="703589" y="55807"/>
                  </a:cubicBezTo>
                  <a:cubicBezTo>
                    <a:pt x="705389" y="53140"/>
                    <a:pt x="707089" y="50506"/>
                    <a:pt x="708689" y="47906"/>
                  </a:cubicBezTo>
                  <a:cubicBezTo>
                    <a:pt x="710289" y="45306"/>
                    <a:pt x="711790" y="42805"/>
                    <a:pt x="713190" y="40405"/>
                  </a:cubicBezTo>
                  <a:cubicBezTo>
                    <a:pt x="714590" y="38005"/>
                    <a:pt x="715690" y="36005"/>
                    <a:pt x="716490" y="34404"/>
                  </a:cubicBezTo>
                  <a:close/>
                  <a:moveTo>
                    <a:pt x="1414578" y="34204"/>
                  </a:moveTo>
                  <a:lnTo>
                    <a:pt x="1426779" y="35804"/>
                  </a:lnTo>
                  <a:cubicBezTo>
                    <a:pt x="1426246" y="41405"/>
                    <a:pt x="1425612" y="47473"/>
                    <a:pt x="1424879" y="54007"/>
                  </a:cubicBezTo>
                  <a:cubicBezTo>
                    <a:pt x="1424145" y="60541"/>
                    <a:pt x="1423312" y="67042"/>
                    <a:pt x="1422378" y="73509"/>
                  </a:cubicBezTo>
                  <a:cubicBezTo>
                    <a:pt x="1421445" y="79977"/>
                    <a:pt x="1420478" y="86211"/>
                    <a:pt x="1419478" y="92212"/>
                  </a:cubicBezTo>
                  <a:cubicBezTo>
                    <a:pt x="1418478" y="98212"/>
                    <a:pt x="1417511" y="103546"/>
                    <a:pt x="1416578" y="108214"/>
                  </a:cubicBezTo>
                  <a:lnTo>
                    <a:pt x="1403976" y="106013"/>
                  </a:lnTo>
                  <a:cubicBezTo>
                    <a:pt x="1405043" y="101746"/>
                    <a:pt x="1406110" y="96645"/>
                    <a:pt x="1407177" y="90711"/>
                  </a:cubicBezTo>
                  <a:cubicBezTo>
                    <a:pt x="1408243" y="84777"/>
                    <a:pt x="1409244" y="78543"/>
                    <a:pt x="1410177" y="72009"/>
                  </a:cubicBezTo>
                  <a:cubicBezTo>
                    <a:pt x="1411110" y="65475"/>
                    <a:pt x="1411977" y="58907"/>
                    <a:pt x="1412777" y="52307"/>
                  </a:cubicBezTo>
                  <a:cubicBezTo>
                    <a:pt x="1413577" y="45706"/>
                    <a:pt x="1414177" y="39672"/>
                    <a:pt x="1414578" y="34204"/>
                  </a:cubicBezTo>
                  <a:close/>
                  <a:moveTo>
                    <a:pt x="1815227" y="23203"/>
                  </a:moveTo>
                  <a:lnTo>
                    <a:pt x="1853832" y="23203"/>
                  </a:lnTo>
                  <a:cubicBezTo>
                    <a:pt x="1863567" y="23203"/>
                    <a:pt x="1871701" y="24070"/>
                    <a:pt x="1878235" y="25803"/>
                  </a:cubicBezTo>
                  <a:cubicBezTo>
                    <a:pt x="1884769" y="27537"/>
                    <a:pt x="1890004" y="30204"/>
                    <a:pt x="1893937" y="33804"/>
                  </a:cubicBezTo>
                  <a:cubicBezTo>
                    <a:pt x="1897871" y="37405"/>
                    <a:pt x="1900638" y="42005"/>
                    <a:pt x="1902238" y="47606"/>
                  </a:cubicBezTo>
                  <a:cubicBezTo>
                    <a:pt x="1903839" y="53207"/>
                    <a:pt x="1904639" y="59874"/>
                    <a:pt x="1904639" y="67608"/>
                  </a:cubicBezTo>
                  <a:cubicBezTo>
                    <a:pt x="1904639" y="75743"/>
                    <a:pt x="1903672" y="82677"/>
                    <a:pt x="1901738" y="88411"/>
                  </a:cubicBezTo>
                  <a:cubicBezTo>
                    <a:pt x="1899805" y="94145"/>
                    <a:pt x="1896804" y="98812"/>
                    <a:pt x="1892737" y="102413"/>
                  </a:cubicBezTo>
                  <a:cubicBezTo>
                    <a:pt x="1888670" y="106013"/>
                    <a:pt x="1883403" y="108647"/>
                    <a:pt x="1876935" y="110314"/>
                  </a:cubicBezTo>
                  <a:cubicBezTo>
                    <a:pt x="1870468" y="111981"/>
                    <a:pt x="1862767" y="112814"/>
                    <a:pt x="1853832" y="112814"/>
                  </a:cubicBezTo>
                  <a:lnTo>
                    <a:pt x="1833230" y="112814"/>
                  </a:lnTo>
                  <a:lnTo>
                    <a:pt x="1833230" y="162020"/>
                  </a:lnTo>
                  <a:lnTo>
                    <a:pt x="1815227" y="162020"/>
                  </a:lnTo>
                  <a:close/>
                  <a:moveTo>
                    <a:pt x="473660" y="16602"/>
                  </a:moveTo>
                  <a:lnTo>
                    <a:pt x="583474" y="16602"/>
                  </a:lnTo>
                  <a:lnTo>
                    <a:pt x="583474" y="31604"/>
                  </a:lnTo>
                  <a:lnTo>
                    <a:pt x="544469" y="31604"/>
                  </a:lnTo>
                  <a:lnTo>
                    <a:pt x="544469" y="152819"/>
                  </a:lnTo>
                  <a:cubicBezTo>
                    <a:pt x="544469" y="157486"/>
                    <a:pt x="544002" y="161453"/>
                    <a:pt x="543068" y="164721"/>
                  </a:cubicBezTo>
                  <a:cubicBezTo>
                    <a:pt x="542135" y="167988"/>
                    <a:pt x="540502" y="170655"/>
                    <a:pt x="538168" y="172722"/>
                  </a:cubicBezTo>
                  <a:cubicBezTo>
                    <a:pt x="535834" y="174789"/>
                    <a:pt x="532700" y="176322"/>
                    <a:pt x="528767" y="177322"/>
                  </a:cubicBezTo>
                  <a:cubicBezTo>
                    <a:pt x="524833" y="178322"/>
                    <a:pt x="519799" y="179022"/>
                    <a:pt x="513665" y="179422"/>
                  </a:cubicBezTo>
                  <a:lnTo>
                    <a:pt x="501663" y="180223"/>
                  </a:lnTo>
                  <a:lnTo>
                    <a:pt x="496063" y="163820"/>
                  </a:lnTo>
                  <a:lnTo>
                    <a:pt x="511264" y="163020"/>
                  </a:lnTo>
                  <a:cubicBezTo>
                    <a:pt x="514998" y="162754"/>
                    <a:pt x="517965" y="162354"/>
                    <a:pt x="520166" y="161820"/>
                  </a:cubicBezTo>
                  <a:cubicBezTo>
                    <a:pt x="522366" y="161287"/>
                    <a:pt x="524033" y="160453"/>
                    <a:pt x="525166" y="159320"/>
                  </a:cubicBezTo>
                  <a:cubicBezTo>
                    <a:pt x="526300" y="158186"/>
                    <a:pt x="527033" y="156686"/>
                    <a:pt x="527367" y="154819"/>
                  </a:cubicBezTo>
                  <a:cubicBezTo>
                    <a:pt x="527700" y="152952"/>
                    <a:pt x="527867" y="150619"/>
                    <a:pt x="527867" y="147818"/>
                  </a:cubicBezTo>
                  <a:lnTo>
                    <a:pt x="527867" y="31604"/>
                  </a:lnTo>
                  <a:lnTo>
                    <a:pt x="473660" y="31604"/>
                  </a:lnTo>
                  <a:close/>
                  <a:moveTo>
                    <a:pt x="662083" y="14202"/>
                  </a:moveTo>
                  <a:lnTo>
                    <a:pt x="772897" y="14202"/>
                  </a:lnTo>
                  <a:lnTo>
                    <a:pt x="772897" y="153619"/>
                  </a:lnTo>
                  <a:cubicBezTo>
                    <a:pt x="772897" y="159087"/>
                    <a:pt x="772497" y="163487"/>
                    <a:pt x="771697" y="166821"/>
                  </a:cubicBezTo>
                  <a:cubicBezTo>
                    <a:pt x="770897" y="170155"/>
                    <a:pt x="769497" y="172822"/>
                    <a:pt x="767497" y="174822"/>
                  </a:cubicBezTo>
                  <a:cubicBezTo>
                    <a:pt x="765496" y="176822"/>
                    <a:pt x="762796" y="178256"/>
                    <a:pt x="759396" y="179122"/>
                  </a:cubicBezTo>
                  <a:cubicBezTo>
                    <a:pt x="755995" y="179989"/>
                    <a:pt x="751695" y="180623"/>
                    <a:pt x="746494" y="181023"/>
                  </a:cubicBezTo>
                  <a:lnTo>
                    <a:pt x="733892" y="182023"/>
                  </a:lnTo>
                  <a:lnTo>
                    <a:pt x="729692" y="167821"/>
                  </a:lnTo>
                  <a:lnTo>
                    <a:pt x="741693" y="167021"/>
                  </a:lnTo>
                  <a:cubicBezTo>
                    <a:pt x="745294" y="166754"/>
                    <a:pt x="748194" y="166454"/>
                    <a:pt x="750394" y="166121"/>
                  </a:cubicBezTo>
                  <a:cubicBezTo>
                    <a:pt x="752595" y="165787"/>
                    <a:pt x="754295" y="165121"/>
                    <a:pt x="755495" y="164121"/>
                  </a:cubicBezTo>
                  <a:cubicBezTo>
                    <a:pt x="756695" y="163120"/>
                    <a:pt x="757462" y="161687"/>
                    <a:pt x="757795" y="159820"/>
                  </a:cubicBezTo>
                  <a:cubicBezTo>
                    <a:pt x="758129" y="157953"/>
                    <a:pt x="758295" y="155353"/>
                    <a:pt x="758295" y="152019"/>
                  </a:cubicBezTo>
                  <a:lnTo>
                    <a:pt x="758295" y="28404"/>
                  </a:lnTo>
                  <a:lnTo>
                    <a:pt x="662083" y="28404"/>
                  </a:lnTo>
                  <a:close/>
                  <a:moveTo>
                    <a:pt x="41806" y="4201"/>
                  </a:moveTo>
                  <a:lnTo>
                    <a:pt x="53607" y="10801"/>
                  </a:lnTo>
                  <a:cubicBezTo>
                    <a:pt x="48407" y="20002"/>
                    <a:pt x="42572" y="28937"/>
                    <a:pt x="36105" y="37605"/>
                  </a:cubicBezTo>
                  <a:cubicBezTo>
                    <a:pt x="29638" y="46272"/>
                    <a:pt x="22603" y="55007"/>
                    <a:pt x="15002" y="63808"/>
                  </a:cubicBezTo>
                  <a:lnTo>
                    <a:pt x="4601" y="54407"/>
                  </a:lnTo>
                  <a:cubicBezTo>
                    <a:pt x="7935" y="50806"/>
                    <a:pt x="11402" y="46873"/>
                    <a:pt x="15002" y="42605"/>
                  </a:cubicBezTo>
                  <a:cubicBezTo>
                    <a:pt x="18603" y="38338"/>
                    <a:pt x="22037" y="33971"/>
                    <a:pt x="25304" y="29504"/>
                  </a:cubicBezTo>
                  <a:cubicBezTo>
                    <a:pt x="28571" y="25036"/>
                    <a:pt x="31638" y="20636"/>
                    <a:pt x="34505" y="16302"/>
                  </a:cubicBezTo>
                  <a:cubicBezTo>
                    <a:pt x="37372" y="11968"/>
                    <a:pt x="39806" y="7934"/>
                    <a:pt x="41806" y="4201"/>
                  </a:cubicBezTo>
                  <a:close/>
                  <a:moveTo>
                    <a:pt x="624279" y="3800"/>
                  </a:moveTo>
                  <a:cubicBezTo>
                    <a:pt x="626412" y="5534"/>
                    <a:pt x="628846" y="7601"/>
                    <a:pt x="631580" y="10001"/>
                  </a:cubicBezTo>
                  <a:cubicBezTo>
                    <a:pt x="634313" y="12402"/>
                    <a:pt x="637014" y="14969"/>
                    <a:pt x="639681" y="17702"/>
                  </a:cubicBezTo>
                  <a:cubicBezTo>
                    <a:pt x="642348" y="20436"/>
                    <a:pt x="644915" y="23103"/>
                    <a:pt x="647382" y="25703"/>
                  </a:cubicBezTo>
                  <a:cubicBezTo>
                    <a:pt x="649848" y="28304"/>
                    <a:pt x="651949" y="30670"/>
                    <a:pt x="653682" y="32804"/>
                  </a:cubicBezTo>
                  <a:lnTo>
                    <a:pt x="643681" y="44406"/>
                  </a:lnTo>
                  <a:cubicBezTo>
                    <a:pt x="641947" y="41872"/>
                    <a:pt x="639914" y="39172"/>
                    <a:pt x="637580" y="36305"/>
                  </a:cubicBezTo>
                  <a:cubicBezTo>
                    <a:pt x="635247" y="33438"/>
                    <a:pt x="632813" y="30604"/>
                    <a:pt x="630279" y="27803"/>
                  </a:cubicBezTo>
                  <a:cubicBezTo>
                    <a:pt x="627746" y="25003"/>
                    <a:pt x="625212" y="22336"/>
                    <a:pt x="622678" y="19802"/>
                  </a:cubicBezTo>
                  <a:cubicBezTo>
                    <a:pt x="620145" y="17269"/>
                    <a:pt x="617811" y="15135"/>
                    <a:pt x="615678" y="13402"/>
                  </a:cubicBezTo>
                  <a:close/>
                  <a:moveTo>
                    <a:pt x="431054" y="3600"/>
                  </a:moveTo>
                  <a:cubicBezTo>
                    <a:pt x="433055" y="5867"/>
                    <a:pt x="435388" y="8668"/>
                    <a:pt x="438055" y="12001"/>
                  </a:cubicBezTo>
                  <a:cubicBezTo>
                    <a:pt x="440722" y="15335"/>
                    <a:pt x="443423" y="18836"/>
                    <a:pt x="446156" y="22503"/>
                  </a:cubicBezTo>
                  <a:cubicBezTo>
                    <a:pt x="448890" y="26170"/>
                    <a:pt x="451424" y="29770"/>
                    <a:pt x="453757" y="33304"/>
                  </a:cubicBezTo>
                  <a:cubicBezTo>
                    <a:pt x="456091" y="36838"/>
                    <a:pt x="457991" y="39938"/>
                    <a:pt x="459458" y="42605"/>
                  </a:cubicBezTo>
                  <a:lnTo>
                    <a:pt x="447457" y="54007"/>
                  </a:lnTo>
                  <a:cubicBezTo>
                    <a:pt x="445856" y="50940"/>
                    <a:pt x="443856" y="47506"/>
                    <a:pt x="441456" y="43705"/>
                  </a:cubicBezTo>
                  <a:cubicBezTo>
                    <a:pt x="439055" y="39905"/>
                    <a:pt x="436488" y="36105"/>
                    <a:pt x="433755" y="32304"/>
                  </a:cubicBezTo>
                  <a:cubicBezTo>
                    <a:pt x="431021" y="28504"/>
                    <a:pt x="428354" y="24870"/>
                    <a:pt x="425754" y="21403"/>
                  </a:cubicBezTo>
                  <a:cubicBezTo>
                    <a:pt x="423153" y="17936"/>
                    <a:pt x="420853" y="15069"/>
                    <a:pt x="418853" y="12802"/>
                  </a:cubicBezTo>
                  <a:close/>
                  <a:moveTo>
                    <a:pt x="246831" y="2600"/>
                  </a:moveTo>
                  <a:lnTo>
                    <a:pt x="260433" y="5601"/>
                  </a:lnTo>
                  <a:cubicBezTo>
                    <a:pt x="258700" y="11201"/>
                    <a:pt x="256599" y="17569"/>
                    <a:pt x="254132" y="24703"/>
                  </a:cubicBezTo>
                  <a:cubicBezTo>
                    <a:pt x="251665" y="31837"/>
                    <a:pt x="248565" y="39538"/>
                    <a:pt x="244831" y="47806"/>
                  </a:cubicBezTo>
                  <a:lnTo>
                    <a:pt x="244831" y="181623"/>
                  </a:lnTo>
                  <a:lnTo>
                    <a:pt x="230229" y="181623"/>
                  </a:lnTo>
                  <a:lnTo>
                    <a:pt x="230229" y="77010"/>
                  </a:lnTo>
                  <a:cubicBezTo>
                    <a:pt x="225429" y="85411"/>
                    <a:pt x="220028" y="94012"/>
                    <a:pt x="214027" y="102813"/>
                  </a:cubicBezTo>
                  <a:lnTo>
                    <a:pt x="201826" y="93212"/>
                  </a:lnTo>
                  <a:cubicBezTo>
                    <a:pt x="207160" y="85877"/>
                    <a:pt x="212160" y="78276"/>
                    <a:pt x="216828" y="70409"/>
                  </a:cubicBezTo>
                  <a:cubicBezTo>
                    <a:pt x="221495" y="62541"/>
                    <a:pt x="225762" y="54707"/>
                    <a:pt x="229629" y="46906"/>
                  </a:cubicBezTo>
                  <a:cubicBezTo>
                    <a:pt x="233496" y="39105"/>
                    <a:pt x="236863" y="31437"/>
                    <a:pt x="239730" y="23903"/>
                  </a:cubicBezTo>
                  <a:cubicBezTo>
                    <a:pt x="242598" y="16369"/>
                    <a:pt x="244964" y="9268"/>
                    <a:pt x="246831" y="2600"/>
                  </a:cubicBezTo>
                  <a:close/>
                  <a:moveTo>
                    <a:pt x="137618" y="2600"/>
                  </a:moveTo>
                  <a:lnTo>
                    <a:pt x="150619" y="3800"/>
                  </a:lnTo>
                  <a:cubicBezTo>
                    <a:pt x="149553" y="9401"/>
                    <a:pt x="148386" y="14902"/>
                    <a:pt x="147119" y="20303"/>
                  </a:cubicBezTo>
                  <a:cubicBezTo>
                    <a:pt x="145852" y="25703"/>
                    <a:pt x="144419" y="31004"/>
                    <a:pt x="142818" y="36205"/>
                  </a:cubicBezTo>
                  <a:lnTo>
                    <a:pt x="183023" y="36205"/>
                  </a:lnTo>
                  <a:lnTo>
                    <a:pt x="183023" y="49806"/>
                  </a:lnTo>
                  <a:lnTo>
                    <a:pt x="173422" y="49806"/>
                  </a:lnTo>
                  <a:cubicBezTo>
                    <a:pt x="172755" y="58074"/>
                    <a:pt x="171922" y="65808"/>
                    <a:pt x="170922" y="73009"/>
                  </a:cubicBezTo>
                  <a:cubicBezTo>
                    <a:pt x="169922" y="80210"/>
                    <a:pt x="168722" y="86978"/>
                    <a:pt x="167321" y="93312"/>
                  </a:cubicBezTo>
                  <a:cubicBezTo>
                    <a:pt x="165921" y="99646"/>
                    <a:pt x="164288" y="105647"/>
                    <a:pt x="162421" y="111314"/>
                  </a:cubicBezTo>
                  <a:cubicBezTo>
                    <a:pt x="160554" y="116981"/>
                    <a:pt x="158420" y="122415"/>
                    <a:pt x="156020" y="127616"/>
                  </a:cubicBezTo>
                  <a:cubicBezTo>
                    <a:pt x="160287" y="135884"/>
                    <a:pt x="165154" y="143551"/>
                    <a:pt x="170622" y="150619"/>
                  </a:cubicBezTo>
                  <a:cubicBezTo>
                    <a:pt x="176089" y="157686"/>
                    <a:pt x="182157" y="164487"/>
                    <a:pt x="188824" y="171021"/>
                  </a:cubicBezTo>
                  <a:lnTo>
                    <a:pt x="178023" y="181623"/>
                  </a:lnTo>
                  <a:cubicBezTo>
                    <a:pt x="172555" y="175222"/>
                    <a:pt x="167388" y="168688"/>
                    <a:pt x="162521" y="162020"/>
                  </a:cubicBezTo>
                  <a:cubicBezTo>
                    <a:pt x="157654" y="155353"/>
                    <a:pt x="153153" y="148219"/>
                    <a:pt x="149019" y="140618"/>
                  </a:cubicBezTo>
                  <a:cubicBezTo>
                    <a:pt x="144752" y="147552"/>
                    <a:pt x="139851" y="154353"/>
                    <a:pt x="134317" y="161020"/>
                  </a:cubicBezTo>
                  <a:cubicBezTo>
                    <a:pt x="128783" y="167688"/>
                    <a:pt x="122416" y="174688"/>
                    <a:pt x="115215" y="182023"/>
                  </a:cubicBezTo>
                  <a:lnTo>
                    <a:pt x="105214" y="172822"/>
                  </a:lnTo>
                  <a:cubicBezTo>
                    <a:pt x="113481" y="165221"/>
                    <a:pt x="120616" y="157686"/>
                    <a:pt x="126616" y="150219"/>
                  </a:cubicBezTo>
                  <a:cubicBezTo>
                    <a:pt x="132617" y="142751"/>
                    <a:pt x="137751" y="134884"/>
                    <a:pt x="142018" y="126616"/>
                  </a:cubicBezTo>
                  <a:cubicBezTo>
                    <a:pt x="138684" y="119148"/>
                    <a:pt x="135817" y="111247"/>
                    <a:pt x="133417" y="102913"/>
                  </a:cubicBezTo>
                  <a:cubicBezTo>
                    <a:pt x="131017" y="94578"/>
                    <a:pt x="129083" y="85611"/>
                    <a:pt x="127616" y="76009"/>
                  </a:cubicBezTo>
                  <a:cubicBezTo>
                    <a:pt x="126683" y="77876"/>
                    <a:pt x="125783" y="79743"/>
                    <a:pt x="124916" y="81610"/>
                  </a:cubicBezTo>
                  <a:cubicBezTo>
                    <a:pt x="124049" y="83477"/>
                    <a:pt x="123083" y="85277"/>
                    <a:pt x="122016" y="87011"/>
                  </a:cubicBezTo>
                  <a:lnTo>
                    <a:pt x="114215" y="74209"/>
                  </a:lnTo>
                  <a:cubicBezTo>
                    <a:pt x="117282" y="69275"/>
                    <a:pt x="120049" y="63808"/>
                    <a:pt x="122516" y="57807"/>
                  </a:cubicBezTo>
                  <a:cubicBezTo>
                    <a:pt x="124983" y="51806"/>
                    <a:pt x="127216" y="45639"/>
                    <a:pt x="129217" y="39305"/>
                  </a:cubicBezTo>
                  <a:cubicBezTo>
                    <a:pt x="131217" y="32971"/>
                    <a:pt x="132917" y="26670"/>
                    <a:pt x="134317" y="20403"/>
                  </a:cubicBezTo>
                  <a:cubicBezTo>
                    <a:pt x="135717" y="14135"/>
                    <a:pt x="136818" y="8201"/>
                    <a:pt x="137618" y="2600"/>
                  </a:cubicBezTo>
                  <a:close/>
                  <a:moveTo>
                    <a:pt x="1432380" y="2200"/>
                  </a:moveTo>
                  <a:lnTo>
                    <a:pt x="1445581" y="2800"/>
                  </a:lnTo>
                  <a:lnTo>
                    <a:pt x="1445581" y="32804"/>
                  </a:lnTo>
                  <a:lnTo>
                    <a:pt x="1450382" y="28804"/>
                  </a:lnTo>
                  <a:cubicBezTo>
                    <a:pt x="1451582" y="30004"/>
                    <a:pt x="1453016" y="31604"/>
                    <a:pt x="1454682" y="33604"/>
                  </a:cubicBezTo>
                  <a:cubicBezTo>
                    <a:pt x="1456349" y="35604"/>
                    <a:pt x="1458050" y="37638"/>
                    <a:pt x="1459783" y="39705"/>
                  </a:cubicBezTo>
                  <a:cubicBezTo>
                    <a:pt x="1461517" y="41772"/>
                    <a:pt x="1463150" y="43839"/>
                    <a:pt x="1464684" y="45906"/>
                  </a:cubicBezTo>
                  <a:cubicBezTo>
                    <a:pt x="1466217" y="47973"/>
                    <a:pt x="1467517" y="49740"/>
                    <a:pt x="1468584" y="51206"/>
                  </a:cubicBezTo>
                  <a:lnTo>
                    <a:pt x="1458983" y="60208"/>
                  </a:lnTo>
                  <a:cubicBezTo>
                    <a:pt x="1457650" y="57407"/>
                    <a:pt x="1455683" y="54173"/>
                    <a:pt x="1453082" y="50506"/>
                  </a:cubicBezTo>
                  <a:cubicBezTo>
                    <a:pt x="1450482" y="46839"/>
                    <a:pt x="1447982" y="43539"/>
                    <a:pt x="1445581" y="40605"/>
                  </a:cubicBezTo>
                  <a:lnTo>
                    <a:pt x="1445581" y="182823"/>
                  </a:lnTo>
                  <a:lnTo>
                    <a:pt x="1432380" y="182823"/>
                  </a:lnTo>
                  <a:close/>
                  <a:moveTo>
                    <a:pt x="1086736" y="2200"/>
                  </a:moveTo>
                  <a:lnTo>
                    <a:pt x="1102938" y="3000"/>
                  </a:lnTo>
                  <a:lnTo>
                    <a:pt x="1102938" y="49206"/>
                  </a:lnTo>
                  <a:lnTo>
                    <a:pt x="1177548" y="49206"/>
                  </a:lnTo>
                  <a:lnTo>
                    <a:pt x="1177548" y="64408"/>
                  </a:lnTo>
                  <a:lnTo>
                    <a:pt x="1101738" y="64408"/>
                  </a:lnTo>
                  <a:lnTo>
                    <a:pt x="1101738" y="66008"/>
                  </a:lnTo>
                  <a:cubicBezTo>
                    <a:pt x="1104139" y="79077"/>
                    <a:pt x="1108172" y="90845"/>
                    <a:pt x="1113840" y="101313"/>
                  </a:cubicBezTo>
                  <a:cubicBezTo>
                    <a:pt x="1119507" y="111781"/>
                    <a:pt x="1126141" y="121115"/>
                    <a:pt x="1133742" y="129316"/>
                  </a:cubicBezTo>
                  <a:cubicBezTo>
                    <a:pt x="1141343" y="137517"/>
                    <a:pt x="1149511" y="144751"/>
                    <a:pt x="1158245" y="151019"/>
                  </a:cubicBezTo>
                  <a:cubicBezTo>
                    <a:pt x="1166980" y="157286"/>
                    <a:pt x="1175614" y="162687"/>
                    <a:pt x="1184149" y="167221"/>
                  </a:cubicBezTo>
                  <a:lnTo>
                    <a:pt x="1173747" y="181623"/>
                  </a:lnTo>
                  <a:cubicBezTo>
                    <a:pt x="1153878" y="169621"/>
                    <a:pt x="1137343" y="156120"/>
                    <a:pt x="1124141" y="141118"/>
                  </a:cubicBezTo>
                  <a:cubicBezTo>
                    <a:pt x="1110939" y="126116"/>
                    <a:pt x="1101538" y="111147"/>
                    <a:pt x="1095938" y="96212"/>
                  </a:cubicBezTo>
                  <a:cubicBezTo>
                    <a:pt x="1092870" y="104613"/>
                    <a:pt x="1088803" y="112714"/>
                    <a:pt x="1083736" y="120515"/>
                  </a:cubicBezTo>
                  <a:cubicBezTo>
                    <a:pt x="1078669" y="128316"/>
                    <a:pt x="1072801" y="135750"/>
                    <a:pt x="1066134" y="142818"/>
                  </a:cubicBezTo>
                  <a:cubicBezTo>
                    <a:pt x="1059466" y="149885"/>
                    <a:pt x="1052132" y="156653"/>
                    <a:pt x="1044131" y="163120"/>
                  </a:cubicBezTo>
                  <a:cubicBezTo>
                    <a:pt x="1036130" y="169588"/>
                    <a:pt x="1027729" y="175755"/>
                    <a:pt x="1018928" y="181623"/>
                  </a:cubicBezTo>
                  <a:lnTo>
                    <a:pt x="1007727" y="167221"/>
                  </a:lnTo>
                  <a:cubicBezTo>
                    <a:pt x="1017728" y="161487"/>
                    <a:pt x="1027362" y="155019"/>
                    <a:pt x="1036630" y="147818"/>
                  </a:cubicBezTo>
                  <a:cubicBezTo>
                    <a:pt x="1045898" y="140618"/>
                    <a:pt x="1054166" y="132750"/>
                    <a:pt x="1061433" y="124216"/>
                  </a:cubicBezTo>
                  <a:cubicBezTo>
                    <a:pt x="1068701" y="115681"/>
                    <a:pt x="1074602" y="106413"/>
                    <a:pt x="1079135" y="96412"/>
                  </a:cubicBezTo>
                  <a:cubicBezTo>
                    <a:pt x="1083669" y="86411"/>
                    <a:pt x="1086203" y="75743"/>
                    <a:pt x="1086736" y="64408"/>
                  </a:cubicBezTo>
                  <a:lnTo>
                    <a:pt x="1014727" y="64408"/>
                  </a:lnTo>
                  <a:lnTo>
                    <a:pt x="1014727" y="49206"/>
                  </a:lnTo>
                  <a:lnTo>
                    <a:pt x="1086736" y="49206"/>
                  </a:lnTo>
                  <a:close/>
                  <a:moveTo>
                    <a:pt x="1688412" y="2000"/>
                  </a:moveTo>
                  <a:lnTo>
                    <a:pt x="1702213" y="2000"/>
                  </a:lnTo>
                  <a:cubicBezTo>
                    <a:pt x="1712348" y="17202"/>
                    <a:pt x="1724483" y="31371"/>
                    <a:pt x="1738618" y="44506"/>
                  </a:cubicBezTo>
                  <a:cubicBezTo>
                    <a:pt x="1752753" y="57641"/>
                    <a:pt x="1769022" y="69809"/>
                    <a:pt x="1787424" y="81010"/>
                  </a:cubicBezTo>
                  <a:lnTo>
                    <a:pt x="1776223" y="95012"/>
                  </a:lnTo>
                  <a:cubicBezTo>
                    <a:pt x="1769289" y="90078"/>
                    <a:pt x="1762088" y="84611"/>
                    <a:pt x="1754620" y="78610"/>
                  </a:cubicBezTo>
                  <a:cubicBezTo>
                    <a:pt x="1747152" y="72609"/>
                    <a:pt x="1739818" y="66342"/>
                    <a:pt x="1732617" y="59807"/>
                  </a:cubicBezTo>
                  <a:cubicBezTo>
                    <a:pt x="1725416" y="53273"/>
                    <a:pt x="1718615" y="46539"/>
                    <a:pt x="1712215" y="39605"/>
                  </a:cubicBezTo>
                  <a:cubicBezTo>
                    <a:pt x="1705814" y="32671"/>
                    <a:pt x="1700213" y="25670"/>
                    <a:pt x="1695413" y="18602"/>
                  </a:cubicBezTo>
                  <a:cubicBezTo>
                    <a:pt x="1685411" y="33137"/>
                    <a:pt x="1673310" y="46873"/>
                    <a:pt x="1659108" y="59807"/>
                  </a:cubicBezTo>
                  <a:cubicBezTo>
                    <a:pt x="1644906" y="72742"/>
                    <a:pt x="1629671" y="84611"/>
                    <a:pt x="1613402" y="95412"/>
                  </a:cubicBezTo>
                  <a:lnTo>
                    <a:pt x="1602601" y="82010"/>
                  </a:lnTo>
                  <a:cubicBezTo>
                    <a:pt x="1611802" y="76676"/>
                    <a:pt x="1620603" y="70809"/>
                    <a:pt x="1629004" y="64408"/>
                  </a:cubicBezTo>
                  <a:cubicBezTo>
                    <a:pt x="1637405" y="58007"/>
                    <a:pt x="1645240" y="51373"/>
                    <a:pt x="1652507" y="44506"/>
                  </a:cubicBezTo>
                  <a:cubicBezTo>
                    <a:pt x="1659775" y="37638"/>
                    <a:pt x="1666442" y="30604"/>
                    <a:pt x="1672510" y="23403"/>
                  </a:cubicBezTo>
                  <a:cubicBezTo>
                    <a:pt x="1678577" y="16202"/>
                    <a:pt x="1683878" y="9068"/>
                    <a:pt x="1688412" y="2000"/>
                  </a:cubicBezTo>
                  <a:close/>
                  <a:moveTo>
                    <a:pt x="1491787" y="1800"/>
                  </a:moveTo>
                  <a:lnTo>
                    <a:pt x="1504789" y="2400"/>
                  </a:lnTo>
                  <a:lnTo>
                    <a:pt x="1504789" y="16002"/>
                  </a:lnTo>
                  <a:lnTo>
                    <a:pt x="1535393" y="16002"/>
                  </a:lnTo>
                  <a:lnTo>
                    <a:pt x="1535393" y="1800"/>
                  </a:lnTo>
                  <a:lnTo>
                    <a:pt x="1548794" y="2400"/>
                  </a:lnTo>
                  <a:lnTo>
                    <a:pt x="1548794" y="16002"/>
                  </a:lnTo>
                  <a:lnTo>
                    <a:pt x="1581998" y="16002"/>
                  </a:lnTo>
                  <a:lnTo>
                    <a:pt x="1581998" y="27403"/>
                  </a:lnTo>
                  <a:lnTo>
                    <a:pt x="1548794" y="27403"/>
                  </a:lnTo>
                  <a:lnTo>
                    <a:pt x="1548794" y="36605"/>
                  </a:lnTo>
                  <a:lnTo>
                    <a:pt x="1535393" y="36605"/>
                  </a:lnTo>
                  <a:lnTo>
                    <a:pt x="1535393" y="27403"/>
                  </a:lnTo>
                  <a:lnTo>
                    <a:pt x="1504789" y="27403"/>
                  </a:lnTo>
                  <a:lnTo>
                    <a:pt x="1504789" y="38605"/>
                  </a:lnTo>
                  <a:lnTo>
                    <a:pt x="1491787" y="38605"/>
                  </a:lnTo>
                  <a:lnTo>
                    <a:pt x="1491787" y="27403"/>
                  </a:lnTo>
                  <a:lnTo>
                    <a:pt x="1462183" y="27403"/>
                  </a:lnTo>
                  <a:lnTo>
                    <a:pt x="1462183" y="16002"/>
                  </a:lnTo>
                  <a:lnTo>
                    <a:pt x="1491787" y="16002"/>
                  </a:lnTo>
                  <a:close/>
                  <a:moveTo>
                    <a:pt x="321841" y="1600"/>
                  </a:moveTo>
                  <a:cubicBezTo>
                    <a:pt x="322908" y="4134"/>
                    <a:pt x="324141" y="7601"/>
                    <a:pt x="325541" y="12001"/>
                  </a:cubicBezTo>
                  <a:cubicBezTo>
                    <a:pt x="326941" y="16402"/>
                    <a:pt x="328242" y="20469"/>
                    <a:pt x="329442" y="24203"/>
                  </a:cubicBezTo>
                  <a:lnTo>
                    <a:pt x="384249" y="24203"/>
                  </a:lnTo>
                  <a:lnTo>
                    <a:pt x="384249" y="38005"/>
                  </a:lnTo>
                  <a:lnTo>
                    <a:pt x="258833" y="38005"/>
                  </a:lnTo>
                  <a:lnTo>
                    <a:pt x="258833" y="24203"/>
                  </a:lnTo>
                  <a:lnTo>
                    <a:pt x="313640" y="24203"/>
                  </a:lnTo>
                  <a:cubicBezTo>
                    <a:pt x="312573" y="20603"/>
                    <a:pt x="311439" y="16969"/>
                    <a:pt x="310239" y="13302"/>
                  </a:cubicBezTo>
                  <a:cubicBezTo>
                    <a:pt x="309039" y="9635"/>
                    <a:pt x="307972" y="6667"/>
                    <a:pt x="307039" y="4401"/>
                  </a:cubicBezTo>
                  <a:close/>
                  <a:moveTo>
                    <a:pt x="79210" y="1600"/>
                  </a:moveTo>
                  <a:lnTo>
                    <a:pt x="91212" y="2000"/>
                  </a:lnTo>
                  <a:lnTo>
                    <a:pt x="91212" y="49206"/>
                  </a:lnTo>
                  <a:lnTo>
                    <a:pt x="103613" y="49206"/>
                  </a:lnTo>
                  <a:lnTo>
                    <a:pt x="103613" y="16802"/>
                  </a:lnTo>
                  <a:lnTo>
                    <a:pt x="115615" y="17202"/>
                  </a:lnTo>
                  <a:lnTo>
                    <a:pt x="115615" y="61808"/>
                  </a:lnTo>
                  <a:lnTo>
                    <a:pt x="55407" y="61808"/>
                  </a:lnTo>
                  <a:lnTo>
                    <a:pt x="55407" y="16802"/>
                  </a:lnTo>
                  <a:lnTo>
                    <a:pt x="67209" y="17202"/>
                  </a:lnTo>
                  <a:lnTo>
                    <a:pt x="67209" y="49206"/>
                  </a:lnTo>
                  <a:lnTo>
                    <a:pt x="79210" y="49206"/>
                  </a:lnTo>
                  <a:close/>
                  <a:moveTo>
                    <a:pt x="1295163" y="0"/>
                  </a:moveTo>
                  <a:cubicBezTo>
                    <a:pt x="1295829" y="1600"/>
                    <a:pt x="1296596" y="3700"/>
                    <a:pt x="1297463" y="6301"/>
                  </a:cubicBezTo>
                  <a:cubicBezTo>
                    <a:pt x="1298330" y="8901"/>
                    <a:pt x="1299230" y="11635"/>
                    <a:pt x="1300163" y="14502"/>
                  </a:cubicBezTo>
                  <a:cubicBezTo>
                    <a:pt x="1301096" y="17369"/>
                    <a:pt x="1301997" y="20236"/>
                    <a:pt x="1302864" y="23103"/>
                  </a:cubicBezTo>
                  <a:cubicBezTo>
                    <a:pt x="1303730" y="25970"/>
                    <a:pt x="1304564" y="28537"/>
                    <a:pt x="1305364" y="30804"/>
                  </a:cubicBezTo>
                  <a:lnTo>
                    <a:pt x="1378773" y="30804"/>
                  </a:lnTo>
                  <a:lnTo>
                    <a:pt x="1378773" y="45206"/>
                  </a:lnTo>
                  <a:lnTo>
                    <a:pt x="1347369" y="45206"/>
                  </a:lnTo>
                  <a:cubicBezTo>
                    <a:pt x="1343235" y="62141"/>
                    <a:pt x="1337968" y="77043"/>
                    <a:pt x="1331567" y="89911"/>
                  </a:cubicBezTo>
                  <a:cubicBezTo>
                    <a:pt x="1325166" y="102780"/>
                    <a:pt x="1317032" y="114414"/>
                    <a:pt x="1307164" y="124816"/>
                  </a:cubicBezTo>
                  <a:cubicBezTo>
                    <a:pt x="1317032" y="132817"/>
                    <a:pt x="1328433" y="140017"/>
                    <a:pt x="1341368" y="146418"/>
                  </a:cubicBezTo>
                  <a:cubicBezTo>
                    <a:pt x="1354303" y="152819"/>
                    <a:pt x="1369238" y="158820"/>
                    <a:pt x="1386174" y="164421"/>
                  </a:cubicBezTo>
                  <a:lnTo>
                    <a:pt x="1378973" y="180423"/>
                  </a:lnTo>
                  <a:cubicBezTo>
                    <a:pt x="1361904" y="174022"/>
                    <a:pt x="1346569" y="167188"/>
                    <a:pt x="1332967" y="159920"/>
                  </a:cubicBezTo>
                  <a:cubicBezTo>
                    <a:pt x="1319366" y="152652"/>
                    <a:pt x="1307164" y="144418"/>
                    <a:pt x="1296363" y="135217"/>
                  </a:cubicBezTo>
                  <a:cubicBezTo>
                    <a:pt x="1285961" y="144151"/>
                    <a:pt x="1273960" y="152319"/>
                    <a:pt x="1260358" y="159720"/>
                  </a:cubicBezTo>
                  <a:cubicBezTo>
                    <a:pt x="1246756" y="167121"/>
                    <a:pt x="1230955" y="174288"/>
                    <a:pt x="1212952" y="181223"/>
                  </a:cubicBezTo>
                  <a:lnTo>
                    <a:pt x="1204551" y="165821"/>
                  </a:lnTo>
                  <a:cubicBezTo>
                    <a:pt x="1222287" y="159687"/>
                    <a:pt x="1237755" y="153286"/>
                    <a:pt x="1250957" y="146618"/>
                  </a:cubicBezTo>
                  <a:cubicBezTo>
                    <a:pt x="1264159" y="139951"/>
                    <a:pt x="1275560" y="132683"/>
                    <a:pt x="1285161" y="124816"/>
                  </a:cubicBezTo>
                  <a:cubicBezTo>
                    <a:pt x="1274893" y="114414"/>
                    <a:pt x="1266192" y="102713"/>
                    <a:pt x="1259058" y="89711"/>
                  </a:cubicBezTo>
                  <a:cubicBezTo>
                    <a:pt x="1251924" y="76710"/>
                    <a:pt x="1246090" y="61874"/>
                    <a:pt x="1241556" y="45206"/>
                  </a:cubicBezTo>
                  <a:lnTo>
                    <a:pt x="1210952" y="45206"/>
                  </a:lnTo>
                  <a:lnTo>
                    <a:pt x="1210952" y="30804"/>
                  </a:lnTo>
                  <a:lnTo>
                    <a:pt x="1288562" y="30804"/>
                  </a:lnTo>
                  <a:cubicBezTo>
                    <a:pt x="1287895" y="28404"/>
                    <a:pt x="1287161" y="25937"/>
                    <a:pt x="1286361" y="23403"/>
                  </a:cubicBezTo>
                  <a:cubicBezTo>
                    <a:pt x="1285561" y="20869"/>
                    <a:pt x="1284761" y="18369"/>
                    <a:pt x="1283961" y="15902"/>
                  </a:cubicBezTo>
                  <a:cubicBezTo>
                    <a:pt x="1283161" y="13435"/>
                    <a:pt x="1282361" y="11135"/>
                    <a:pt x="1281561" y="9001"/>
                  </a:cubicBezTo>
                  <a:cubicBezTo>
                    <a:pt x="1280761" y="6868"/>
                    <a:pt x="1280094" y="5001"/>
                    <a:pt x="1279561" y="34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22" name="PA-矩形 121">
              <a:extLst>
                <a:ext uri="{FF2B5EF4-FFF2-40B4-BE49-F238E27FC236}">
                  <a16:creationId xmlns:a16="http://schemas.microsoft.com/office/drawing/2014/main" xmlns="" id="{7EC1ECA1-53EB-419E-93EB-C993978E9768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3648685" y="4161587"/>
              <a:ext cx="1298038" cy="285231"/>
            </a:xfrm>
            <a:prstGeom prst="rect">
              <a:avLst/>
            </a:prstGeom>
            <a:solidFill>
              <a:srgbClr val="BA8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/>
            </a:p>
          </p:txBody>
        </p:sp>
        <p:sp>
          <p:nvSpPr>
            <p:cNvPr id="141" name="PA-文本框 140">
              <a:extLst>
                <a:ext uri="{FF2B5EF4-FFF2-40B4-BE49-F238E27FC236}">
                  <a16:creationId xmlns:a16="http://schemas.microsoft.com/office/drawing/2014/main" xmlns="" id="{BBE5E800-A8CC-409B-91EF-FBD4F89B40B0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3798497" y="4219688"/>
              <a:ext cx="978123" cy="183423"/>
            </a:xfrm>
            <a:custGeom>
              <a:avLst/>
              <a:gdLst/>
              <a:ahLst/>
              <a:cxnLst/>
              <a:rect l="l" t="t" r="r" b="b"/>
              <a:pathLst>
                <a:path w="978123" h="183423">
                  <a:moveTo>
                    <a:pt x="840305" y="149419"/>
                  </a:moveTo>
                  <a:lnTo>
                    <a:pt x="840305" y="163820"/>
                  </a:lnTo>
                  <a:lnTo>
                    <a:pt x="937918" y="163820"/>
                  </a:lnTo>
                  <a:lnTo>
                    <a:pt x="937918" y="149419"/>
                  </a:lnTo>
                  <a:close/>
                  <a:moveTo>
                    <a:pt x="826304" y="138617"/>
                  </a:moveTo>
                  <a:lnTo>
                    <a:pt x="951919" y="138617"/>
                  </a:lnTo>
                  <a:lnTo>
                    <a:pt x="951919" y="183423"/>
                  </a:lnTo>
                  <a:lnTo>
                    <a:pt x="937918" y="183423"/>
                  </a:lnTo>
                  <a:lnTo>
                    <a:pt x="937918" y="174822"/>
                  </a:lnTo>
                  <a:lnTo>
                    <a:pt x="840305" y="174822"/>
                  </a:lnTo>
                  <a:lnTo>
                    <a:pt x="840305" y="183423"/>
                  </a:lnTo>
                  <a:lnTo>
                    <a:pt x="826304" y="183423"/>
                  </a:lnTo>
                  <a:close/>
                  <a:moveTo>
                    <a:pt x="679685" y="121415"/>
                  </a:moveTo>
                  <a:lnTo>
                    <a:pt x="691687" y="128016"/>
                  </a:lnTo>
                  <a:cubicBezTo>
                    <a:pt x="686219" y="137617"/>
                    <a:pt x="680752" y="146552"/>
                    <a:pt x="675285" y="154819"/>
                  </a:cubicBezTo>
                  <a:cubicBezTo>
                    <a:pt x="669817" y="163087"/>
                    <a:pt x="664083" y="170555"/>
                    <a:pt x="658083" y="177222"/>
                  </a:cubicBezTo>
                  <a:lnTo>
                    <a:pt x="646681" y="167621"/>
                  </a:lnTo>
                  <a:cubicBezTo>
                    <a:pt x="652682" y="161220"/>
                    <a:pt x="658616" y="153919"/>
                    <a:pt x="664483" y="145718"/>
                  </a:cubicBezTo>
                  <a:cubicBezTo>
                    <a:pt x="670351" y="137517"/>
                    <a:pt x="675418" y="129416"/>
                    <a:pt x="679685" y="121415"/>
                  </a:cubicBezTo>
                  <a:close/>
                  <a:moveTo>
                    <a:pt x="750294" y="121015"/>
                  </a:moveTo>
                  <a:cubicBezTo>
                    <a:pt x="752561" y="123549"/>
                    <a:pt x="755228" y="126816"/>
                    <a:pt x="758295" y="130816"/>
                  </a:cubicBezTo>
                  <a:cubicBezTo>
                    <a:pt x="761362" y="134817"/>
                    <a:pt x="764429" y="139017"/>
                    <a:pt x="767496" y="143418"/>
                  </a:cubicBezTo>
                  <a:cubicBezTo>
                    <a:pt x="770563" y="147818"/>
                    <a:pt x="773464" y="152119"/>
                    <a:pt x="776197" y="156319"/>
                  </a:cubicBezTo>
                  <a:cubicBezTo>
                    <a:pt x="778931" y="160520"/>
                    <a:pt x="781098" y="164087"/>
                    <a:pt x="782698" y="167021"/>
                  </a:cubicBezTo>
                  <a:lnTo>
                    <a:pt x="771697" y="177022"/>
                  </a:lnTo>
                  <a:cubicBezTo>
                    <a:pt x="769963" y="173688"/>
                    <a:pt x="767730" y="169754"/>
                    <a:pt x="764996" y="165221"/>
                  </a:cubicBezTo>
                  <a:cubicBezTo>
                    <a:pt x="762262" y="160687"/>
                    <a:pt x="759395" y="156153"/>
                    <a:pt x="756395" y="151619"/>
                  </a:cubicBezTo>
                  <a:cubicBezTo>
                    <a:pt x="753395" y="147085"/>
                    <a:pt x="750427" y="142784"/>
                    <a:pt x="747494" y="138717"/>
                  </a:cubicBezTo>
                  <a:cubicBezTo>
                    <a:pt x="744560" y="134650"/>
                    <a:pt x="741893" y="131416"/>
                    <a:pt x="739493" y="129016"/>
                  </a:cubicBezTo>
                  <a:close/>
                  <a:moveTo>
                    <a:pt x="232629" y="109013"/>
                  </a:moveTo>
                  <a:lnTo>
                    <a:pt x="239030" y="111414"/>
                  </a:lnTo>
                  <a:lnTo>
                    <a:pt x="247031" y="114814"/>
                  </a:lnTo>
                  <a:cubicBezTo>
                    <a:pt x="245698" y="119215"/>
                    <a:pt x="243897" y="124515"/>
                    <a:pt x="241630" y="130716"/>
                  </a:cubicBezTo>
                  <a:cubicBezTo>
                    <a:pt x="239364" y="136917"/>
                    <a:pt x="236930" y="143251"/>
                    <a:pt x="234330" y="149719"/>
                  </a:cubicBezTo>
                  <a:cubicBezTo>
                    <a:pt x="231729" y="156186"/>
                    <a:pt x="229062" y="162420"/>
                    <a:pt x="226329" y="168421"/>
                  </a:cubicBezTo>
                  <a:cubicBezTo>
                    <a:pt x="223595" y="174422"/>
                    <a:pt x="221095" y="179422"/>
                    <a:pt x="218828" y="183423"/>
                  </a:cubicBezTo>
                  <a:lnTo>
                    <a:pt x="205026" y="176622"/>
                  </a:lnTo>
                  <a:cubicBezTo>
                    <a:pt x="207160" y="172755"/>
                    <a:pt x="209560" y="167888"/>
                    <a:pt x="212227" y="162020"/>
                  </a:cubicBezTo>
                  <a:cubicBezTo>
                    <a:pt x="214894" y="156153"/>
                    <a:pt x="217527" y="150019"/>
                    <a:pt x="220128" y="143618"/>
                  </a:cubicBezTo>
                  <a:cubicBezTo>
                    <a:pt x="222728" y="137217"/>
                    <a:pt x="225162" y="130950"/>
                    <a:pt x="227429" y="124815"/>
                  </a:cubicBezTo>
                  <a:cubicBezTo>
                    <a:pt x="229696" y="118681"/>
                    <a:pt x="231429" y="113414"/>
                    <a:pt x="232629" y="109013"/>
                  </a:cubicBezTo>
                  <a:close/>
                  <a:moveTo>
                    <a:pt x="451657" y="108013"/>
                  </a:moveTo>
                  <a:lnTo>
                    <a:pt x="451657" y="129816"/>
                  </a:lnTo>
                  <a:lnTo>
                    <a:pt x="538668" y="129816"/>
                  </a:lnTo>
                  <a:lnTo>
                    <a:pt x="538668" y="108013"/>
                  </a:lnTo>
                  <a:close/>
                  <a:moveTo>
                    <a:pt x="863708" y="99412"/>
                  </a:moveTo>
                  <a:cubicBezTo>
                    <a:pt x="864908" y="105146"/>
                    <a:pt x="865909" y="110614"/>
                    <a:pt x="866709" y="115814"/>
                  </a:cubicBezTo>
                  <a:lnTo>
                    <a:pt x="909314" y="115814"/>
                  </a:lnTo>
                  <a:cubicBezTo>
                    <a:pt x="910114" y="113147"/>
                    <a:pt x="910914" y="110380"/>
                    <a:pt x="911714" y="107513"/>
                  </a:cubicBezTo>
                  <a:cubicBezTo>
                    <a:pt x="912514" y="104646"/>
                    <a:pt x="913248" y="101946"/>
                    <a:pt x="913915" y="99412"/>
                  </a:cubicBezTo>
                  <a:close/>
                  <a:moveTo>
                    <a:pt x="842306" y="76209"/>
                  </a:moveTo>
                  <a:lnTo>
                    <a:pt x="842306" y="88811"/>
                  </a:lnTo>
                  <a:lnTo>
                    <a:pt x="936117" y="88811"/>
                  </a:lnTo>
                  <a:lnTo>
                    <a:pt x="936117" y="76209"/>
                  </a:lnTo>
                  <a:close/>
                  <a:moveTo>
                    <a:pt x="451657" y="72809"/>
                  </a:moveTo>
                  <a:lnTo>
                    <a:pt x="451657" y="95212"/>
                  </a:lnTo>
                  <a:lnTo>
                    <a:pt x="538668" y="95212"/>
                  </a:lnTo>
                  <a:lnTo>
                    <a:pt x="538668" y="72809"/>
                  </a:lnTo>
                  <a:close/>
                  <a:moveTo>
                    <a:pt x="684486" y="69008"/>
                  </a:moveTo>
                  <a:lnTo>
                    <a:pt x="684486" y="98412"/>
                  </a:lnTo>
                  <a:lnTo>
                    <a:pt x="748094" y="98412"/>
                  </a:lnTo>
                  <a:lnTo>
                    <a:pt x="748094" y="69008"/>
                  </a:lnTo>
                  <a:close/>
                  <a:moveTo>
                    <a:pt x="828704" y="65608"/>
                  </a:moveTo>
                  <a:lnTo>
                    <a:pt x="949919" y="65608"/>
                  </a:lnTo>
                  <a:lnTo>
                    <a:pt x="949919" y="99412"/>
                  </a:lnTo>
                  <a:lnTo>
                    <a:pt x="927716" y="99412"/>
                  </a:lnTo>
                  <a:cubicBezTo>
                    <a:pt x="927050" y="102079"/>
                    <a:pt x="926350" y="104813"/>
                    <a:pt x="925616" y="107613"/>
                  </a:cubicBezTo>
                  <a:cubicBezTo>
                    <a:pt x="924883" y="110414"/>
                    <a:pt x="924183" y="113147"/>
                    <a:pt x="923516" y="115814"/>
                  </a:cubicBezTo>
                  <a:lnTo>
                    <a:pt x="978123" y="115814"/>
                  </a:lnTo>
                  <a:lnTo>
                    <a:pt x="978123" y="127616"/>
                  </a:lnTo>
                  <a:lnTo>
                    <a:pt x="799900" y="127616"/>
                  </a:lnTo>
                  <a:lnTo>
                    <a:pt x="799900" y="115814"/>
                  </a:lnTo>
                  <a:lnTo>
                    <a:pt x="853307" y="115814"/>
                  </a:lnTo>
                  <a:cubicBezTo>
                    <a:pt x="852774" y="113147"/>
                    <a:pt x="852240" y="110447"/>
                    <a:pt x="851707" y="107713"/>
                  </a:cubicBezTo>
                  <a:cubicBezTo>
                    <a:pt x="851173" y="104980"/>
                    <a:pt x="850573" y="102213"/>
                    <a:pt x="849907" y="99412"/>
                  </a:cubicBezTo>
                  <a:lnTo>
                    <a:pt x="828704" y="99412"/>
                  </a:lnTo>
                  <a:close/>
                  <a:moveTo>
                    <a:pt x="670684" y="56007"/>
                  </a:moveTo>
                  <a:lnTo>
                    <a:pt x="762096" y="56007"/>
                  </a:lnTo>
                  <a:lnTo>
                    <a:pt x="762096" y="111814"/>
                  </a:lnTo>
                  <a:lnTo>
                    <a:pt x="725291" y="111814"/>
                  </a:lnTo>
                  <a:lnTo>
                    <a:pt x="725291" y="159620"/>
                  </a:lnTo>
                  <a:cubicBezTo>
                    <a:pt x="725291" y="163354"/>
                    <a:pt x="724958" y="166487"/>
                    <a:pt x="724291" y="169021"/>
                  </a:cubicBezTo>
                  <a:cubicBezTo>
                    <a:pt x="723624" y="171555"/>
                    <a:pt x="722391" y="173622"/>
                    <a:pt x="720590" y="175222"/>
                  </a:cubicBezTo>
                  <a:cubicBezTo>
                    <a:pt x="718790" y="176822"/>
                    <a:pt x="716390" y="178022"/>
                    <a:pt x="713390" y="178822"/>
                  </a:cubicBezTo>
                  <a:cubicBezTo>
                    <a:pt x="710389" y="179622"/>
                    <a:pt x="706555" y="180156"/>
                    <a:pt x="701888" y="180422"/>
                  </a:cubicBezTo>
                  <a:lnTo>
                    <a:pt x="692687" y="181223"/>
                  </a:lnTo>
                  <a:lnTo>
                    <a:pt x="688286" y="167021"/>
                  </a:lnTo>
                  <a:lnTo>
                    <a:pt x="698688" y="166221"/>
                  </a:lnTo>
                  <a:cubicBezTo>
                    <a:pt x="703888" y="165821"/>
                    <a:pt x="707155" y="164787"/>
                    <a:pt x="708489" y="163120"/>
                  </a:cubicBezTo>
                  <a:cubicBezTo>
                    <a:pt x="709822" y="161453"/>
                    <a:pt x="710489" y="158486"/>
                    <a:pt x="710489" y="154219"/>
                  </a:cubicBezTo>
                  <a:lnTo>
                    <a:pt x="710489" y="111814"/>
                  </a:lnTo>
                  <a:lnTo>
                    <a:pt x="670684" y="111814"/>
                  </a:lnTo>
                  <a:close/>
                  <a:moveTo>
                    <a:pt x="208226" y="55007"/>
                  </a:moveTo>
                  <a:cubicBezTo>
                    <a:pt x="210760" y="56340"/>
                    <a:pt x="213760" y="58140"/>
                    <a:pt x="217227" y="60407"/>
                  </a:cubicBezTo>
                  <a:cubicBezTo>
                    <a:pt x="220695" y="62674"/>
                    <a:pt x="224195" y="65108"/>
                    <a:pt x="227729" y="67708"/>
                  </a:cubicBezTo>
                  <a:cubicBezTo>
                    <a:pt x="231263" y="70309"/>
                    <a:pt x="234630" y="72876"/>
                    <a:pt x="237830" y="75409"/>
                  </a:cubicBezTo>
                  <a:cubicBezTo>
                    <a:pt x="241030" y="77943"/>
                    <a:pt x="243764" y="80210"/>
                    <a:pt x="246031" y="82210"/>
                  </a:cubicBezTo>
                  <a:lnTo>
                    <a:pt x="237630" y="97012"/>
                  </a:lnTo>
                  <a:cubicBezTo>
                    <a:pt x="235496" y="94478"/>
                    <a:pt x="232829" y="91778"/>
                    <a:pt x="229629" y="88911"/>
                  </a:cubicBezTo>
                  <a:cubicBezTo>
                    <a:pt x="226429" y="86044"/>
                    <a:pt x="223061" y="83244"/>
                    <a:pt x="219528" y="80510"/>
                  </a:cubicBezTo>
                  <a:cubicBezTo>
                    <a:pt x="215994" y="77776"/>
                    <a:pt x="212494" y="75276"/>
                    <a:pt x="209026" y="73009"/>
                  </a:cubicBezTo>
                  <a:cubicBezTo>
                    <a:pt x="205559" y="70742"/>
                    <a:pt x="202559" y="68875"/>
                    <a:pt x="200025" y="67408"/>
                  </a:cubicBezTo>
                  <a:close/>
                  <a:moveTo>
                    <a:pt x="608676" y="35004"/>
                  </a:moveTo>
                  <a:lnTo>
                    <a:pt x="621078" y="36804"/>
                  </a:lnTo>
                  <a:cubicBezTo>
                    <a:pt x="620278" y="42405"/>
                    <a:pt x="619411" y="48473"/>
                    <a:pt x="618478" y="55007"/>
                  </a:cubicBezTo>
                  <a:cubicBezTo>
                    <a:pt x="617544" y="61541"/>
                    <a:pt x="616577" y="68042"/>
                    <a:pt x="615577" y="74509"/>
                  </a:cubicBezTo>
                  <a:cubicBezTo>
                    <a:pt x="614577" y="80977"/>
                    <a:pt x="613544" y="87211"/>
                    <a:pt x="612477" y="93212"/>
                  </a:cubicBezTo>
                  <a:cubicBezTo>
                    <a:pt x="611410" y="99212"/>
                    <a:pt x="610343" y="104546"/>
                    <a:pt x="609276" y="109214"/>
                  </a:cubicBezTo>
                  <a:lnTo>
                    <a:pt x="596475" y="106613"/>
                  </a:lnTo>
                  <a:cubicBezTo>
                    <a:pt x="597675" y="102346"/>
                    <a:pt x="598875" y="97212"/>
                    <a:pt x="600075" y="91211"/>
                  </a:cubicBezTo>
                  <a:cubicBezTo>
                    <a:pt x="601276" y="85211"/>
                    <a:pt x="602409" y="78943"/>
                    <a:pt x="603476" y="72409"/>
                  </a:cubicBezTo>
                  <a:cubicBezTo>
                    <a:pt x="604543" y="65875"/>
                    <a:pt x="605509" y="59374"/>
                    <a:pt x="606376" y="52906"/>
                  </a:cubicBezTo>
                  <a:cubicBezTo>
                    <a:pt x="607243" y="46439"/>
                    <a:pt x="608010" y="40472"/>
                    <a:pt x="608676" y="35004"/>
                  </a:cubicBezTo>
                  <a:close/>
                  <a:moveTo>
                    <a:pt x="217427" y="8401"/>
                  </a:moveTo>
                  <a:cubicBezTo>
                    <a:pt x="219961" y="9868"/>
                    <a:pt x="222861" y="11735"/>
                    <a:pt x="226129" y="14002"/>
                  </a:cubicBezTo>
                  <a:cubicBezTo>
                    <a:pt x="229396" y="16269"/>
                    <a:pt x="232696" y="18636"/>
                    <a:pt x="236030" y="21103"/>
                  </a:cubicBezTo>
                  <a:cubicBezTo>
                    <a:pt x="239364" y="23569"/>
                    <a:pt x="242564" y="26070"/>
                    <a:pt x="245631" y="28603"/>
                  </a:cubicBezTo>
                  <a:cubicBezTo>
                    <a:pt x="248698" y="31137"/>
                    <a:pt x="251298" y="33404"/>
                    <a:pt x="253432" y="35404"/>
                  </a:cubicBezTo>
                  <a:lnTo>
                    <a:pt x="245031" y="49606"/>
                  </a:lnTo>
                  <a:cubicBezTo>
                    <a:pt x="243031" y="47206"/>
                    <a:pt x="240497" y="44605"/>
                    <a:pt x="237430" y="41805"/>
                  </a:cubicBezTo>
                  <a:cubicBezTo>
                    <a:pt x="234363" y="39005"/>
                    <a:pt x="231163" y="36271"/>
                    <a:pt x="227829" y="33604"/>
                  </a:cubicBezTo>
                  <a:cubicBezTo>
                    <a:pt x="224495" y="30937"/>
                    <a:pt x="221195" y="28403"/>
                    <a:pt x="217928" y="26003"/>
                  </a:cubicBezTo>
                  <a:cubicBezTo>
                    <a:pt x="214660" y="23603"/>
                    <a:pt x="211827" y="21669"/>
                    <a:pt x="209426" y="20202"/>
                  </a:cubicBezTo>
                  <a:close/>
                  <a:moveTo>
                    <a:pt x="626879" y="2600"/>
                  </a:moveTo>
                  <a:lnTo>
                    <a:pt x="640880" y="3000"/>
                  </a:lnTo>
                  <a:lnTo>
                    <a:pt x="640880" y="41005"/>
                  </a:lnTo>
                  <a:lnTo>
                    <a:pt x="647881" y="36004"/>
                  </a:lnTo>
                  <a:cubicBezTo>
                    <a:pt x="649348" y="37738"/>
                    <a:pt x="651015" y="39805"/>
                    <a:pt x="652882" y="42205"/>
                  </a:cubicBezTo>
                  <a:cubicBezTo>
                    <a:pt x="654749" y="44605"/>
                    <a:pt x="656582" y="47106"/>
                    <a:pt x="658383" y="49706"/>
                  </a:cubicBezTo>
                  <a:cubicBezTo>
                    <a:pt x="660183" y="52306"/>
                    <a:pt x="661916" y="54907"/>
                    <a:pt x="663583" y="57507"/>
                  </a:cubicBezTo>
                  <a:cubicBezTo>
                    <a:pt x="665250" y="60107"/>
                    <a:pt x="666617" y="62408"/>
                    <a:pt x="667684" y="64408"/>
                  </a:cubicBezTo>
                  <a:lnTo>
                    <a:pt x="656882" y="74009"/>
                  </a:lnTo>
                  <a:cubicBezTo>
                    <a:pt x="655282" y="69742"/>
                    <a:pt x="652915" y="65041"/>
                    <a:pt x="649782" y="59907"/>
                  </a:cubicBezTo>
                  <a:cubicBezTo>
                    <a:pt x="646648" y="54773"/>
                    <a:pt x="643681" y="50339"/>
                    <a:pt x="640880" y="46606"/>
                  </a:cubicBezTo>
                  <a:lnTo>
                    <a:pt x="640880" y="182023"/>
                  </a:lnTo>
                  <a:lnTo>
                    <a:pt x="626879" y="182023"/>
                  </a:lnTo>
                  <a:close/>
                  <a:moveTo>
                    <a:pt x="311639" y="2600"/>
                  </a:moveTo>
                  <a:cubicBezTo>
                    <a:pt x="312173" y="3934"/>
                    <a:pt x="312906" y="5967"/>
                    <a:pt x="313840" y="8701"/>
                  </a:cubicBezTo>
                  <a:cubicBezTo>
                    <a:pt x="314773" y="11435"/>
                    <a:pt x="315740" y="14402"/>
                    <a:pt x="316740" y="17602"/>
                  </a:cubicBezTo>
                  <a:cubicBezTo>
                    <a:pt x="317740" y="20802"/>
                    <a:pt x="318740" y="24036"/>
                    <a:pt x="319740" y="27303"/>
                  </a:cubicBezTo>
                  <a:cubicBezTo>
                    <a:pt x="320740" y="30570"/>
                    <a:pt x="321574" y="33404"/>
                    <a:pt x="322241" y="35804"/>
                  </a:cubicBezTo>
                  <a:lnTo>
                    <a:pt x="371647" y="35804"/>
                  </a:lnTo>
                  <a:lnTo>
                    <a:pt x="371647" y="50606"/>
                  </a:lnTo>
                  <a:lnTo>
                    <a:pt x="319040" y="50606"/>
                  </a:lnTo>
                  <a:lnTo>
                    <a:pt x="319040" y="94412"/>
                  </a:lnTo>
                  <a:lnTo>
                    <a:pt x="365246" y="94412"/>
                  </a:lnTo>
                  <a:lnTo>
                    <a:pt x="365246" y="109013"/>
                  </a:lnTo>
                  <a:lnTo>
                    <a:pt x="319040" y="109013"/>
                  </a:lnTo>
                  <a:lnTo>
                    <a:pt x="319040" y="159220"/>
                  </a:lnTo>
                  <a:lnTo>
                    <a:pt x="378448" y="159220"/>
                  </a:lnTo>
                  <a:lnTo>
                    <a:pt x="378448" y="173422"/>
                  </a:lnTo>
                  <a:lnTo>
                    <a:pt x="246231" y="173422"/>
                  </a:lnTo>
                  <a:lnTo>
                    <a:pt x="246231" y="159220"/>
                  </a:lnTo>
                  <a:lnTo>
                    <a:pt x="303838" y="159220"/>
                  </a:lnTo>
                  <a:lnTo>
                    <a:pt x="303838" y="109013"/>
                  </a:lnTo>
                  <a:lnTo>
                    <a:pt x="258433" y="109013"/>
                  </a:lnTo>
                  <a:lnTo>
                    <a:pt x="258433" y="94412"/>
                  </a:lnTo>
                  <a:lnTo>
                    <a:pt x="303838" y="94412"/>
                  </a:lnTo>
                  <a:lnTo>
                    <a:pt x="303838" y="50606"/>
                  </a:lnTo>
                  <a:lnTo>
                    <a:pt x="256432" y="50606"/>
                  </a:lnTo>
                  <a:lnTo>
                    <a:pt x="256432" y="35804"/>
                  </a:lnTo>
                  <a:lnTo>
                    <a:pt x="306239" y="35804"/>
                  </a:lnTo>
                  <a:cubicBezTo>
                    <a:pt x="305572" y="33271"/>
                    <a:pt x="304805" y="30470"/>
                    <a:pt x="303938" y="27403"/>
                  </a:cubicBezTo>
                  <a:cubicBezTo>
                    <a:pt x="303071" y="24336"/>
                    <a:pt x="302171" y="21403"/>
                    <a:pt x="301238" y="18602"/>
                  </a:cubicBezTo>
                  <a:cubicBezTo>
                    <a:pt x="300304" y="15802"/>
                    <a:pt x="299471" y="13202"/>
                    <a:pt x="298738" y="10801"/>
                  </a:cubicBezTo>
                  <a:cubicBezTo>
                    <a:pt x="298004" y="8401"/>
                    <a:pt x="297371" y="6601"/>
                    <a:pt x="296837" y="5401"/>
                  </a:cubicBezTo>
                  <a:close/>
                  <a:moveTo>
                    <a:pt x="882111" y="2400"/>
                  </a:moveTo>
                  <a:lnTo>
                    <a:pt x="896712" y="2800"/>
                  </a:lnTo>
                  <a:lnTo>
                    <a:pt x="896712" y="19202"/>
                  </a:lnTo>
                  <a:lnTo>
                    <a:pt x="972522" y="19202"/>
                  </a:lnTo>
                  <a:lnTo>
                    <a:pt x="972522" y="31204"/>
                  </a:lnTo>
                  <a:lnTo>
                    <a:pt x="896712" y="31204"/>
                  </a:lnTo>
                  <a:lnTo>
                    <a:pt x="896712" y="43405"/>
                  </a:lnTo>
                  <a:lnTo>
                    <a:pt x="963121" y="43405"/>
                  </a:lnTo>
                  <a:lnTo>
                    <a:pt x="963121" y="55207"/>
                  </a:lnTo>
                  <a:lnTo>
                    <a:pt x="815302" y="55207"/>
                  </a:lnTo>
                  <a:lnTo>
                    <a:pt x="815302" y="43405"/>
                  </a:lnTo>
                  <a:lnTo>
                    <a:pt x="882111" y="43405"/>
                  </a:lnTo>
                  <a:lnTo>
                    <a:pt x="882111" y="31204"/>
                  </a:lnTo>
                  <a:lnTo>
                    <a:pt x="805901" y="31204"/>
                  </a:lnTo>
                  <a:lnTo>
                    <a:pt x="805901" y="19202"/>
                  </a:lnTo>
                  <a:lnTo>
                    <a:pt x="882111" y="19202"/>
                  </a:lnTo>
                  <a:close/>
                  <a:moveTo>
                    <a:pt x="474260" y="1400"/>
                  </a:moveTo>
                  <a:lnTo>
                    <a:pt x="490062" y="4800"/>
                  </a:lnTo>
                  <a:cubicBezTo>
                    <a:pt x="488728" y="8268"/>
                    <a:pt x="487328" y="11668"/>
                    <a:pt x="485861" y="15002"/>
                  </a:cubicBezTo>
                  <a:cubicBezTo>
                    <a:pt x="484394" y="18336"/>
                    <a:pt x="482927" y="21603"/>
                    <a:pt x="481461" y="24803"/>
                  </a:cubicBezTo>
                  <a:lnTo>
                    <a:pt x="577873" y="24803"/>
                  </a:lnTo>
                  <a:lnTo>
                    <a:pt x="577873" y="38805"/>
                  </a:lnTo>
                  <a:lnTo>
                    <a:pt x="474060" y="38805"/>
                  </a:lnTo>
                  <a:cubicBezTo>
                    <a:pt x="471926" y="42405"/>
                    <a:pt x="469759" y="45939"/>
                    <a:pt x="467559" y="49406"/>
                  </a:cubicBezTo>
                  <a:cubicBezTo>
                    <a:pt x="465359" y="52873"/>
                    <a:pt x="463058" y="56274"/>
                    <a:pt x="460658" y="59607"/>
                  </a:cubicBezTo>
                  <a:lnTo>
                    <a:pt x="553670" y="59607"/>
                  </a:lnTo>
                  <a:lnTo>
                    <a:pt x="553670" y="158420"/>
                  </a:lnTo>
                  <a:cubicBezTo>
                    <a:pt x="553670" y="162420"/>
                    <a:pt x="553270" y="165687"/>
                    <a:pt x="552469" y="168221"/>
                  </a:cubicBezTo>
                  <a:cubicBezTo>
                    <a:pt x="551669" y="170755"/>
                    <a:pt x="550336" y="172788"/>
                    <a:pt x="548469" y="174322"/>
                  </a:cubicBezTo>
                  <a:cubicBezTo>
                    <a:pt x="546602" y="175855"/>
                    <a:pt x="544135" y="177055"/>
                    <a:pt x="541068" y="177922"/>
                  </a:cubicBezTo>
                  <a:cubicBezTo>
                    <a:pt x="538001" y="178789"/>
                    <a:pt x="534200" y="179489"/>
                    <a:pt x="529667" y="180022"/>
                  </a:cubicBezTo>
                  <a:lnTo>
                    <a:pt x="516265" y="181623"/>
                  </a:lnTo>
                  <a:lnTo>
                    <a:pt x="511464" y="167221"/>
                  </a:lnTo>
                  <a:lnTo>
                    <a:pt x="524466" y="166221"/>
                  </a:lnTo>
                  <a:cubicBezTo>
                    <a:pt x="527533" y="165954"/>
                    <a:pt x="530000" y="165654"/>
                    <a:pt x="531867" y="165321"/>
                  </a:cubicBezTo>
                  <a:cubicBezTo>
                    <a:pt x="533734" y="164987"/>
                    <a:pt x="535167" y="164420"/>
                    <a:pt x="536167" y="163620"/>
                  </a:cubicBezTo>
                  <a:cubicBezTo>
                    <a:pt x="537168" y="162820"/>
                    <a:pt x="537834" y="161687"/>
                    <a:pt x="538168" y="160220"/>
                  </a:cubicBezTo>
                  <a:cubicBezTo>
                    <a:pt x="538501" y="158753"/>
                    <a:pt x="538668" y="156819"/>
                    <a:pt x="538668" y="154419"/>
                  </a:cubicBezTo>
                  <a:lnTo>
                    <a:pt x="538668" y="142818"/>
                  </a:lnTo>
                  <a:lnTo>
                    <a:pt x="451657" y="142818"/>
                  </a:lnTo>
                  <a:lnTo>
                    <a:pt x="451657" y="181823"/>
                  </a:lnTo>
                  <a:lnTo>
                    <a:pt x="436855" y="181823"/>
                  </a:lnTo>
                  <a:lnTo>
                    <a:pt x="436855" y="87411"/>
                  </a:lnTo>
                  <a:cubicBezTo>
                    <a:pt x="432188" y="92078"/>
                    <a:pt x="427320" y="96612"/>
                    <a:pt x="422253" y="101012"/>
                  </a:cubicBezTo>
                  <a:cubicBezTo>
                    <a:pt x="417186" y="105413"/>
                    <a:pt x="411785" y="109814"/>
                    <a:pt x="406051" y="114214"/>
                  </a:cubicBezTo>
                  <a:lnTo>
                    <a:pt x="396250" y="102413"/>
                  </a:lnTo>
                  <a:cubicBezTo>
                    <a:pt x="408785" y="92945"/>
                    <a:pt x="420020" y="83010"/>
                    <a:pt x="429954" y="72609"/>
                  </a:cubicBezTo>
                  <a:cubicBezTo>
                    <a:pt x="439889" y="62208"/>
                    <a:pt x="448656" y="50940"/>
                    <a:pt x="456257" y="38805"/>
                  </a:cubicBezTo>
                  <a:lnTo>
                    <a:pt x="404851" y="38805"/>
                  </a:lnTo>
                  <a:lnTo>
                    <a:pt x="404851" y="24803"/>
                  </a:lnTo>
                  <a:lnTo>
                    <a:pt x="464058" y="24803"/>
                  </a:lnTo>
                  <a:cubicBezTo>
                    <a:pt x="467792" y="17469"/>
                    <a:pt x="471193" y="9668"/>
                    <a:pt x="474260" y="1400"/>
                  </a:cubicBezTo>
                  <a:close/>
                  <a:moveTo>
                    <a:pt x="126216" y="1000"/>
                  </a:moveTo>
                  <a:lnTo>
                    <a:pt x="140218" y="6801"/>
                  </a:lnTo>
                  <a:cubicBezTo>
                    <a:pt x="137284" y="12401"/>
                    <a:pt x="134017" y="18102"/>
                    <a:pt x="130417" y="23903"/>
                  </a:cubicBezTo>
                  <a:cubicBezTo>
                    <a:pt x="126816" y="29704"/>
                    <a:pt x="123016" y="35271"/>
                    <a:pt x="119015" y="40605"/>
                  </a:cubicBezTo>
                  <a:lnTo>
                    <a:pt x="158420" y="40605"/>
                  </a:lnTo>
                  <a:lnTo>
                    <a:pt x="158420" y="55007"/>
                  </a:lnTo>
                  <a:lnTo>
                    <a:pt x="96212" y="55007"/>
                  </a:lnTo>
                  <a:lnTo>
                    <a:pt x="95812" y="89611"/>
                  </a:lnTo>
                  <a:lnTo>
                    <a:pt x="95812" y="91211"/>
                  </a:lnTo>
                  <a:lnTo>
                    <a:pt x="169621" y="91211"/>
                  </a:lnTo>
                  <a:lnTo>
                    <a:pt x="169621" y="106213"/>
                  </a:lnTo>
                  <a:lnTo>
                    <a:pt x="96612" y="106213"/>
                  </a:lnTo>
                  <a:cubicBezTo>
                    <a:pt x="101946" y="120882"/>
                    <a:pt x="111348" y="133317"/>
                    <a:pt x="124816" y="143518"/>
                  </a:cubicBezTo>
                  <a:cubicBezTo>
                    <a:pt x="138284" y="153719"/>
                    <a:pt x="155553" y="161753"/>
                    <a:pt x="176622" y="167621"/>
                  </a:cubicBezTo>
                  <a:lnTo>
                    <a:pt x="168621" y="183023"/>
                  </a:lnTo>
                  <a:cubicBezTo>
                    <a:pt x="160087" y="180489"/>
                    <a:pt x="151753" y="177355"/>
                    <a:pt x="143618" y="173622"/>
                  </a:cubicBezTo>
                  <a:cubicBezTo>
                    <a:pt x="135484" y="169888"/>
                    <a:pt x="127850" y="165487"/>
                    <a:pt x="120715" y="160420"/>
                  </a:cubicBezTo>
                  <a:cubicBezTo>
                    <a:pt x="113581" y="155353"/>
                    <a:pt x="107180" y="149685"/>
                    <a:pt x="101513" y="143418"/>
                  </a:cubicBezTo>
                  <a:cubicBezTo>
                    <a:pt x="95846" y="137150"/>
                    <a:pt x="91212" y="130216"/>
                    <a:pt x="87611" y="122615"/>
                  </a:cubicBezTo>
                  <a:cubicBezTo>
                    <a:pt x="81477" y="134617"/>
                    <a:pt x="71909" y="145551"/>
                    <a:pt x="58908" y="155419"/>
                  </a:cubicBezTo>
                  <a:cubicBezTo>
                    <a:pt x="45906" y="165287"/>
                    <a:pt x="29271" y="174488"/>
                    <a:pt x="9001" y="183023"/>
                  </a:cubicBezTo>
                  <a:lnTo>
                    <a:pt x="0" y="168421"/>
                  </a:lnTo>
                  <a:cubicBezTo>
                    <a:pt x="12802" y="163487"/>
                    <a:pt x="23770" y="158486"/>
                    <a:pt x="32904" y="153419"/>
                  </a:cubicBezTo>
                  <a:cubicBezTo>
                    <a:pt x="42039" y="148352"/>
                    <a:pt x="49673" y="143218"/>
                    <a:pt x="55807" y="138017"/>
                  </a:cubicBezTo>
                  <a:cubicBezTo>
                    <a:pt x="61941" y="132816"/>
                    <a:pt x="66742" y="127582"/>
                    <a:pt x="70209" y="122315"/>
                  </a:cubicBezTo>
                  <a:cubicBezTo>
                    <a:pt x="73676" y="117048"/>
                    <a:pt x="76210" y="111680"/>
                    <a:pt x="77810" y="106213"/>
                  </a:cubicBezTo>
                  <a:lnTo>
                    <a:pt x="6401" y="106213"/>
                  </a:lnTo>
                  <a:lnTo>
                    <a:pt x="6401" y="91211"/>
                  </a:lnTo>
                  <a:lnTo>
                    <a:pt x="79810" y="91211"/>
                  </a:lnTo>
                  <a:lnTo>
                    <a:pt x="79810" y="90411"/>
                  </a:lnTo>
                  <a:lnTo>
                    <a:pt x="79810" y="55007"/>
                  </a:lnTo>
                  <a:lnTo>
                    <a:pt x="17002" y="55007"/>
                  </a:lnTo>
                  <a:lnTo>
                    <a:pt x="17002" y="40605"/>
                  </a:lnTo>
                  <a:lnTo>
                    <a:pt x="57207" y="40605"/>
                  </a:lnTo>
                  <a:cubicBezTo>
                    <a:pt x="55874" y="38071"/>
                    <a:pt x="54340" y="35304"/>
                    <a:pt x="52607" y="32304"/>
                  </a:cubicBezTo>
                  <a:cubicBezTo>
                    <a:pt x="50873" y="29304"/>
                    <a:pt x="49040" y="26337"/>
                    <a:pt x="47106" y="23403"/>
                  </a:cubicBezTo>
                  <a:cubicBezTo>
                    <a:pt x="45173" y="20469"/>
                    <a:pt x="43306" y="17735"/>
                    <a:pt x="41505" y="15202"/>
                  </a:cubicBezTo>
                  <a:cubicBezTo>
                    <a:pt x="39705" y="12668"/>
                    <a:pt x="38072" y="10535"/>
                    <a:pt x="36605" y="8801"/>
                  </a:cubicBezTo>
                  <a:lnTo>
                    <a:pt x="48606" y="1200"/>
                  </a:lnTo>
                  <a:cubicBezTo>
                    <a:pt x="50207" y="3067"/>
                    <a:pt x="52073" y="5434"/>
                    <a:pt x="54207" y="8301"/>
                  </a:cubicBezTo>
                  <a:cubicBezTo>
                    <a:pt x="56341" y="11168"/>
                    <a:pt x="58474" y="14168"/>
                    <a:pt x="60608" y="17302"/>
                  </a:cubicBezTo>
                  <a:cubicBezTo>
                    <a:pt x="62741" y="20436"/>
                    <a:pt x="64808" y="23503"/>
                    <a:pt x="66809" y="26503"/>
                  </a:cubicBezTo>
                  <a:cubicBezTo>
                    <a:pt x="68809" y="29504"/>
                    <a:pt x="70409" y="32137"/>
                    <a:pt x="71609" y="34404"/>
                  </a:cubicBezTo>
                  <a:lnTo>
                    <a:pt x="63208" y="40605"/>
                  </a:lnTo>
                  <a:lnTo>
                    <a:pt x="100413" y="40605"/>
                  </a:lnTo>
                  <a:cubicBezTo>
                    <a:pt x="105213" y="34738"/>
                    <a:pt x="109947" y="28203"/>
                    <a:pt x="114615" y="21002"/>
                  </a:cubicBezTo>
                  <a:cubicBezTo>
                    <a:pt x="119282" y="13802"/>
                    <a:pt x="123149" y="7134"/>
                    <a:pt x="126216" y="1000"/>
                  </a:cubicBezTo>
                  <a:close/>
                  <a:moveTo>
                    <a:pt x="718090" y="0"/>
                  </a:moveTo>
                  <a:cubicBezTo>
                    <a:pt x="718624" y="1200"/>
                    <a:pt x="719257" y="2767"/>
                    <a:pt x="719990" y="4700"/>
                  </a:cubicBezTo>
                  <a:cubicBezTo>
                    <a:pt x="720724" y="6634"/>
                    <a:pt x="721457" y="8701"/>
                    <a:pt x="722191" y="10901"/>
                  </a:cubicBezTo>
                  <a:cubicBezTo>
                    <a:pt x="722924" y="13102"/>
                    <a:pt x="723657" y="15302"/>
                    <a:pt x="724391" y="17502"/>
                  </a:cubicBezTo>
                  <a:cubicBezTo>
                    <a:pt x="725124" y="19702"/>
                    <a:pt x="725758" y="21669"/>
                    <a:pt x="726291" y="23403"/>
                  </a:cubicBezTo>
                  <a:lnTo>
                    <a:pt x="775297" y="23403"/>
                  </a:lnTo>
                  <a:lnTo>
                    <a:pt x="775297" y="36804"/>
                  </a:lnTo>
                  <a:lnTo>
                    <a:pt x="661483" y="36804"/>
                  </a:lnTo>
                  <a:lnTo>
                    <a:pt x="661483" y="23403"/>
                  </a:lnTo>
                  <a:lnTo>
                    <a:pt x="711289" y="23403"/>
                  </a:lnTo>
                  <a:cubicBezTo>
                    <a:pt x="710222" y="19802"/>
                    <a:pt x="709056" y="16035"/>
                    <a:pt x="707789" y="12101"/>
                  </a:cubicBezTo>
                  <a:cubicBezTo>
                    <a:pt x="706522" y="8168"/>
                    <a:pt x="705355" y="5000"/>
                    <a:pt x="704288" y="260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xmlns="" id="{A44552DE-39AE-4B20-8A61-88E684AB1A08}"/>
                </a:ext>
              </a:extLst>
            </p:cNvPr>
            <p:cNvSpPr txBox="1"/>
            <p:nvPr/>
          </p:nvSpPr>
          <p:spPr>
            <a:xfrm>
              <a:off x="1693394" y="3904720"/>
              <a:ext cx="3078300" cy="81724"/>
            </a:xfrm>
            <a:custGeom>
              <a:avLst/>
              <a:gdLst/>
              <a:ahLst/>
              <a:cxnLst/>
              <a:rect l="l" t="t" r="r" b="b"/>
              <a:pathLst>
                <a:path w="3078300" h="81724">
                  <a:moveTo>
                    <a:pt x="2575942" y="10172"/>
                  </a:moveTo>
                  <a:lnTo>
                    <a:pt x="2555082" y="71551"/>
                  </a:lnTo>
                  <a:lnTo>
                    <a:pt x="2567426" y="71551"/>
                  </a:lnTo>
                  <a:cubicBezTo>
                    <a:pt x="2571541" y="71551"/>
                    <a:pt x="2575475" y="71075"/>
                    <a:pt x="2579228" y="70123"/>
                  </a:cubicBezTo>
                  <a:cubicBezTo>
                    <a:pt x="2582981" y="69170"/>
                    <a:pt x="2586490" y="67532"/>
                    <a:pt x="2589757" y="65208"/>
                  </a:cubicBezTo>
                  <a:cubicBezTo>
                    <a:pt x="2593023" y="62884"/>
                    <a:pt x="2595997" y="59740"/>
                    <a:pt x="2598677" y="55778"/>
                  </a:cubicBezTo>
                  <a:cubicBezTo>
                    <a:pt x="2601357" y="51816"/>
                    <a:pt x="2603706" y="46863"/>
                    <a:pt x="2605726" y="40919"/>
                  </a:cubicBezTo>
                  <a:cubicBezTo>
                    <a:pt x="2607876" y="34594"/>
                    <a:pt x="2608926" y="29432"/>
                    <a:pt x="2608875" y="25431"/>
                  </a:cubicBezTo>
                  <a:cubicBezTo>
                    <a:pt x="2608825" y="21431"/>
                    <a:pt x="2607943" y="18307"/>
                    <a:pt x="2606231" y="16059"/>
                  </a:cubicBezTo>
                  <a:cubicBezTo>
                    <a:pt x="2604519" y="13811"/>
                    <a:pt x="2602110" y="12268"/>
                    <a:pt x="2599004" y="11430"/>
                  </a:cubicBezTo>
                  <a:cubicBezTo>
                    <a:pt x="2595897" y="10591"/>
                    <a:pt x="2592325" y="10172"/>
                    <a:pt x="2588286" y="10172"/>
                  </a:cubicBezTo>
                  <a:close/>
                  <a:moveTo>
                    <a:pt x="537592" y="10172"/>
                  </a:moveTo>
                  <a:lnTo>
                    <a:pt x="527416" y="40119"/>
                  </a:lnTo>
                  <a:lnTo>
                    <a:pt x="536331" y="40119"/>
                  </a:lnTo>
                  <a:cubicBezTo>
                    <a:pt x="539988" y="40119"/>
                    <a:pt x="543190" y="39947"/>
                    <a:pt x="545935" y="39605"/>
                  </a:cubicBezTo>
                  <a:cubicBezTo>
                    <a:pt x="548680" y="39262"/>
                    <a:pt x="551072" y="38557"/>
                    <a:pt x="553111" y="37490"/>
                  </a:cubicBezTo>
                  <a:cubicBezTo>
                    <a:pt x="555150" y="36423"/>
                    <a:pt x="556919" y="34861"/>
                    <a:pt x="558418" y="32804"/>
                  </a:cubicBezTo>
                  <a:cubicBezTo>
                    <a:pt x="559918" y="30746"/>
                    <a:pt x="561238" y="28041"/>
                    <a:pt x="562377" y="24688"/>
                  </a:cubicBezTo>
                  <a:cubicBezTo>
                    <a:pt x="563387" y="21717"/>
                    <a:pt x="563815" y="19278"/>
                    <a:pt x="563663" y="17373"/>
                  </a:cubicBezTo>
                  <a:cubicBezTo>
                    <a:pt x="563510" y="15468"/>
                    <a:pt x="562777" y="13982"/>
                    <a:pt x="561463" y="12916"/>
                  </a:cubicBezTo>
                  <a:cubicBezTo>
                    <a:pt x="560150" y="11849"/>
                    <a:pt x="558243" y="11125"/>
                    <a:pt x="555743" y="10744"/>
                  </a:cubicBezTo>
                  <a:cubicBezTo>
                    <a:pt x="553243" y="10363"/>
                    <a:pt x="550165" y="10172"/>
                    <a:pt x="546507" y="10172"/>
                  </a:cubicBezTo>
                  <a:close/>
                  <a:moveTo>
                    <a:pt x="312011" y="8801"/>
                  </a:moveTo>
                  <a:cubicBezTo>
                    <a:pt x="307210" y="8801"/>
                    <a:pt x="303066" y="9448"/>
                    <a:pt x="299578" y="10744"/>
                  </a:cubicBezTo>
                  <a:cubicBezTo>
                    <a:pt x="296090" y="12039"/>
                    <a:pt x="293042" y="14001"/>
                    <a:pt x="290434" y="16630"/>
                  </a:cubicBezTo>
                  <a:cubicBezTo>
                    <a:pt x="287826" y="19259"/>
                    <a:pt x="285511" y="22593"/>
                    <a:pt x="283491" y="26632"/>
                  </a:cubicBezTo>
                  <a:cubicBezTo>
                    <a:pt x="281470" y="30670"/>
                    <a:pt x="279528" y="35433"/>
                    <a:pt x="277663" y="40919"/>
                  </a:cubicBezTo>
                  <a:cubicBezTo>
                    <a:pt x="275748" y="46558"/>
                    <a:pt x="274427" y="51397"/>
                    <a:pt x="273702" y="55435"/>
                  </a:cubicBezTo>
                  <a:cubicBezTo>
                    <a:pt x="272977" y="59474"/>
                    <a:pt x="273032" y="62788"/>
                    <a:pt x="273866" y="65379"/>
                  </a:cubicBezTo>
                  <a:cubicBezTo>
                    <a:pt x="274700" y="67970"/>
                    <a:pt x="276434" y="69875"/>
                    <a:pt x="279067" y="71094"/>
                  </a:cubicBezTo>
                  <a:cubicBezTo>
                    <a:pt x="281701" y="72313"/>
                    <a:pt x="285418" y="72923"/>
                    <a:pt x="290218" y="72923"/>
                  </a:cubicBezTo>
                  <a:cubicBezTo>
                    <a:pt x="295095" y="72923"/>
                    <a:pt x="299265" y="72313"/>
                    <a:pt x="302727" y="71094"/>
                  </a:cubicBezTo>
                  <a:cubicBezTo>
                    <a:pt x="306190" y="69875"/>
                    <a:pt x="309218" y="67970"/>
                    <a:pt x="311813" y="65379"/>
                  </a:cubicBezTo>
                  <a:cubicBezTo>
                    <a:pt x="314408" y="62788"/>
                    <a:pt x="316716" y="59474"/>
                    <a:pt x="318736" y="55435"/>
                  </a:cubicBezTo>
                  <a:cubicBezTo>
                    <a:pt x="320757" y="51397"/>
                    <a:pt x="322725" y="46558"/>
                    <a:pt x="324641" y="40919"/>
                  </a:cubicBezTo>
                  <a:cubicBezTo>
                    <a:pt x="326505" y="35433"/>
                    <a:pt x="327800" y="30670"/>
                    <a:pt x="328525" y="26632"/>
                  </a:cubicBezTo>
                  <a:cubicBezTo>
                    <a:pt x="329250" y="22593"/>
                    <a:pt x="329202" y="19259"/>
                    <a:pt x="328381" y="16630"/>
                  </a:cubicBezTo>
                  <a:cubicBezTo>
                    <a:pt x="327560" y="14001"/>
                    <a:pt x="325846" y="12039"/>
                    <a:pt x="323238" y="10744"/>
                  </a:cubicBezTo>
                  <a:cubicBezTo>
                    <a:pt x="320630" y="9448"/>
                    <a:pt x="316887" y="8801"/>
                    <a:pt x="312011" y="8801"/>
                  </a:cubicBezTo>
                  <a:close/>
                  <a:moveTo>
                    <a:pt x="2806810" y="1257"/>
                  </a:moveTo>
                  <a:lnTo>
                    <a:pt x="2850930" y="1257"/>
                  </a:lnTo>
                  <a:lnTo>
                    <a:pt x="2847823" y="10401"/>
                  </a:lnTo>
                  <a:lnTo>
                    <a:pt x="2813990" y="10401"/>
                  </a:lnTo>
                  <a:lnTo>
                    <a:pt x="2805637" y="34975"/>
                  </a:lnTo>
                  <a:lnTo>
                    <a:pt x="2837184" y="34975"/>
                  </a:lnTo>
                  <a:lnTo>
                    <a:pt x="2834232" y="43662"/>
                  </a:lnTo>
                  <a:lnTo>
                    <a:pt x="2802685" y="43662"/>
                  </a:lnTo>
                  <a:lnTo>
                    <a:pt x="2793286" y="71323"/>
                  </a:lnTo>
                  <a:lnTo>
                    <a:pt x="2829976" y="71323"/>
                  </a:lnTo>
                  <a:lnTo>
                    <a:pt x="2826829" y="80581"/>
                  </a:lnTo>
                  <a:lnTo>
                    <a:pt x="2779852" y="80581"/>
                  </a:lnTo>
                  <a:close/>
                  <a:moveTo>
                    <a:pt x="2568685" y="1257"/>
                  </a:moveTo>
                  <a:lnTo>
                    <a:pt x="2591546" y="1257"/>
                  </a:lnTo>
                  <a:cubicBezTo>
                    <a:pt x="2597260" y="1257"/>
                    <a:pt x="2602286" y="1771"/>
                    <a:pt x="2606622" y="2800"/>
                  </a:cubicBezTo>
                  <a:cubicBezTo>
                    <a:pt x="2610959" y="3829"/>
                    <a:pt x="2614311" y="5791"/>
                    <a:pt x="2616680" y="8686"/>
                  </a:cubicBezTo>
                  <a:cubicBezTo>
                    <a:pt x="2619049" y="11582"/>
                    <a:pt x="2620286" y="15621"/>
                    <a:pt x="2620392" y="20802"/>
                  </a:cubicBezTo>
                  <a:cubicBezTo>
                    <a:pt x="2620498" y="25984"/>
                    <a:pt x="2619153" y="32689"/>
                    <a:pt x="2616356" y="40919"/>
                  </a:cubicBezTo>
                  <a:cubicBezTo>
                    <a:pt x="2613741" y="48615"/>
                    <a:pt x="2610639" y="54997"/>
                    <a:pt x="2607050" y="60064"/>
                  </a:cubicBezTo>
                  <a:cubicBezTo>
                    <a:pt x="2603461" y="65132"/>
                    <a:pt x="2599472" y="69189"/>
                    <a:pt x="2595083" y="72237"/>
                  </a:cubicBezTo>
                  <a:cubicBezTo>
                    <a:pt x="2590695" y="75285"/>
                    <a:pt x="2585944" y="77438"/>
                    <a:pt x="2580830" y="78695"/>
                  </a:cubicBezTo>
                  <a:cubicBezTo>
                    <a:pt x="2575716" y="79952"/>
                    <a:pt x="2570302" y="80581"/>
                    <a:pt x="2564587" y="80581"/>
                  </a:cubicBezTo>
                  <a:lnTo>
                    <a:pt x="2541727" y="80581"/>
                  </a:lnTo>
                  <a:close/>
                  <a:moveTo>
                    <a:pt x="2378186" y="1257"/>
                  </a:moveTo>
                  <a:lnTo>
                    <a:pt x="2388473" y="1257"/>
                  </a:lnTo>
                  <a:lnTo>
                    <a:pt x="2361514" y="80581"/>
                  </a:lnTo>
                  <a:lnTo>
                    <a:pt x="2351227" y="80581"/>
                  </a:lnTo>
                  <a:close/>
                  <a:moveTo>
                    <a:pt x="2149585" y="1257"/>
                  </a:moveTo>
                  <a:lnTo>
                    <a:pt x="2159873" y="1257"/>
                  </a:lnTo>
                  <a:lnTo>
                    <a:pt x="2136061" y="71323"/>
                  </a:lnTo>
                  <a:lnTo>
                    <a:pt x="2170465" y="71323"/>
                  </a:lnTo>
                  <a:lnTo>
                    <a:pt x="2167318" y="80581"/>
                  </a:lnTo>
                  <a:lnTo>
                    <a:pt x="2122627" y="80581"/>
                  </a:lnTo>
                  <a:close/>
                  <a:moveTo>
                    <a:pt x="1197086" y="1257"/>
                  </a:moveTo>
                  <a:lnTo>
                    <a:pt x="1213202" y="1257"/>
                  </a:lnTo>
                  <a:lnTo>
                    <a:pt x="1226946" y="67094"/>
                  </a:lnTo>
                  <a:lnTo>
                    <a:pt x="1227632" y="67094"/>
                  </a:lnTo>
                  <a:lnTo>
                    <a:pt x="1250006" y="1257"/>
                  </a:lnTo>
                  <a:lnTo>
                    <a:pt x="1260293" y="1257"/>
                  </a:lnTo>
                  <a:lnTo>
                    <a:pt x="1233335" y="80581"/>
                  </a:lnTo>
                  <a:lnTo>
                    <a:pt x="1219733" y="80581"/>
                  </a:lnTo>
                  <a:lnTo>
                    <a:pt x="1204604" y="10744"/>
                  </a:lnTo>
                  <a:lnTo>
                    <a:pt x="1203919" y="10744"/>
                  </a:lnTo>
                  <a:lnTo>
                    <a:pt x="1180185" y="80581"/>
                  </a:lnTo>
                  <a:lnTo>
                    <a:pt x="1170127" y="80581"/>
                  </a:lnTo>
                  <a:close/>
                  <a:moveTo>
                    <a:pt x="1006586" y="1257"/>
                  </a:moveTo>
                  <a:lnTo>
                    <a:pt x="1016873" y="1257"/>
                  </a:lnTo>
                  <a:lnTo>
                    <a:pt x="989914" y="80581"/>
                  </a:lnTo>
                  <a:lnTo>
                    <a:pt x="979627" y="80581"/>
                  </a:lnTo>
                  <a:close/>
                  <a:moveTo>
                    <a:pt x="768460" y="1257"/>
                  </a:moveTo>
                  <a:lnTo>
                    <a:pt x="778747" y="1257"/>
                  </a:lnTo>
                  <a:lnTo>
                    <a:pt x="767521" y="34290"/>
                  </a:lnTo>
                  <a:lnTo>
                    <a:pt x="773122" y="34290"/>
                  </a:lnTo>
                  <a:lnTo>
                    <a:pt x="812123" y="1257"/>
                  </a:lnTo>
                  <a:lnTo>
                    <a:pt x="824925" y="1257"/>
                  </a:lnTo>
                  <a:lnTo>
                    <a:pt x="779915" y="38176"/>
                  </a:lnTo>
                  <a:lnTo>
                    <a:pt x="798995" y="80581"/>
                  </a:lnTo>
                  <a:lnTo>
                    <a:pt x="785736" y="80581"/>
                  </a:lnTo>
                  <a:lnTo>
                    <a:pt x="770054" y="43319"/>
                  </a:lnTo>
                  <a:lnTo>
                    <a:pt x="764453" y="43319"/>
                  </a:lnTo>
                  <a:lnTo>
                    <a:pt x="751789" y="80581"/>
                  </a:lnTo>
                  <a:lnTo>
                    <a:pt x="741502" y="80581"/>
                  </a:lnTo>
                  <a:close/>
                  <a:moveTo>
                    <a:pt x="530336" y="1257"/>
                  </a:moveTo>
                  <a:lnTo>
                    <a:pt x="550452" y="1257"/>
                  </a:lnTo>
                  <a:cubicBezTo>
                    <a:pt x="556015" y="1257"/>
                    <a:pt x="560584" y="1657"/>
                    <a:pt x="564160" y="2457"/>
                  </a:cubicBezTo>
                  <a:cubicBezTo>
                    <a:pt x="567736" y="3257"/>
                    <a:pt x="570414" y="4572"/>
                    <a:pt x="572192" y="6400"/>
                  </a:cubicBezTo>
                  <a:cubicBezTo>
                    <a:pt x="573971" y="8229"/>
                    <a:pt x="574883" y="10649"/>
                    <a:pt x="574927" y="13658"/>
                  </a:cubicBezTo>
                  <a:cubicBezTo>
                    <a:pt x="574971" y="16668"/>
                    <a:pt x="574255" y="20345"/>
                    <a:pt x="572778" y="24688"/>
                  </a:cubicBezTo>
                  <a:cubicBezTo>
                    <a:pt x="570447" y="31546"/>
                    <a:pt x="567346" y="36747"/>
                    <a:pt x="563475" y="40290"/>
                  </a:cubicBezTo>
                  <a:cubicBezTo>
                    <a:pt x="559605" y="43834"/>
                    <a:pt x="554719" y="46215"/>
                    <a:pt x="548818" y="47434"/>
                  </a:cubicBezTo>
                  <a:lnTo>
                    <a:pt x="561327" y="80581"/>
                  </a:lnTo>
                  <a:lnTo>
                    <a:pt x="549211" y="80581"/>
                  </a:lnTo>
                  <a:lnTo>
                    <a:pt x="538256" y="48577"/>
                  </a:lnTo>
                  <a:cubicBezTo>
                    <a:pt x="537620" y="48653"/>
                    <a:pt x="536979" y="48691"/>
                    <a:pt x="536331" y="48691"/>
                  </a:cubicBezTo>
                  <a:cubicBezTo>
                    <a:pt x="535683" y="48691"/>
                    <a:pt x="535016" y="48691"/>
                    <a:pt x="534331" y="48691"/>
                  </a:cubicBezTo>
                  <a:lnTo>
                    <a:pt x="524501" y="48691"/>
                  </a:lnTo>
                  <a:lnTo>
                    <a:pt x="513664" y="80581"/>
                  </a:lnTo>
                  <a:lnTo>
                    <a:pt x="503377" y="80581"/>
                  </a:lnTo>
                  <a:close/>
                  <a:moveTo>
                    <a:pt x="8442" y="1257"/>
                  </a:moveTo>
                  <a:lnTo>
                    <a:pt x="19186" y="1257"/>
                  </a:lnTo>
                  <a:lnTo>
                    <a:pt x="11165" y="68580"/>
                  </a:lnTo>
                  <a:lnTo>
                    <a:pt x="11851" y="68580"/>
                  </a:lnTo>
                  <a:lnTo>
                    <a:pt x="47700" y="10515"/>
                  </a:lnTo>
                  <a:lnTo>
                    <a:pt x="60045" y="10515"/>
                  </a:lnTo>
                  <a:lnTo>
                    <a:pt x="56428" y="68580"/>
                  </a:lnTo>
                  <a:lnTo>
                    <a:pt x="57114" y="68580"/>
                  </a:lnTo>
                  <a:lnTo>
                    <a:pt x="94738" y="1257"/>
                  </a:lnTo>
                  <a:lnTo>
                    <a:pt x="105139" y="1257"/>
                  </a:lnTo>
                  <a:lnTo>
                    <a:pt x="59321" y="80581"/>
                  </a:lnTo>
                  <a:lnTo>
                    <a:pt x="46291" y="80581"/>
                  </a:lnTo>
                  <a:lnTo>
                    <a:pt x="50142" y="21831"/>
                  </a:lnTo>
                  <a:lnTo>
                    <a:pt x="49456" y="21831"/>
                  </a:lnTo>
                  <a:lnTo>
                    <a:pt x="13030" y="80581"/>
                  </a:lnTo>
                  <a:lnTo>
                    <a:pt x="0" y="80581"/>
                  </a:lnTo>
                  <a:close/>
                  <a:moveTo>
                    <a:pt x="1490653" y="114"/>
                  </a:moveTo>
                  <a:cubicBezTo>
                    <a:pt x="1492481" y="114"/>
                    <a:pt x="1494341" y="190"/>
                    <a:pt x="1496233" y="343"/>
                  </a:cubicBezTo>
                  <a:cubicBezTo>
                    <a:pt x="1498124" y="495"/>
                    <a:pt x="1499939" y="704"/>
                    <a:pt x="1501677" y="971"/>
                  </a:cubicBezTo>
                  <a:cubicBezTo>
                    <a:pt x="1503416" y="1238"/>
                    <a:pt x="1505039" y="1562"/>
                    <a:pt x="1506547" y="1943"/>
                  </a:cubicBezTo>
                  <a:cubicBezTo>
                    <a:pt x="1508056" y="2324"/>
                    <a:pt x="1509304" y="2743"/>
                    <a:pt x="1510293" y="3200"/>
                  </a:cubicBezTo>
                  <a:lnTo>
                    <a:pt x="1507185" y="12344"/>
                  </a:lnTo>
                  <a:cubicBezTo>
                    <a:pt x="1504880" y="11277"/>
                    <a:pt x="1502123" y="10477"/>
                    <a:pt x="1498914" y="9944"/>
                  </a:cubicBezTo>
                  <a:cubicBezTo>
                    <a:pt x="1495704" y="9410"/>
                    <a:pt x="1492080" y="9144"/>
                    <a:pt x="1488041" y="9144"/>
                  </a:cubicBezTo>
                  <a:cubicBezTo>
                    <a:pt x="1483622" y="9144"/>
                    <a:pt x="1479523" y="9601"/>
                    <a:pt x="1475745" y="10515"/>
                  </a:cubicBezTo>
                  <a:cubicBezTo>
                    <a:pt x="1471968" y="11430"/>
                    <a:pt x="1468477" y="13068"/>
                    <a:pt x="1465274" y="15430"/>
                  </a:cubicBezTo>
                  <a:cubicBezTo>
                    <a:pt x="1462070" y="17792"/>
                    <a:pt x="1459141" y="21031"/>
                    <a:pt x="1456485" y="25146"/>
                  </a:cubicBezTo>
                  <a:cubicBezTo>
                    <a:pt x="1453829" y="29260"/>
                    <a:pt x="1451414" y="34518"/>
                    <a:pt x="1449238" y="40919"/>
                  </a:cubicBezTo>
                  <a:cubicBezTo>
                    <a:pt x="1446935" y="47701"/>
                    <a:pt x="1445667" y="53168"/>
                    <a:pt x="1445437" y="57321"/>
                  </a:cubicBezTo>
                  <a:cubicBezTo>
                    <a:pt x="1445207" y="61474"/>
                    <a:pt x="1445884" y="64693"/>
                    <a:pt x="1447470" y="66979"/>
                  </a:cubicBezTo>
                  <a:cubicBezTo>
                    <a:pt x="1449055" y="69265"/>
                    <a:pt x="1451407" y="70808"/>
                    <a:pt x="1454526" y="71609"/>
                  </a:cubicBezTo>
                  <a:cubicBezTo>
                    <a:pt x="1457645" y="72409"/>
                    <a:pt x="1461452" y="72809"/>
                    <a:pt x="1465948" y="72809"/>
                  </a:cubicBezTo>
                  <a:cubicBezTo>
                    <a:pt x="1467776" y="72809"/>
                    <a:pt x="1469968" y="72694"/>
                    <a:pt x="1472523" y="72466"/>
                  </a:cubicBezTo>
                  <a:cubicBezTo>
                    <a:pt x="1475077" y="72237"/>
                    <a:pt x="1477359" y="71856"/>
                    <a:pt x="1479369" y="71323"/>
                  </a:cubicBezTo>
                  <a:lnTo>
                    <a:pt x="1487720" y="46748"/>
                  </a:lnTo>
                  <a:lnTo>
                    <a:pt x="1471832" y="46748"/>
                  </a:lnTo>
                  <a:lnTo>
                    <a:pt x="1474785" y="38062"/>
                  </a:lnTo>
                  <a:lnTo>
                    <a:pt x="1500502" y="38062"/>
                  </a:lnTo>
                  <a:lnTo>
                    <a:pt x="1486790" y="78409"/>
                  </a:lnTo>
                  <a:cubicBezTo>
                    <a:pt x="1483583" y="79324"/>
                    <a:pt x="1479870" y="80105"/>
                    <a:pt x="1475649" y="80753"/>
                  </a:cubicBezTo>
                  <a:cubicBezTo>
                    <a:pt x="1471428" y="81400"/>
                    <a:pt x="1466803" y="81724"/>
                    <a:pt x="1461774" y="81724"/>
                  </a:cubicBezTo>
                  <a:cubicBezTo>
                    <a:pt x="1455983" y="81724"/>
                    <a:pt x="1450996" y="81153"/>
                    <a:pt x="1446812" y="80010"/>
                  </a:cubicBezTo>
                  <a:cubicBezTo>
                    <a:pt x="1442629" y="78867"/>
                    <a:pt x="1439449" y="76790"/>
                    <a:pt x="1437271" y="73780"/>
                  </a:cubicBezTo>
                  <a:cubicBezTo>
                    <a:pt x="1435093" y="70770"/>
                    <a:pt x="1434047" y="66617"/>
                    <a:pt x="1434133" y="61322"/>
                  </a:cubicBezTo>
                  <a:cubicBezTo>
                    <a:pt x="1434219" y="56026"/>
                    <a:pt x="1435672" y="49225"/>
                    <a:pt x="1438494" y="40919"/>
                  </a:cubicBezTo>
                  <a:cubicBezTo>
                    <a:pt x="1441084" y="33299"/>
                    <a:pt x="1444142" y="26879"/>
                    <a:pt x="1447669" y="21659"/>
                  </a:cubicBezTo>
                  <a:cubicBezTo>
                    <a:pt x="1451195" y="16440"/>
                    <a:pt x="1455141" y="12230"/>
                    <a:pt x="1459505" y="9029"/>
                  </a:cubicBezTo>
                  <a:cubicBezTo>
                    <a:pt x="1463869" y="5829"/>
                    <a:pt x="1468666" y="3543"/>
                    <a:pt x="1473894" y="2171"/>
                  </a:cubicBezTo>
                  <a:cubicBezTo>
                    <a:pt x="1479123" y="800"/>
                    <a:pt x="1484709" y="114"/>
                    <a:pt x="1490653" y="114"/>
                  </a:cubicBezTo>
                  <a:close/>
                  <a:moveTo>
                    <a:pt x="314963" y="114"/>
                  </a:moveTo>
                  <a:cubicBezTo>
                    <a:pt x="320601" y="114"/>
                    <a:pt x="325341" y="743"/>
                    <a:pt x="329181" y="2000"/>
                  </a:cubicBezTo>
                  <a:cubicBezTo>
                    <a:pt x="333020" y="3257"/>
                    <a:pt x="335838" y="5448"/>
                    <a:pt x="337634" y="8572"/>
                  </a:cubicBezTo>
                  <a:cubicBezTo>
                    <a:pt x="339430" y="11696"/>
                    <a:pt x="340165" y="15868"/>
                    <a:pt x="339839" y="21088"/>
                  </a:cubicBezTo>
                  <a:cubicBezTo>
                    <a:pt x="339513" y="26308"/>
                    <a:pt x="337990" y="32918"/>
                    <a:pt x="335271" y="40919"/>
                  </a:cubicBezTo>
                  <a:cubicBezTo>
                    <a:pt x="332552" y="48920"/>
                    <a:pt x="329576" y="55549"/>
                    <a:pt x="326341" y="60807"/>
                  </a:cubicBezTo>
                  <a:cubicBezTo>
                    <a:pt x="323106" y="66065"/>
                    <a:pt x="319535" y="70237"/>
                    <a:pt x="315629" y="73323"/>
                  </a:cubicBezTo>
                  <a:cubicBezTo>
                    <a:pt x="311722" y="76409"/>
                    <a:pt x="307422" y="78581"/>
                    <a:pt x="302727" y="79838"/>
                  </a:cubicBezTo>
                  <a:cubicBezTo>
                    <a:pt x="298033" y="81095"/>
                    <a:pt x="292866" y="81724"/>
                    <a:pt x="287227" y="81724"/>
                  </a:cubicBezTo>
                  <a:cubicBezTo>
                    <a:pt x="281588" y="81724"/>
                    <a:pt x="276868" y="81095"/>
                    <a:pt x="273066" y="79838"/>
                  </a:cubicBezTo>
                  <a:cubicBezTo>
                    <a:pt x="269265" y="78581"/>
                    <a:pt x="266441" y="76409"/>
                    <a:pt x="264594" y="73323"/>
                  </a:cubicBezTo>
                  <a:cubicBezTo>
                    <a:pt x="262747" y="70237"/>
                    <a:pt x="261994" y="66065"/>
                    <a:pt x="262333" y="60807"/>
                  </a:cubicBezTo>
                  <a:cubicBezTo>
                    <a:pt x="262672" y="55549"/>
                    <a:pt x="264201" y="48920"/>
                    <a:pt x="266919" y="40919"/>
                  </a:cubicBezTo>
                  <a:cubicBezTo>
                    <a:pt x="269639" y="32918"/>
                    <a:pt x="272609" y="26308"/>
                    <a:pt x="275831" y="21088"/>
                  </a:cubicBezTo>
                  <a:cubicBezTo>
                    <a:pt x="279053" y="15868"/>
                    <a:pt x="282642" y="11696"/>
                    <a:pt x="286599" y="8572"/>
                  </a:cubicBezTo>
                  <a:cubicBezTo>
                    <a:pt x="290556" y="5448"/>
                    <a:pt x="294863" y="3257"/>
                    <a:pt x="299520" y="2000"/>
                  </a:cubicBezTo>
                  <a:cubicBezTo>
                    <a:pt x="304176" y="743"/>
                    <a:pt x="309324" y="114"/>
                    <a:pt x="314963" y="114"/>
                  </a:cubicBezTo>
                  <a:close/>
                  <a:moveTo>
                    <a:pt x="3059383" y="0"/>
                  </a:moveTo>
                  <a:cubicBezTo>
                    <a:pt x="3061288" y="0"/>
                    <a:pt x="3063186" y="76"/>
                    <a:pt x="3065077" y="228"/>
                  </a:cubicBezTo>
                  <a:cubicBezTo>
                    <a:pt x="3066969" y="381"/>
                    <a:pt x="3068765" y="590"/>
                    <a:pt x="3070465" y="857"/>
                  </a:cubicBezTo>
                  <a:cubicBezTo>
                    <a:pt x="3072165" y="1124"/>
                    <a:pt x="3073700" y="1428"/>
                    <a:pt x="3075069" y="1771"/>
                  </a:cubicBezTo>
                  <a:cubicBezTo>
                    <a:pt x="3076438" y="2114"/>
                    <a:pt x="3077515" y="2476"/>
                    <a:pt x="3078300" y="2857"/>
                  </a:cubicBezTo>
                  <a:lnTo>
                    <a:pt x="3075115" y="12230"/>
                  </a:lnTo>
                  <a:cubicBezTo>
                    <a:pt x="3073114" y="11392"/>
                    <a:pt x="3070395" y="10649"/>
                    <a:pt x="3066957" y="10001"/>
                  </a:cubicBezTo>
                  <a:cubicBezTo>
                    <a:pt x="3063520" y="9353"/>
                    <a:pt x="3060011" y="9029"/>
                    <a:pt x="3056429" y="9029"/>
                  </a:cubicBezTo>
                  <a:cubicBezTo>
                    <a:pt x="3053686" y="9029"/>
                    <a:pt x="3051227" y="9201"/>
                    <a:pt x="3049053" y="9544"/>
                  </a:cubicBezTo>
                  <a:cubicBezTo>
                    <a:pt x="3046879" y="9887"/>
                    <a:pt x="3044951" y="10515"/>
                    <a:pt x="3043269" y="11430"/>
                  </a:cubicBezTo>
                  <a:cubicBezTo>
                    <a:pt x="3041586" y="12344"/>
                    <a:pt x="3040149" y="13601"/>
                    <a:pt x="3038957" y="15202"/>
                  </a:cubicBezTo>
                  <a:cubicBezTo>
                    <a:pt x="3037765" y="16802"/>
                    <a:pt x="3036730" y="18897"/>
                    <a:pt x="3035850" y="21488"/>
                  </a:cubicBezTo>
                  <a:cubicBezTo>
                    <a:pt x="3035228" y="23317"/>
                    <a:pt x="3034862" y="24898"/>
                    <a:pt x="3034752" y="26231"/>
                  </a:cubicBezTo>
                  <a:cubicBezTo>
                    <a:pt x="3034642" y="27565"/>
                    <a:pt x="3034990" y="28727"/>
                    <a:pt x="3035796" y="29718"/>
                  </a:cubicBezTo>
                  <a:cubicBezTo>
                    <a:pt x="3036602" y="30708"/>
                    <a:pt x="3037936" y="31604"/>
                    <a:pt x="3039798" y="32404"/>
                  </a:cubicBezTo>
                  <a:cubicBezTo>
                    <a:pt x="3041659" y="33204"/>
                    <a:pt x="3044238" y="34023"/>
                    <a:pt x="3047535" y="34861"/>
                  </a:cubicBezTo>
                  <a:cubicBezTo>
                    <a:pt x="3051593" y="35928"/>
                    <a:pt x="3054964" y="37052"/>
                    <a:pt x="3057648" y="38233"/>
                  </a:cubicBezTo>
                  <a:cubicBezTo>
                    <a:pt x="3060332" y="39414"/>
                    <a:pt x="3062316" y="40919"/>
                    <a:pt x="3063600" y="42748"/>
                  </a:cubicBezTo>
                  <a:cubicBezTo>
                    <a:pt x="3064883" y="44577"/>
                    <a:pt x="3065497" y="46805"/>
                    <a:pt x="3065443" y="49434"/>
                  </a:cubicBezTo>
                  <a:cubicBezTo>
                    <a:pt x="3065388" y="52063"/>
                    <a:pt x="3064700" y="55321"/>
                    <a:pt x="3063378" y="59207"/>
                  </a:cubicBezTo>
                  <a:cubicBezTo>
                    <a:pt x="3060738" y="66979"/>
                    <a:pt x="3056420" y="72675"/>
                    <a:pt x="3050427" y="76295"/>
                  </a:cubicBezTo>
                  <a:cubicBezTo>
                    <a:pt x="3044435" y="79914"/>
                    <a:pt x="3036828" y="81724"/>
                    <a:pt x="3027608" y="81724"/>
                  </a:cubicBezTo>
                  <a:cubicBezTo>
                    <a:pt x="3025169" y="81724"/>
                    <a:pt x="3022782" y="81629"/>
                    <a:pt x="3020447" y="81438"/>
                  </a:cubicBezTo>
                  <a:cubicBezTo>
                    <a:pt x="3018112" y="81248"/>
                    <a:pt x="3015948" y="81000"/>
                    <a:pt x="3013956" y="80695"/>
                  </a:cubicBezTo>
                  <a:cubicBezTo>
                    <a:pt x="3011964" y="80391"/>
                    <a:pt x="3010207" y="80067"/>
                    <a:pt x="3008686" y="79724"/>
                  </a:cubicBezTo>
                  <a:cubicBezTo>
                    <a:pt x="3007164" y="79381"/>
                    <a:pt x="3005973" y="79019"/>
                    <a:pt x="3005112" y="78638"/>
                  </a:cubicBezTo>
                  <a:lnTo>
                    <a:pt x="3008336" y="69151"/>
                  </a:lnTo>
                  <a:cubicBezTo>
                    <a:pt x="3009324" y="69608"/>
                    <a:pt x="3010623" y="70046"/>
                    <a:pt x="3012232" y="70466"/>
                  </a:cubicBezTo>
                  <a:cubicBezTo>
                    <a:pt x="3013842" y="70885"/>
                    <a:pt x="3015618" y="71266"/>
                    <a:pt x="3017559" y="71609"/>
                  </a:cubicBezTo>
                  <a:cubicBezTo>
                    <a:pt x="3019500" y="71951"/>
                    <a:pt x="3021582" y="72218"/>
                    <a:pt x="3023803" y="72409"/>
                  </a:cubicBezTo>
                  <a:cubicBezTo>
                    <a:pt x="3026024" y="72599"/>
                    <a:pt x="3028315" y="72694"/>
                    <a:pt x="3030678" y="72694"/>
                  </a:cubicBezTo>
                  <a:cubicBezTo>
                    <a:pt x="3036621" y="72694"/>
                    <a:pt x="3041454" y="71704"/>
                    <a:pt x="3045175" y="69723"/>
                  </a:cubicBezTo>
                  <a:cubicBezTo>
                    <a:pt x="3048896" y="67741"/>
                    <a:pt x="3051599" y="64274"/>
                    <a:pt x="3053282" y="59321"/>
                  </a:cubicBezTo>
                  <a:cubicBezTo>
                    <a:pt x="3054111" y="56883"/>
                    <a:pt x="3054556" y="54845"/>
                    <a:pt x="3054617" y="53206"/>
                  </a:cubicBezTo>
                  <a:cubicBezTo>
                    <a:pt x="3054679" y="51568"/>
                    <a:pt x="3054218" y="50177"/>
                    <a:pt x="3053234" y="49034"/>
                  </a:cubicBezTo>
                  <a:cubicBezTo>
                    <a:pt x="3052251" y="47891"/>
                    <a:pt x="3050720" y="46901"/>
                    <a:pt x="3048643" y="46063"/>
                  </a:cubicBezTo>
                  <a:cubicBezTo>
                    <a:pt x="3046566" y="45224"/>
                    <a:pt x="3043816" y="44348"/>
                    <a:pt x="3040393" y="43434"/>
                  </a:cubicBezTo>
                  <a:cubicBezTo>
                    <a:pt x="3036692" y="42443"/>
                    <a:pt x="3033612" y="41414"/>
                    <a:pt x="3031155" y="40348"/>
                  </a:cubicBezTo>
                  <a:cubicBezTo>
                    <a:pt x="3028699" y="39281"/>
                    <a:pt x="3026872" y="37928"/>
                    <a:pt x="3025676" y="36290"/>
                  </a:cubicBezTo>
                  <a:cubicBezTo>
                    <a:pt x="3024480" y="34652"/>
                    <a:pt x="3023883" y="32651"/>
                    <a:pt x="3023886" y="30289"/>
                  </a:cubicBezTo>
                  <a:cubicBezTo>
                    <a:pt x="3023888" y="27927"/>
                    <a:pt x="3024485" y="24993"/>
                    <a:pt x="3025677" y="21488"/>
                  </a:cubicBezTo>
                  <a:cubicBezTo>
                    <a:pt x="3028137" y="14249"/>
                    <a:pt x="3032122" y="8858"/>
                    <a:pt x="3037631" y="5315"/>
                  </a:cubicBezTo>
                  <a:cubicBezTo>
                    <a:pt x="3043141" y="1771"/>
                    <a:pt x="3050391" y="0"/>
                    <a:pt x="3059383" y="0"/>
                  </a:cubicBezTo>
                  <a:close/>
                  <a:moveTo>
                    <a:pt x="1935433" y="0"/>
                  </a:moveTo>
                  <a:cubicBezTo>
                    <a:pt x="1937338" y="0"/>
                    <a:pt x="1939236" y="76"/>
                    <a:pt x="1941128" y="228"/>
                  </a:cubicBezTo>
                  <a:cubicBezTo>
                    <a:pt x="1943019" y="381"/>
                    <a:pt x="1944815" y="590"/>
                    <a:pt x="1946515" y="857"/>
                  </a:cubicBezTo>
                  <a:cubicBezTo>
                    <a:pt x="1948215" y="1124"/>
                    <a:pt x="1949750" y="1428"/>
                    <a:pt x="1951119" y="1771"/>
                  </a:cubicBezTo>
                  <a:cubicBezTo>
                    <a:pt x="1952488" y="2114"/>
                    <a:pt x="1953565" y="2476"/>
                    <a:pt x="1954350" y="2857"/>
                  </a:cubicBezTo>
                  <a:lnTo>
                    <a:pt x="1951166" y="12230"/>
                  </a:lnTo>
                  <a:cubicBezTo>
                    <a:pt x="1949164" y="11392"/>
                    <a:pt x="1946445" y="10649"/>
                    <a:pt x="1943007" y="10001"/>
                  </a:cubicBezTo>
                  <a:cubicBezTo>
                    <a:pt x="1939570" y="9353"/>
                    <a:pt x="1936061" y="9029"/>
                    <a:pt x="1932479" y="9029"/>
                  </a:cubicBezTo>
                  <a:cubicBezTo>
                    <a:pt x="1929736" y="9029"/>
                    <a:pt x="1927277" y="9201"/>
                    <a:pt x="1925103" y="9544"/>
                  </a:cubicBezTo>
                  <a:cubicBezTo>
                    <a:pt x="1922929" y="9887"/>
                    <a:pt x="1921001" y="10515"/>
                    <a:pt x="1919319" y="11430"/>
                  </a:cubicBezTo>
                  <a:cubicBezTo>
                    <a:pt x="1917636" y="12344"/>
                    <a:pt x="1916199" y="13601"/>
                    <a:pt x="1915007" y="15202"/>
                  </a:cubicBezTo>
                  <a:cubicBezTo>
                    <a:pt x="1913816" y="16802"/>
                    <a:pt x="1912780" y="18897"/>
                    <a:pt x="1911900" y="21488"/>
                  </a:cubicBezTo>
                  <a:cubicBezTo>
                    <a:pt x="1911278" y="23317"/>
                    <a:pt x="1910912" y="24898"/>
                    <a:pt x="1910802" y="26231"/>
                  </a:cubicBezTo>
                  <a:cubicBezTo>
                    <a:pt x="1910692" y="27565"/>
                    <a:pt x="1911040" y="28727"/>
                    <a:pt x="1911846" y="29718"/>
                  </a:cubicBezTo>
                  <a:cubicBezTo>
                    <a:pt x="1912652" y="30708"/>
                    <a:pt x="1913986" y="31604"/>
                    <a:pt x="1915848" y="32404"/>
                  </a:cubicBezTo>
                  <a:cubicBezTo>
                    <a:pt x="1917709" y="33204"/>
                    <a:pt x="1920288" y="34023"/>
                    <a:pt x="1923585" y="34861"/>
                  </a:cubicBezTo>
                  <a:cubicBezTo>
                    <a:pt x="1927643" y="35928"/>
                    <a:pt x="1931014" y="37052"/>
                    <a:pt x="1933698" y="38233"/>
                  </a:cubicBezTo>
                  <a:cubicBezTo>
                    <a:pt x="1936382" y="39414"/>
                    <a:pt x="1938366" y="40919"/>
                    <a:pt x="1939650" y="42748"/>
                  </a:cubicBezTo>
                  <a:cubicBezTo>
                    <a:pt x="1940933" y="44577"/>
                    <a:pt x="1941548" y="46805"/>
                    <a:pt x="1941493" y="49434"/>
                  </a:cubicBezTo>
                  <a:cubicBezTo>
                    <a:pt x="1941438" y="52063"/>
                    <a:pt x="1940750" y="55321"/>
                    <a:pt x="1939428" y="59207"/>
                  </a:cubicBezTo>
                  <a:cubicBezTo>
                    <a:pt x="1936787" y="66979"/>
                    <a:pt x="1932471" y="72675"/>
                    <a:pt x="1926478" y="76295"/>
                  </a:cubicBezTo>
                  <a:cubicBezTo>
                    <a:pt x="1920485" y="79914"/>
                    <a:pt x="1912878" y="81724"/>
                    <a:pt x="1903658" y="81724"/>
                  </a:cubicBezTo>
                  <a:cubicBezTo>
                    <a:pt x="1901219" y="81724"/>
                    <a:pt x="1898832" y="81629"/>
                    <a:pt x="1896497" y="81438"/>
                  </a:cubicBezTo>
                  <a:cubicBezTo>
                    <a:pt x="1894162" y="81248"/>
                    <a:pt x="1891998" y="81000"/>
                    <a:pt x="1890006" y="80695"/>
                  </a:cubicBezTo>
                  <a:cubicBezTo>
                    <a:pt x="1888014" y="80391"/>
                    <a:pt x="1886257" y="80067"/>
                    <a:pt x="1884736" y="79724"/>
                  </a:cubicBezTo>
                  <a:cubicBezTo>
                    <a:pt x="1883214" y="79381"/>
                    <a:pt x="1882023" y="79019"/>
                    <a:pt x="1881162" y="78638"/>
                  </a:cubicBezTo>
                  <a:lnTo>
                    <a:pt x="1884386" y="69151"/>
                  </a:lnTo>
                  <a:cubicBezTo>
                    <a:pt x="1885374" y="69608"/>
                    <a:pt x="1886673" y="70046"/>
                    <a:pt x="1888283" y="70466"/>
                  </a:cubicBezTo>
                  <a:cubicBezTo>
                    <a:pt x="1889892" y="70885"/>
                    <a:pt x="1891668" y="71266"/>
                    <a:pt x="1893609" y="71609"/>
                  </a:cubicBezTo>
                  <a:cubicBezTo>
                    <a:pt x="1895550" y="71951"/>
                    <a:pt x="1897632" y="72218"/>
                    <a:pt x="1899853" y="72409"/>
                  </a:cubicBezTo>
                  <a:cubicBezTo>
                    <a:pt x="1902074" y="72599"/>
                    <a:pt x="1904366" y="72694"/>
                    <a:pt x="1906728" y="72694"/>
                  </a:cubicBezTo>
                  <a:cubicBezTo>
                    <a:pt x="1912671" y="72694"/>
                    <a:pt x="1917504" y="71704"/>
                    <a:pt x="1921225" y="69723"/>
                  </a:cubicBezTo>
                  <a:cubicBezTo>
                    <a:pt x="1924947" y="67741"/>
                    <a:pt x="1927649" y="64274"/>
                    <a:pt x="1929332" y="59321"/>
                  </a:cubicBezTo>
                  <a:cubicBezTo>
                    <a:pt x="1930161" y="56883"/>
                    <a:pt x="1930606" y="54845"/>
                    <a:pt x="1930667" y="53206"/>
                  </a:cubicBezTo>
                  <a:cubicBezTo>
                    <a:pt x="1930729" y="51568"/>
                    <a:pt x="1930268" y="50177"/>
                    <a:pt x="1929284" y="49034"/>
                  </a:cubicBezTo>
                  <a:cubicBezTo>
                    <a:pt x="1928301" y="47891"/>
                    <a:pt x="1926771" y="46901"/>
                    <a:pt x="1924693" y="46063"/>
                  </a:cubicBezTo>
                  <a:cubicBezTo>
                    <a:pt x="1922616" y="45224"/>
                    <a:pt x="1919866" y="44348"/>
                    <a:pt x="1916443" y="43434"/>
                  </a:cubicBezTo>
                  <a:cubicBezTo>
                    <a:pt x="1912742" y="42443"/>
                    <a:pt x="1909662" y="41414"/>
                    <a:pt x="1907206" y="40348"/>
                  </a:cubicBezTo>
                  <a:cubicBezTo>
                    <a:pt x="1904749" y="39281"/>
                    <a:pt x="1902922" y="37928"/>
                    <a:pt x="1901726" y="36290"/>
                  </a:cubicBezTo>
                  <a:cubicBezTo>
                    <a:pt x="1900530" y="34652"/>
                    <a:pt x="1899933" y="32651"/>
                    <a:pt x="1899936" y="30289"/>
                  </a:cubicBezTo>
                  <a:cubicBezTo>
                    <a:pt x="1899938" y="27927"/>
                    <a:pt x="1900535" y="24993"/>
                    <a:pt x="1901727" y="21488"/>
                  </a:cubicBezTo>
                  <a:cubicBezTo>
                    <a:pt x="1904187" y="14249"/>
                    <a:pt x="1908172" y="8858"/>
                    <a:pt x="1913681" y="5315"/>
                  </a:cubicBezTo>
                  <a:cubicBezTo>
                    <a:pt x="1919191" y="1771"/>
                    <a:pt x="1926442" y="0"/>
                    <a:pt x="193543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900" i="1" dirty="0">
                <a:solidFill>
                  <a:schemeClr val="bg1">
                    <a:lumMod val="6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C8C7AC7-0985-47C5-91CD-2F3DC6DD7508}"/>
              </a:ext>
            </a:extLst>
          </p:cNvPr>
          <p:cNvSpPr txBox="1"/>
          <p:nvPr/>
        </p:nvSpPr>
        <p:spPr>
          <a:xfrm>
            <a:off x="1017157" y="6572382"/>
            <a:ext cx="4919847" cy="888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BA8C2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如何用</a:t>
            </a:r>
            <a:r>
              <a:rPr lang="en-US" altLang="zh-CN" sz="2000" dirty="0">
                <a:solidFill>
                  <a:srgbClr val="BA8C2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lang="zh-CN" altLang="en-US" sz="2000" dirty="0">
                <a:solidFill>
                  <a:srgbClr val="BA8C2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导出分辨率为</a:t>
            </a:r>
            <a:r>
              <a:rPr lang="en-US" altLang="zh-CN" sz="2000" dirty="0">
                <a:solidFill>
                  <a:srgbClr val="BA8C2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300</a:t>
            </a:r>
            <a:r>
              <a:rPr lang="zh-CN" altLang="en-US" sz="2000" dirty="0">
                <a:solidFill>
                  <a:srgbClr val="BA8C2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的高清大图？</a:t>
            </a:r>
            <a:endParaRPr lang="en-US" altLang="zh-CN" sz="2000" dirty="0">
              <a:solidFill>
                <a:srgbClr val="BA8C29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关注公众号回复“工作</a:t>
            </a:r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”即可查看答案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FD221D4-F0DA-4740-8D75-C53475EE256C}"/>
              </a:ext>
            </a:extLst>
          </p:cNvPr>
          <p:cNvSpPr txBox="1"/>
          <p:nvPr/>
        </p:nvSpPr>
        <p:spPr>
          <a:xfrm>
            <a:off x="2467839" y="5979642"/>
            <a:ext cx="2095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BCA95A"/>
                    </a:gs>
                    <a:gs pos="100000">
                      <a:srgbClr val="BA8C29">
                        <a:alpha val="74000"/>
                      </a:srgbClr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思考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7E4C1178-9E06-48D4-905E-17DB537583F7}"/>
              </a:ext>
            </a:extLst>
          </p:cNvPr>
          <p:cNvSpPr txBox="1"/>
          <p:nvPr/>
        </p:nvSpPr>
        <p:spPr>
          <a:xfrm>
            <a:off x="2894463" y="4317957"/>
            <a:ext cx="20955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gradFill>
                  <a:gsLst>
                    <a:gs pos="0">
                      <a:srgbClr val="BCA95A"/>
                    </a:gs>
                    <a:gs pos="68000">
                      <a:srgbClr val="BA8C29">
                        <a:alpha val="0"/>
                      </a:srgbClr>
                    </a:gs>
                  </a:gsLst>
                  <a:lin ang="5400000" scaled="1"/>
                </a:gradFill>
                <a:latin typeface="方正仿宋_GBK" panose="02000000000000000000" pitchFamily="2" charset="-122"/>
                <a:ea typeface="方正仿宋_GBK" panose="02000000000000000000" pitchFamily="2" charset="-122"/>
                <a:cs typeface="阿里巴巴普惠体 B" panose="00020600040101010101" pitchFamily="18" charset="-122"/>
              </a:rPr>
              <a:t>？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25B0B98-E069-4A26-9060-475F39C1BB03}"/>
              </a:ext>
            </a:extLst>
          </p:cNvPr>
          <p:cNvSpPr txBox="1"/>
          <p:nvPr/>
        </p:nvSpPr>
        <p:spPr>
          <a:xfrm>
            <a:off x="970396" y="7586474"/>
            <a:ext cx="4919847" cy="888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BA8C2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字体失效或者是否免费可商用？</a:t>
            </a:r>
            <a:endParaRPr lang="en-US" altLang="zh-CN" sz="2000" dirty="0">
              <a:solidFill>
                <a:srgbClr val="BA8C29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关注公众号回复“字体”即可获取全部商用字体</a:t>
            </a:r>
          </a:p>
        </p:txBody>
      </p:sp>
    </p:spTree>
    <p:extLst>
      <p:ext uri="{BB962C8B-B14F-4D97-AF65-F5344CB8AC3E}">
        <p14:creationId xmlns:p14="http://schemas.microsoft.com/office/powerpoint/2010/main" val="915605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2423" y="10018385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大文懂个</a:t>
            </a:r>
            <a:r>
              <a:rPr lang="en-US" altLang="zh-CN" dirty="0" smtClean="0">
                <a:hlinkClick r:id="rId2"/>
              </a:rPr>
              <a:t>P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9864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070AE6B-4834-4A9F-8889-FF51681D055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667001" y="2666998"/>
            <a:ext cx="12192000" cy="685800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9437C1F-84D0-434C-94C2-FAE44742D54D}"/>
              </a:ext>
            </a:extLst>
          </p:cNvPr>
          <p:cNvSpPr/>
          <p:nvPr/>
        </p:nvSpPr>
        <p:spPr>
          <a:xfrm>
            <a:off x="0" y="0"/>
            <a:ext cx="6858002" cy="12191999"/>
          </a:xfrm>
          <a:prstGeom prst="rect">
            <a:avLst/>
          </a:prstGeom>
          <a:gradFill flip="none" rotWithShape="1">
            <a:gsLst>
              <a:gs pos="26000">
                <a:schemeClr val="tx1">
                  <a:alpha val="9400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xmlns="" id="{31D9EBC7-0178-4DD2-ABDE-865FFA099825}"/>
              </a:ext>
            </a:extLst>
          </p:cNvPr>
          <p:cNvSpPr/>
          <p:nvPr/>
        </p:nvSpPr>
        <p:spPr>
          <a:xfrm>
            <a:off x="2467839" y="10971144"/>
            <a:ext cx="1922322" cy="246221"/>
          </a:xfrm>
          <a:prstGeom prst="rect">
            <a:avLst/>
          </a:prstGeom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i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i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i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B00EF547-3373-4BB0-AC24-F161CE1C2725}"/>
              </a:ext>
            </a:extLst>
          </p:cNvPr>
          <p:cNvSpPr txBox="1"/>
          <p:nvPr/>
        </p:nvSpPr>
        <p:spPr>
          <a:xfrm>
            <a:off x="1309039" y="5850"/>
            <a:ext cx="402045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gradFill>
                  <a:gsLst>
                    <a:gs pos="0">
                      <a:srgbClr val="BCA95A"/>
                    </a:gs>
                    <a:gs pos="67000">
                      <a:srgbClr val="BA8C29">
                        <a:alpha val="0"/>
                      </a:srgbClr>
                    </a:gs>
                  </a:gsLst>
                  <a:lin ang="5400000" scaled="1"/>
                </a:gradFill>
                <a:latin typeface="Bahnschrift Condensed" panose="020B0502040204020203" pitchFamily="34" charset="0"/>
              </a:rPr>
              <a:t>01</a:t>
            </a:r>
            <a:endParaRPr lang="zh-CN" altLang="en-US" sz="23900" dirty="0">
              <a:gradFill>
                <a:gsLst>
                  <a:gs pos="0">
                    <a:srgbClr val="BCA95A"/>
                  </a:gs>
                  <a:gs pos="67000">
                    <a:srgbClr val="BA8C29">
                      <a:alpha val="0"/>
                    </a:srgbClr>
                  </a:gs>
                </a:gsLst>
                <a:lin ang="5400000" scaled="1"/>
              </a:gradFill>
              <a:latin typeface="Bahnschrift Condensed" panose="020B0502040204020203" pitchFamily="34" charset="0"/>
            </a:endParaRPr>
          </a:p>
        </p:txBody>
      </p:sp>
      <p:pic>
        <p:nvPicPr>
          <p:cNvPr id="130" name="图片 129" descr="图片包含 物体&#10;&#10;描述已自动生成">
            <a:extLst>
              <a:ext uri="{FF2B5EF4-FFF2-40B4-BE49-F238E27FC236}">
                <a16:creationId xmlns:a16="http://schemas.microsoft.com/office/drawing/2014/main" xmlns="" id="{34416A94-81DF-44BA-825A-9EA08C3C84E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1633496"/>
            <a:ext cx="6426200" cy="2760836"/>
          </a:xfrm>
          <a:prstGeom prst="rect">
            <a:avLst/>
          </a:prstGeom>
        </p:spPr>
      </p:pic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E85F0894-D2BE-4B9D-ADE8-8E45806C83D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44398" y="2220330"/>
            <a:ext cx="1087518" cy="677472"/>
          </a:xfrm>
          <a:custGeom>
            <a:avLst/>
            <a:gdLst>
              <a:gd name="connsiteX0" fmla="*/ 680730 w 790192"/>
              <a:gd name="connsiteY0" fmla="*/ 0 h 492252"/>
              <a:gd name="connsiteX1" fmla="*/ 790192 w 790192"/>
              <a:gd name="connsiteY1" fmla="*/ 0 h 492252"/>
              <a:gd name="connsiteX2" fmla="*/ 790192 w 790192"/>
              <a:gd name="connsiteY2" fmla="*/ 72390 h 492252"/>
              <a:gd name="connsiteX3" fmla="*/ 648065 w 790192"/>
              <a:gd name="connsiteY3" fmla="*/ 72390 h 492252"/>
              <a:gd name="connsiteX4" fmla="*/ 250353 w 790192"/>
              <a:gd name="connsiteY4" fmla="*/ 0 h 492252"/>
              <a:gd name="connsiteX5" fmla="*/ 630572 w 790192"/>
              <a:gd name="connsiteY5" fmla="*/ 0 h 492252"/>
              <a:gd name="connsiteX6" fmla="*/ 597907 w 790192"/>
              <a:gd name="connsiteY6" fmla="*/ 72390 h 492252"/>
              <a:gd name="connsiteX7" fmla="*/ 592277 w 790192"/>
              <a:gd name="connsiteY7" fmla="*/ 72390 h 492252"/>
              <a:gd name="connsiteX8" fmla="*/ 425422 w 790192"/>
              <a:gd name="connsiteY8" fmla="*/ 419862 h 492252"/>
              <a:gd name="connsiteX9" fmla="*/ 671548 w 790192"/>
              <a:gd name="connsiteY9" fmla="*/ 419862 h 492252"/>
              <a:gd name="connsiteX10" fmla="*/ 637032 w 790192"/>
              <a:gd name="connsiteY10" fmla="*/ 492252 h 492252"/>
              <a:gd name="connsiteX11" fmla="*/ 0 w 790192"/>
              <a:gd name="connsiteY11" fmla="*/ 492252 h 492252"/>
              <a:gd name="connsiteX12" fmla="*/ 34516 w 790192"/>
              <a:gd name="connsiteY12" fmla="*/ 419862 h 492252"/>
              <a:gd name="connsiteX13" fmla="*/ 280642 w 790192"/>
              <a:gd name="connsiteY13" fmla="*/ 419862 h 492252"/>
              <a:gd name="connsiteX14" fmla="*/ 447497 w 790192"/>
              <a:gd name="connsiteY14" fmla="*/ 72390 h 492252"/>
              <a:gd name="connsiteX15" fmla="*/ 215848 w 790192"/>
              <a:gd name="connsiteY15" fmla="*/ 72390 h 49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90192" h="492252">
                <a:moveTo>
                  <a:pt x="680730" y="0"/>
                </a:moveTo>
                <a:lnTo>
                  <a:pt x="790192" y="0"/>
                </a:lnTo>
                <a:lnTo>
                  <a:pt x="790192" y="72390"/>
                </a:lnTo>
                <a:lnTo>
                  <a:pt x="648065" y="72390"/>
                </a:lnTo>
                <a:close/>
                <a:moveTo>
                  <a:pt x="250353" y="0"/>
                </a:moveTo>
                <a:lnTo>
                  <a:pt x="630572" y="0"/>
                </a:lnTo>
                <a:lnTo>
                  <a:pt x="597907" y="72390"/>
                </a:lnTo>
                <a:lnTo>
                  <a:pt x="592277" y="72390"/>
                </a:lnTo>
                <a:lnTo>
                  <a:pt x="425422" y="419862"/>
                </a:lnTo>
                <a:lnTo>
                  <a:pt x="671548" y="419862"/>
                </a:lnTo>
                <a:lnTo>
                  <a:pt x="637032" y="492252"/>
                </a:lnTo>
                <a:lnTo>
                  <a:pt x="0" y="492252"/>
                </a:lnTo>
                <a:lnTo>
                  <a:pt x="34516" y="419862"/>
                </a:lnTo>
                <a:lnTo>
                  <a:pt x="280642" y="419862"/>
                </a:lnTo>
                <a:lnTo>
                  <a:pt x="447497" y="72390"/>
                </a:lnTo>
                <a:lnTo>
                  <a:pt x="215848" y="72390"/>
                </a:lnTo>
                <a:close/>
              </a:path>
            </a:pathLst>
          </a:custGeom>
          <a:gradFill>
            <a:gsLst>
              <a:gs pos="33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4" name="PA-文本框 63">
            <a:extLst>
              <a:ext uri="{FF2B5EF4-FFF2-40B4-BE49-F238E27FC236}">
                <a16:creationId xmlns:a16="http://schemas.microsoft.com/office/drawing/2014/main" xmlns="" id="{25700679-ED1C-4E97-8E9E-ADBF6600291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17189" y="2180479"/>
            <a:ext cx="553394" cy="755077"/>
          </a:xfrm>
          <a:custGeom>
            <a:avLst/>
            <a:gdLst/>
            <a:ahLst/>
            <a:cxnLst/>
            <a:rect l="l" t="t" r="r" b="b"/>
            <a:pathLst>
              <a:path w="402097" h="548640">
                <a:moveTo>
                  <a:pt x="402097" y="0"/>
                </a:moveTo>
                <a:lnTo>
                  <a:pt x="360390" y="86868"/>
                </a:lnTo>
                <a:lnTo>
                  <a:pt x="137922" y="548640"/>
                </a:lnTo>
                <a:lnTo>
                  <a:pt x="0" y="548640"/>
                </a:lnTo>
                <a:lnTo>
                  <a:pt x="209073" y="115062"/>
                </a:lnTo>
                <a:lnTo>
                  <a:pt x="161270" y="123444"/>
                </a:lnTo>
                <a:lnTo>
                  <a:pt x="202977" y="36576"/>
                </a:lnTo>
                <a:lnTo>
                  <a:pt x="402097" y="0"/>
                </a:lnTo>
                <a:close/>
              </a:path>
            </a:pathLst>
          </a:custGeom>
          <a:gradFill>
            <a:gsLst>
              <a:gs pos="33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3" name="PA-文本框 62">
            <a:extLst>
              <a:ext uri="{FF2B5EF4-FFF2-40B4-BE49-F238E27FC236}">
                <a16:creationId xmlns:a16="http://schemas.microsoft.com/office/drawing/2014/main" xmlns="" id="{195B70E5-4546-47F4-84C9-324E962EC0F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625140" y="2180479"/>
            <a:ext cx="672470" cy="755077"/>
          </a:xfrm>
          <a:custGeom>
            <a:avLst/>
            <a:gdLst/>
            <a:ahLst/>
            <a:cxnLst/>
            <a:rect l="l" t="t" r="r" b="b"/>
            <a:pathLst>
              <a:path w="488618" h="548640">
                <a:moveTo>
                  <a:pt x="134635" y="0"/>
                </a:moveTo>
                <a:lnTo>
                  <a:pt x="271795" y="0"/>
                </a:lnTo>
                <a:lnTo>
                  <a:pt x="236112" y="57912"/>
                </a:lnTo>
                <a:lnTo>
                  <a:pt x="488618" y="57912"/>
                </a:lnTo>
                <a:lnTo>
                  <a:pt x="488618" y="130302"/>
                </a:lnTo>
                <a:lnTo>
                  <a:pt x="338768" y="130302"/>
                </a:lnTo>
                <a:lnTo>
                  <a:pt x="300144" y="210312"/>
                </a:lnTo>
                <a:lnTo>
                  <a:pt x="431208" y="210312"/>
                </a:lnTo>
                <a:lnTo>
                  <a:pt x="396966" y="281940"/>
                </a:lnTo>
                <a:lnTo>
                  <a:pt x="265902" y="281940"/>
                </a:lnTo>
                <a:lnTo>
                  <a:pt x="227278" y="361950"/>
                </a:lnTo>
                <a:lnTo>
                  <a:pt x="372820" y="361950"/>
                </a:lnTo>
                <a:lnTo>
                  <a:pt x="338316" y="434340"/>
                </a:lnTo>
                <a:lnTo>
                  <a:pt x="192774" y="434340"/>
                </a:lnTo>
                <a:lnTo>
                  <a:pt x="137922" y="548640"/>
                </a:lnTo>
                <a:lnTo>
                  <a:pt x="0" y="548640"/>
                </a:lnTo>
                <a:lnTo>
                  <a:pt x="200846" y="130302"/>
                </a:lnTo>
                <a:lnTo>
                  <a:pt x="191702" y="130302"/>
                </a:lnTo>
                <a:lnTo>
                  <a:pt x="138564" y="217170"/>
                </a:lnTo>
                <a:lnTo>
                  <a:pt x="22740" y="217170"/>
                </a:lnTo>
                <a:lnTo>
                  <a:pt x="144172" y="19050"/>
                </a:lnTo>
                <a:lnTo>
                  <a:pt x="134635" y="0"/>
                </a:lnTo>
                <a:close/>
              </a:path>
            </a:pathLst>
          </a:custGeom>
          <a:gradFill>
            <a:gsLst>
              <a:gs pos="33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8488F9C7-A91D-4444-800D-5BDFD4F3A51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228453" y="2269620"/>
            <a:ext cx="851741" cy="593574"/>
          </a:xfrm>
          <a:custGeom>
            <a:avLst/>
            <a:gdLst>
              <a:gd name="connsiteX0" fmla="*/ 175534 w 618876"/>
              <a:gd name="connsiteY0" fmla="*/ 0 h 431292"/>
              <a:gd name="connsiteX1" fmla="*/ 618876 w 618876"/>
              <a:gd name="connsiteY1" fmla="*/ 0 h 431292"/>
              <a:gd name="connsiteX2" fmla="*/ 618876 w 618876"/>
              <a:gd name="connsiteY2" fmla="*/ 69331 h 431292"/>
              <a:gd name="connsiteX3" fmla="*/ 542556 w 618876"/>
              <a:gd name="connsiteY3" fmla="*/ 233934 h 431292"/>
              <a:gd name="connsiteX4" fmla="*/ 506129 w 618876"/>
              <a:gd name="connsiteY4" fmla="*/ 270510 h 431292"/>
              <a:gd name="connsiteX5" fmla="*/ 466534 w 618876"/>
              <a:gd name="connsiteY5" fmla="*/ 284988 h 431292"/>
              <a:gd name="connsiteX6" fmla="*/ 313863 w 618876"/>
              <a:gd name="connsiteY6" fmla="*/ 284988 h 431292"/>
              <a:gd name="connsiteX7" fmla="*/ 346873 w 618876"/>
              <a:gd name="connsiteY7" fmla="*/ 211836 h 431292"/>
              <a:gd name="connsiteX8" fmla="*/ 403765 w 618876"/>
              <a:gd name="connsiteY8" fmla="*/ 211836 h 431292"/>
              <a:gd name="connsiteX9" fmla="*/ 472999 w 618876"/>
              <a:gd name="connsiteY9" fmla="*/ 73152 h 431292"/>
              <a:gd name="connsiteX10" fmla="*/ 312217 w 618876"/>
              <a:gd name="connsiteY10" fmla="*/ 73152 h 431292"/>
              <a:gd name="connsiteX11" fmla="*/ 249841 w 618876"/>
              <a:gd name="connsiteY11" fmla="*/ 211836 h 431292"/>
              <a:gd name="connsiteX12" fmla="*/ 296715 w 618876"/>
              <a:gd name="connsiteY12" fmla="*/ 211836 h 431292"/>
              <a:gd name="connsiteX13" fmla="*/ 263705 w 618876"/>
              <a:gd name="connsiteY13" fmla="*/ 284988 h 431292"/>
              <a:gd name="connsiteX14" fmla="*/ 210502 w 618876"/>
              <a:gd name="connsiteY14" fmla="*/ 284988 h 431292"/>
              <a:gd name="connsiteX15" fmla="*/ 138684 w 618876"/>
              <a:gd name="connsiteY15" fmla="*/ 431292 h 431292"/>
              <a:gd name="connsiteX16" fmla="*/ 0 w 618876"/>
              <a:gd name="connsiteY16" fmla="*/ 431292 h 431292"/>
              <a:gd name="connsiteX17" fmla="*/ 190381 w 618876"/>
              <a:gd name="connsiteY17" fmla="*/ 21336 h 43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18876" h="431292">
                <a:moveTo>
                  <a:pt x="175534" y="0"/>
                </a:moveTo>
                <a:lnTo>
                  <a:pt x="618876" y="0"/>
                </a:lnTo>
                <a:lnTo>
                  <a:pt x="618876" y="69331"/>
                </a:lnTo>
                <a:lnTo>
                  <a:pt x="542556" y="233934"/>
                </a:lnTo>
                <a:cubicBezTo>
                  <a:pt x="533491" y="248666"/>
                  <a:pt x="521349" y="260858"/>
                  <a:pt x="506129" y="270510"/>
                </a:cubicBezTo>
                <a:cubicBezTo>
                  <a:pt x="490908" y="280162"/>
                  <a:pt x="477710" y="284988"/>
                  <a:pt x="466534" y="284988"/>
                </a:cubicBezTo>
                <a:lnTo>
                  <a:pt x="313863" y="284988"/>
                </a:lnTo>
                <a:lnTo>
                  <a:pt x="346873" y="211836"/>
                </a:lnTo>
                <a:lnTo>
                  <a:pt x="403765" y="211836"/>
                </a:lnTo>
                <a:lnTo>
                  <a:pt x="472999" y="73152"/>
                </a:lnTo>
                <a:lnTo>
                  <a:pt x="312217" y="73152"/>
                </a:lnTo>
                <a:lnTo>
                  <a:pt x="249841" y="211836"/>
                </a:lnTo>
                <a:lnTo>
                  <a:pt x="296715" y="211836"/>
                </a:lnTo>
                <a:lnTo>
                  <a:pt x="263705" y="284988"/>
                </a:lnTo>
                <a:lnTo>
                  <a:pt x="210502" y="284988"/>
                </a:lnTo>
                <a:lnTo>
                  <a:pt x="138684" y="431292"/>
                </a:lnTo>
                <a:lnTo>
                  <a:pt x="0" y="431292"/>
                </a:lnTo>
                <a:lnTo>
                  <a:pt x="190381" y="21336"/>
                </a:lnTo>
                <a:close/>
              </a:path>
            </a:pathLst>
          </a:custGeom>
          <a:gradFill>
            <a:gsLst>
              <a:gs pos="33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59B92921-1C6C-4F37-9F47-CE3506DC528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012807" y="2269620"/>
            <a:ext cx="851741" cy="593574"/>
          </a:xfrm>
          <a:custGeom>
            <a:avLst/>
            <a:gdLst>
              <a:gd name="connsiteX0" fmla="*/ 175534 w 618876"/>
              <a:gd name="connsiteY0" fmla="*/ 0 h 431292"/>
              <a:gd name="connsiteX1" fmla="*/ 618876 w 618876"/>
              <a:gd name="connsiteY1" fmla="*/ 0 h 431292"/>
              <a:gd name="connsiteX2" fmla="*/ 618876 w 618876"/>
              <a:gd name="connsiteY2" fmla="*/ 69331 h 431292"/>
              <a:gd name="connsiteX3" fmla="*/ 542556 w 618876"/>
              <a:gd name="connsiteY3" fmla="*/ 233934 h 431292"/>
              <a:gd name="connsiteX4" fmla="*/ 506129 w 618876"/>
              <a:gd name="connsiteY4" fmla="*/ 270510 h 431292"/>
              <a:gd name="connsiteX5" fmla="*/ 466534 w 618876"/>
              <a:gd name="connsiteY5" fmla="*/ 284988 h 431292"/>
              <a:gd name="connsiteX6" fmla="*/ 309400 w 618876"/>
              <a:gd name="connsiteY6" fmla="*/ 284988 h 431292"/>
              <a:gd name="connsiteX7" fmla="*/ 342410 w 618876"/>
              <a:gd name="connsiteY7" fmla="*/ 211836 h 431292"/>
              <a:gd name="connsiteX8" fmla="*/ 403765 w 618876"/>
              <a:gd name="connsiteY8" fmla="*/ 211836 h 431292"/>
              <a:gd name="connsiteX9" fmla="*/ 472999 w 618876"/>
              <a:gd name="connsiteY9" fmla="*/ 73152 h 431292"/>
              <a:gd name="connsiteX10" fmla="*/ 312217 w 618876"/>
              <a:gd name="connsiteY10" fmla="*/ 73152 h 431292"/>
              <a:gd name="connsiteX11" fmla="*/ 249841 w 618876"/>
              <a:gd name="connsiteY11" fmla="*/ 211836 h 431292"/>
              <a:gd name="connsiteX12" fmla="*/ 292251 w 618876"/>
              <a:gd name="connsiteY12" fmla="*/ 211836 h 431292"/>
              <a:gd name="connsiteX13" fmla="*/ 259242 w 618876"/>
              <a:gd name="connsiteY13" fmla="*/ 284988 h 431292"/>
              <a:gd name="connsiteX14" fmla="*/ 210502 w 618876"/>
              <a:gd name="connsiteY14" fmla="*/ 284988 h 431292"/>
              <a:gd name="connsiteX15" fmla="*/ 138684 w 618876"/>
              <a:gd name="connsiteY15" fmla="*/ 431292 h 431292"/>
              <a:gd name="connsiteX16" fmla="*/ 0 w 618876"/>
              <a:gd name="connsiteY16" fmla="*/ 431292 h 431292"/>
              <a:gd name="connsiteX17" fmla="*/ 190381 w 618876"/>
              <a:gd name="connsiteY17" fmla="*/ 21336 h 43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18876" h="431292">
                <a:moveTo>
                  <a:pt x="175534" y="0"/>
                </a:moveTo>
                <a:lnTo>
                  <a:pt x="618876" y="0"/>
                </a:lnTo>
                <a:lnTo>
                  <a:pt x="618876" y="69331"/>
                </a:lnTo>
                <a:lnTo>
                  <a:pt x="542556" y="233934"/>
                </a:lnTo>
                <a:cubicBezTo>
                  <a:pt x="533491" y="248666"/>
                  <a:pt x="521349" y="260858"/>
                  <a:pt x="506129" y="270510"/>
                </a:cubicBezTo>
                <a:cubicBezTo>
                  <a:pt x="490908" y="280162"/>
                  <a:pt x="477710" y="284988"/>
                  <a:pt x="466534" y="284988"/>
                </a:cubicBezTo>
                <a:lnTo>
                  <a:pt x="309400" y="284988"/>
                </a:lnTo>
                <a:lnTo>
                  <a:pt x="342410" y="211836"/>
                </a:lnTo>
                <a:lnTo>
                  <a:pt x="403765" y="211836"/>
                </a:lnTo>
                <a:lnTo>
                  <a:pt x="472999" y="73152"/>
                </a:lnTo>
                <a:lnTo>
                  <a:pt x="312217" y="73152"/>
                </a:lnTo>
                <a:lnTo>
                  <a:pt x="249841" y="211836"/>
                </a:lnTo>
                <a:lnTo>
                  <a:pt x="292251" y="211836"/>
                </a:lnTo>
                <a:lnTo>
                  <a:pt x="259242" y="284988"/>
                </a:lnTo>
                <a:lnTo>
                  <a:pt x="210502" y="284988"/>
                </a:lnTo>
                <a:lnTo>
                  <a:pt x="138684" y="431292"/>
                </a:lnTo>
                <a:lnTo>
                  <a:pt x="0" y="431292"/>
                </a:lnTo>
                <a:lnTo>
                  <a:pt x="190381" y="21336"/>
                </a:lnTo>
                <a:close/>
              </a:path>
            </a:pathLst>
          </a:custGeom>
          <a:gradFill>
            <a:gsLst>
              <a:gs pos="33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326891FA-E2E4-4B60-8149-9375519C3E5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857687" y="2269619"/>
            <a:ext cx="755915" cy="937516"/>
          </a:xfrm>
          <a:custGeom>
            <a:avLst/>
            <a:gdLst>
              <a:gd name="connsiteX0" fmla="*/ 409292 w 483500"/>
              <a:gd name="connsiteY0" fmla="*/ 0 h 431292"/>
              <a:gd name="connsiteX1" fmla="*/ 483500 w 483500"/>
              <a:gd name="connsiteY1" fmla="*/ 0 h 431292"/>
              <a:gd name="connsiteX2" fmla="*/ 483500 w 483500"/>
              <a:gd name="connsiteY2" fmla="*/ 53625 h 431292"/>
              <a:gd name="connsiteX3" fmla="*/ 472999 w 483500"/>
              <a:gd name="connsiteY3" fmla="*/ 73152 h 431292"/>
              <a:gd name="connsiteX4" fmla="*/ 376282 w 483500"/>
              <a:gd name="connsiteY4" fmla="*/ 73152 h 431292"/>
              <a:gd name="connsiteX5" fmla="*/ 44470 w 483500"/>
              <a:gd name="connsiteY5" fmla="*/ 0 h 431292"/>
              <a:gd name="connsiteX6" fmla="*/ 359133 w 483500"/>
              <a:gd name="connsiteY6" fmla="*/ 0 h 431292"/>
              <a:gd name="connsiteX7" fmla="*/ 326124 w 483500"/>
              <a:gd name="connsiteY7" fmla="*/ 73152 h 431292"/>
              <a:gd name="connsiteX8" fmla="*/ 319075 w 483500"/>
              <a:gd name="connsiteY8" fmla="*/ 73152 h 431292"/>
              <a:gd name="connsiteX9" fmla="*/ 146304 w 483500"/>
              <a:gd name="connsiteY9" fmla="*/ 431292 h 431292"/>
              <a:gd name="connsiteX10" fmla="*/ 0 w 483500"/>
              <a:gd name="connsiteY10" fmla="*/ 431292 h 431292"/>
              <a:gd name="connsiteX11" fmla="*/ 172771 w 483500"/>
              <a:gd name="connsiteY11" fmla="*/ 73152 h 431292"/>
              <a:gd name="connsiteX12" fmla="*/ 11990 w 483500"/>
              <a:gd name="connsiteY12" fmla="*/ 73152 h 431292"/>
              <a:gd name="connsiteX0" fmla="*/ 409292 w 483500"/>
              <a:gd name="connsiteY0" fmla="*/ 0 h 431292"/>
              <a:gd name="connsiteX1" fmla="*/ 483500 w 483500"/>
              <a:gd name="connsiteY1" fmla="*/ 0 h 431292"/>
              <a:gd name="connsiteX2" fmla="*/ 483500 w 483500"/>
              <a:gd name="connsiteY2" fmla="*/ 53625 h 431292"/>
              <a:gd name="connsiteX3" fmla="*/ 472999 w 483500"/>
              <a:gd name="connsiteY3" fmla="*/ 73152 h 431292"/>
              <a:gd name="connsiteX4" fmla="*/ 376282 w 483500"/>
              <a:gd name="connsiteY4" fmla="*/ 73152 h 431292"/>
              <a:gd name="connsiteX5" fmla="*/ 409292 w 483500"/>
              <a:gd name="connsiteY5" fmla="*/ 0 h 431292"/>
              <a:gd name="connsiteX6" fmla="*/ 44470 w 483500"/>
              <a:gd name="connsiteY6" fmla="*/ 0 h 431292"/>
              <a:gd name="connsiteX7" fmla="*/ 359133 w 483500"/>
              <a:gd name="connsiteY7" fmla="*/ 0 h 431292"/>
              <a:gd name="connsiteX8" fmla="*/ 326124 w 483500"/>
              <a:gd name="connsiteY8" fmla="*/ 73152 h 431292"/>
              <a:gd name="connsiteX9" fmla="*/ 322535 w 483500"/>
              <a:gd name="connsiteY9" fmla="*/ 76612 h 431292"/>
              <a:gd name="connsiteX10" fmla="*/ 146304 w 483500"/>
              <a:gd name="connsiteY10" fmla="*/ 431292 h 431292"/>
              <a:gd name="connsiteX11" fmla="*/ 0 w 483500"/>
              <a:gd name="connsiteY11" fmla="*/ 431292 h 431292"/>
              <a:gd name="connsiteX12" fmla="*/ 172771 w 483500"/>
              <a:gd name="connsiteY12" fmla="*/ 73152 h 431292"/>
              <a:gd name="connsiteX13" fmla="*/ 11990 w 483500"/>
              <a:gd name="connsiteY13" fmla="*/ 73152 h 431292"/>
              <a:gd name="connsiteX14" fmla="*/ 44470 w 483500"/>
              <a:gd name="connsiteY14" fmla="*/ 0 h 431292"/>
              <a:gd name="connsiteX0" fmla="*/ 589235 w 663443"/>
              <a:gd name="connsiteY0" fmla="*/ 0 h 843085"/>
              <a:gd name="connsiteX1" fmla="*/ 663443 w 663443"/>
              <a:gd name="connsiteY1" fmla="*/ 0 h 843085"/>
              <a:gd name="connsiteX2" fmla="*/ 663443 w 663443"/>
              <a:gd name="connsiteY2" fmla="*/ 53625 h 843085"/>
              <a:gd name="connsiteX3" fmla="*/ 652942 w 663443"/>
              <a:gd name="connsiteY3" fmla="*/ 73152 h 843085"/>
              <a:gd name="connsiteX4" fmla="*/ 556225 w 663443"/>
              <a:gd name="connsiteY4" fmla="*/ 73152 h 843085"/>
              <a:gd name="connsiteX5" fmla="*/ 589235 w 663443"/>
              <a:gd name="connsiteY5" fmla="*/ 0 h 843085"/>
              <a:gd name="connsiteX6" fmla="*/ 224413 w 663443"/>
              <a:gd name="connsiteY6" fmla="*/ 0 h 843085"/>
              <a:gd name="connsiteX7" fmla="*/ 539076 w 663443"/>
              <a:gd name="connsiteY7" fmla="*/ 0 h 843085"/>
              <a:gd name="connsiteX8" fmla="*/ 506067 w 663443"/>
              <a:gd name="connsiteY8" fmla="*/ 73152 h 843085"/>
              <a:gd name="connsiteX9" fmla="*/ 502478 w 663443"/>
              <a:gd name="connsiteY9" fmla="*/ 76612 h 843085"/>
              <a:gd name="connsiteX10" fmla="*/ 326247 w 663443"/>
              <a:gd name="connsiteY10" fmla="*/ 431292 h 843085"/>
              <a:gd name="connsiteX11" fmla="*/ 0 w 663443"/>
              <a:gd name="connsiteY11" fmla="*/ 843085 h 843085"/>
              <a:gd name="connsiteX12" fmla="*/ 352714 w 663443"/>
              <a:gd name="connsiteY12" fmla="*/ 73152 h 843085"/>
              <a:gd name="connsiteX13" fmla="*/ 191933 w 663443"/>
              <a:gd name="connsiteY13" fmla="*/ 73152 h 843085"/>
              <a:gd name="connsiteX14" fmla="*/ 224413 w 663443"/>
              <a:gd name="connsiteY14" fmla="*/ 0 h 843085"/>
              <a:gd name="connsiteX0" fmla="*/ 589235 w 663443"/>
              <a:gd name="connsiteY0" fmla="*/ 0 h 843085"/>
              <a:gd name="connsiteX1" fmla="*/ 663443 w 663443"/>
              <a:gd name="connsiteY1" fmla="*/ 0 h 843085"/>
              <a:gd name="connsiteX2" fmla="*/ 663443 w 663443"/>
              <a:gd name="connsiteY2" fmla="*/ 53625 h 843085"/>
              <a:gd name="connsiteX3" fmla="*/ 652942 w 663443"/>
              <a:gd name="connsiteY3" fmla="*/ 73152 h 843085"/>
              <a:gd name="connsiteX4" fmla="*/ 556225 w 663443"/>
              <a:gd name="connsiteY4" fmla="*/ 73152 h 843085"/>
              <a:gd name="connsiteX5" fmla="*/ 589235 w 663443"/>
              <a:gd name="connsiteY5" fmla="*/ 0 h 843085"/>
              <a:gd name="connsiteX6" fmla="*/ 224413 w 663443"/>
              <a:gd name="connsiteY6" fmla="*/ 0 h 843085"/>
              <a:gd name="connsiteX7" fmla="*/ 539076 w 663443"/>
              <a:gd name="connsiteY7" fmla="*/ 0 h 843085"/>
              <a:gd name="connsiteX8" fmla="*/ 506067 w 663443"/>
              <a:gd name="connsiteY8" fmla="*/ 73152 h 843085"/>
              <a:gd name="connsiteX9" fmla="*/ 502478 w 663443"/>
              <a:gd name="connsiteY9" fmla="*/ 76612 h 843085"/>
              <a:gd name="connsiteX10" fmla="*/ 201671 w 663443"/>
              <a:gd name="connsiteY10" fmla="*/ 656220 h 843085"/>
              <a:gd name="connsiteX11" fmla="*/ 0 w 663443"/>
              <a:gd name="connsiteY11" fmla="*/ 843085 h 843085"/>
              <a:gd name="connsiteX12" fmla="*/ 352714 w 663443"/>
              <a:gd name="connsiteY12" fmla="*/ 73152 h 843085"/>
              <a:gd name="connsiteX13" fmla="*/ 191933 w 663443"/>
              <a:gd name="connsiteY13" fmla="*/ 73152 h 843085"/>
              <a:gd name="connsiteX14" fmla="*/ 224413 w 663443"/>
              <a:gd name="connsiteY14" fmla="*/ 0 h 843085"/>
              <a:gd name="connsiteX0" fmla="*/ 516566 w 590774"/>
              <a:gd name="connsiteY0" fmla="*/ 0 h 670063"/>
              <a:gd name="connsiteX1" fmla="*/ 590774 w 590774"/>
              <a:gd name="connsiteY1" fmla="*/ 0 h 670063"/>
              <a:gd name="connsiteX2" fmla="*/ 590774 w 590774"/>
              <a:gd name="connsiteY2" fmla="*/ 53625 h 670063"/>
              <a:gd name="connsiteX3" fmla="*/ 580273 w 590774"/>
              <a:gd name="connsiteY3" fmla="*/ 73152 h 670063"/>
              <a:gd name="connsiteX4" fmla="*/ 483556 w 590774"/>
              <a:gd name="connsiteY4" fmla="*/ 73152 h 670063"/>
              <a:gd name="connsiteX5" fmla="*/ 516566 w 590774"/>
              <a:gd name="connsiteY5" fmla="*/ 0 h 670063"/>
              <a:gd name="connsiteX6" fmla="*/ 151744 w 590774"/>
              <a:gd name="connsiteY6" fmla="*/ 0 h 670063"/>
              <a:gd name="connsiteX7" fmla="*/ 466407 w 590774"/>
              <a:gd name="connsiteY7" fmla="*/ 0 h 670063"/>
              <a:gd name="connsiteX8" fmla="*/ 433398 w 590774"/>
              <a:gd name="connsiteY8" fmla="*/ 73152 h 670063"/>
              <a:gd name="connsiteX9" fmla="*/ 429809 w 590774"/>
              <a:gd name="connsiteY9" fmla="*/ 76612 h 670063"/>
              <a:gd name="connsiteX10" fmla="*/ 129002 w 590774"/>
              <a:gd name="connsiteY10" fmla="*/ 656220 h 670063"/>
              <a:gd name="connsiteX11" fmla="*/ 0 w 590774"/>
              <a:gd name="connsiteY11" fmla="*/ 670063 h 670063"/>
              <a:gd name="connsiteX12" fmla="*/ 280045 w 590774"/>
              <a:gd name="connsiteY12" fmla="*/ 73152 h 670063"/>
              <a:gd name="connsiteX13" fmla="*/ 119264 w 590774"/>
              <a:gd name="connsiteY13" fmla="*/ 73152 h 670063"/>
              <a:gd name="connsiteX14" fmla="*/ 151744 w 590774"/>
              <a:gd name="connsiteY14" fmla="*/ 0 h 670063"/>
              <a:gd name="connsiteX0" fmla="*/ 516566 w 590774"/>
              <a:gd name="connsiteY0" fmla="*/ 0 h 670063"/>
              <a:gd name="connsiteX1" fmla="*/ 590774 w 590774"/>
              <a:gd name="connsiteY1" fmla="*/ 0 h 670063"/>
              <a:gd name="connsiteX2" fmla="*/ 590774 w 590774"/>
              <a:gd name="connsiteY2" fmla="*/ 53625 h 670063"/>
              <a:gd name="connsiteX3" fmla="*/ 580273 w 590774"/>
              <a:gd name="connsiteY3" fmla="*/ 73152 h 670063"/>
              <a:gd name="connsiteX4" fmla="*/ 483556 w 590774"/>
              <a:gd name="connsiteY4" fmla="*/ 73152 h 670063"/>
              <a:gd name="connsiteX5" fmla="*/ 516566 w 590774"/>
              <a:gd name="connsiteY5" fmla="*/ 0 h 670063"/>
              <a:gd name="connsiteX6" fmla="*/ 151744 w 590774"/>
              <a:gd name="connsiteY6" fmla="*/ 0 h 670063"/>
              <a:gd name="connsiteX7" fmla="*/ 466407 w 590774"/>
              <a:gd name="connsiteY7" fmla="*/ 0 h 670063"/>
              <a:gd name="connsiteX8" fmla="*/ 433398 w 590774"/>
              <a:gd name="connsiteY8" fmla="*/ 73152 h 670063"/>
              <a:gd name="connsiteX9" fmla="*/ 429809 w 590774"/>
              <a:gd name="connsiteY9" fmla="*/ 76612 h 670063"/>
              <a:gd name="connsiteX10" fmla="*/ 129002 w 590774"/>
              <a:gd name="connsiteY10" fmla="*/ 656220 h 670063"/>
              <a:gd name="connsiteX11" fmla="*/ 62334 w 590774"/>
              <a:gd name="connsiteY11" fmla="*/ 658708 h 670063"/>
              <a:gd name="connsiteX12" fmla="*/ 0 w 590774"/>
              <a:gd name="connsiteY12" fmla="*/ 670063 h 670063"/>
              <a:gd name="connsiteX13" fmla="*/ 280045 w 590774"/>
              <a:gd name="connsiteY13" fmla="*/ 73152 h 670063"/>
              <a:gd name="connsiteX14" fmla="*/ 119264 w 590774"/>
              <a:gd name="connsiteY14" fmla="*/ 73152 h 670063"/>
              <a:gd name="connsiteX15" fmla="*/ 151744 w 590774"/>
              <a:gd name="connsiteY15" fmla="*/ 0 h 670063"/>
              <a:gd name="connsiteX0" fmla="*/ 516566 w 590774"/>
              <a:gd name="connsiteY0" fmla="*/ 0 h 714075"/>
              <a:gd name="connsiteX1" fmla="*/ 590774 w 590774"/>
              <a:gd name="connsiteY1" fmla="*/ 0 h 714075"/>
              <a:gd name="connsiteX2" fmla="*/ 590774 w 590774"/>
              <a:gd name="connsiteY2" fmla="*/ 53625 h 714075"/>
              <a:gd name="connsiteX3" fmla="*/ 580273 w 590774"/>
              <a:gd name="connsiteY3" fmla="*/ 73152 h 714075"/>
              <a:gd name="connsiteX4" fmla="*/ 483556 w 590774"/>
              <a:gd name="connsiteY4" fmla="*/ 73152 h 714075"/>
              <a:gd name="connsiteX5" fmla="*/ 516566 w 590774"/>
              <a:gd name="connsiteY5" fmla="*/ 0 h 714075"/>
              <a:gd name="connsiteX6" fmla="*/ 151744 w 590774"/>
              <a:gd name="connsiteY6" fmla="*/ 0 h 714075"/>
              <a:gd name="connsiteX7" fmla="*/ 466407 w 590774"/>
              <a:gd name="connsiteY7" fmla="*/ 0 h 714075"/>
              <a:gd name="connsiteX8" fmla="*/ 433398 w 590774"/>
              <a:gd name="connsiteY8" fmla="*/ 73152 h 714075"/>
              <a:gd name="connsiteX9" fmla="*/ 429809 w 590774"/>
              <a:gd name="connsiteY9" fmla="*/ 76612 h 714075"/>
              <a:gd name="connsiteX10" fmla="*/ 129002 w 590774"/>
              <a:gd name="connsiteY10" fmla="*/ 656220 h 714075"/>
              <a:gd name="connsiteX11" fmla="*/ 58873 w 590774"/>
              <a:gd name="connsiteY11" fmla="*/ 714075 h 714075"/>
              <a:gd name="connsiteX12" fmla="*/ 0 w 590774"/>
              <a:gd name="connsiteY12" fmla="*/ 670063 h 714075"/>
              <a:gd name="connsiteX13" fmla="*/ 280045 w 590774"/>
              <a:gd name="connsiteY13" fmla="*/ 73152 h 714075"/>
              <a:gd name="connsiteX14" fmla="*/ 119264 w 590774"/>
              <a:gd name="connsiteY14" fmla="*/ 73152 h 714075"/>
              <a:gd name="connsiteX15" fmla="*/ 151744 w 590774"/>
              <a:gd name="connsiteY15" fmla="*/ 0 h 714075"/>
              <a:gd name="connsiteX0" fmla="*/ 475041 w 549249"/>
              <a:gd name="connsiteY0" fmla="*/ 0 h 714075"/>
              <a:gd name="connsiteX1" fmla="*/ 549249 w 549249"/>
              <a:gd name="connsiteY1" fmla="*/ 0 h 714075"/>
              <a:gd name="connsiteX2" fmla="*/ 549249 w 549249"/>
              <a:gd name="connsiteY2" fmla="*/ 53625 h 714075"/>
              <a:gd name="connsiteX3" fmla="*/ 538748 w 549249"/>
              <a:gd name="connsiteY3" fmla="*/ 73152 h 714075"/>
              <a:gd name="connsiteX4" fmla="*/ 442031 w 549249"/>
              <a:gd name="connsiteY4" fmla="*/ 73152 h 714075"/>
              <a:gd name="connsiteX5" fmla="*/ 475041 w 549249"/>
              <a:gd name="connsiteY5" fmla="*/ 0 h 714075"/>
              <a:gd name="connsiteX6" fmla="*/ 110219 w 549249"/>
              <a:gd name="connsiteY6" fmla="*/ 0 h 714075"/>
              <a:gd name="connsiteX7" fmla="*/ 424882 w 549249"/>
              <a:gd name="connsiteY7" fmla="*/ 0 h 714075"/>
              <a:gd name="connsiteX8" fmla="*/ 391873 w 549249"/>
              <a:gd name="connsiteY8" fmla="*/ 73152 h 714075"/>
              <a:gd name="connsiteX9" fmla="*/ 388284 w 549249"/>
              <a:gd name="connsiteY9" fmla="*/ 76612 h 714075"/>
              <a:gd name="connsiteX10" fmla="*/ 87477 w 549249"/>
              <a:gd name="connsiteY10" fmla="*/ 656220 h 714075"/>
              <a:gd name="connsiteX11" fmla="*/ 17348 w 549249"/>
              <a:gd name="connsiteY11" fmla="*/ 714075 h 714075"/>
              <a:gd name="connsiteX12" fmla="*/ 0 w 549249"/>
              <a:gd name="connsiteY12" fmla="*/ 585283 h 714075"/>
              <a:gd name="connsiteX13" fmla="*/ 238520 w 549249"/>
              <a:gd name="connsiteY13" fmla="*/ 73152 h 714075"/>
              <a:gd name="connsiteX14" fmla="*/ 77739 w 549249"/>
              <a:gd name="connsiteY14" fmla="*/ 73152 h 714075"/>
              <a:gd name="connsiteX15" fmla="*/ 110219 w 549249"/>
              <a:gd name="connsiteY15" fmla="*/ 0 h 714075"/>
              <a:gd name="connsiteX0" fmla="*/ 475041 w 549249"/>
              <a:gd name="connsiteY0" fmla="*/ 0 h 714075"/>
              <a:gd name="connsiteX1" fmla="*/ 549249 w 549249"/>
              <a:gd name="connsiteY1" fmla="*/ 0 h 714075"/>
              <a:gd name="connsiteX2" fmla="*/ 549249 w 549249"/>
              <a:gd name="connsiteY2" fmla="*/ 53625 h 714075"/>
              <a:gd name="connsiteX3" fmla="*/ 538748 w 549249"/>
              <a:gd name="connsiteY3" fmla="*/ 73152 h 714075"/>
              <a:gd name="connsiteX4" fmla="*/ 442031 w 549249"/>
              <a:gd name="connsiteY4" fmla="*/ 73152 h 714075"/>
              <a:gd name="connsiteX5" fmla="*/ 475041 w 549249"/>
              <a:gd name="connsiteY5" fmla="*/ 0 h 714075"/>
              <a:gd name="connsiteX6" fmla="*/ 110219 w 549249"/>
              <a:gd name="connsiteY6" fmla="*/ 0 h 714075"/>
              <a:gd name="connsiteX7" fmla="*/ 424882 w 549249"/>
              <a:gd name="connsiteY7" fmla="*/ 0 h 714075"/>
              <a:gd name="connsiteX8" fmla="*/ 391873 w 549249"/>
              <a:gd name="connsiteY8" fmla="*/ 73152 h 714075"/>
              <a:gd name="connsiteX9" fmla="*/ 388284 w 549249"/>
              <a:gd name="connsiteY9" fmla="*/ 76612 h 714075"/>
              <a:gd name="connsiteX10" fmla="*/ 141114 w 549249"/>
              <a:gd name="connsiteY10" fmla="*/ 554137 h 714075"/>
              <a:gd name="connsiteX11" fmla="*/ 17348 w 549249"/>
              <a:gd name="connsiteY11" fmla="*/ 714075 h 714075"/>
              <a:gd name="connsiteX12" fmla="*/ 0 w 549249"/>
              <a:gd name="connsiteY12" fmla="*/ 585283 h 714075"/>
              <a:gd name="connsiteX13" fmla="*/ 238520 w 549249"/>
              <a:gd name="connsiteY13" fmla="*/ 73152 h 714075"/>
              <a:gd name="connsiteX14" fmla="*/ 77739 w 549249"/>
              <a:gd name="connsiteY14" fmla="*/ 73152 h 714075"/>
              <a:gd name="connsiteX15" fmla="*/ 110219 w 549249"/>
              <a:gd name="connsiteY15" fmla="*/ 0 h 714075"/>
              <a:gd name="connsiteX0" fmla="*/ 475041 w 549249"/>
              <a:gd name="connsiteY0" fmla="*/ 0 h 681201"/>
              <a:gd name="connsiteX1" fmla="*/ 549249 w 549249"/>
              <a:gd name="connsiteY1" fmla="*/ 0 h 681201"/>
              <a:gd name="connsiteX2" fmla="*/ 549249 w 549249"/>
              <a:gd name="connsiteY2" fmla="*/ 53625 h 681201"/>
              <a:gd name="connsiteX3" fmla="*/ 538748 w 549249"/>
              <a:gd name="connsiteY3" fmla="*/ 73152 h 681201"/>
              <a:gd name="connsiteX4" fmla="*/ 442031 w 549249"/>
              <a:gd name="connsiteY4" fmla="*/ 73152 h 681201"/>
              <a:gd name="connsiteX5" fmla="*/ 475041 w 549249"/>
              <a:gd name="connsiteY5" fmla="*/ 0 h 681201"/>
              <a:gd name="connsiteX6" fmla="*/ 110219 w 549249"/>
              <a:gd name="connsiteY6" fmla="*/ 0 h 681201"/>
              <a:gd name="connsiteX7" fmla="*/ 424882 w 549249"/>
              <a:gd name="connsiteY7" fmla="*/ 0 h 681201"/>
              <a:gd name="connsiteX8" fmla="*/ 391873 w 549249"/>
              <a:gd name="connsiteY8" fmla="*/ 73152 h 681201"/>
              <a:gd name="connsiteX9" fmla="*/ 388284 w 549249"/>
              <a:gd name="connsiteY9" fmla="*/ 76612 h 681201"/>
              <a:gd name="connsiteX10" fmla="*/ 141114 w 549249"/>
              <a:gd name="connsiteY10" fmla="*/ 554137 h 681201"/>
              <a:gd name="connsiteX11" fmla="*/ 17348 w 549249"/>
              <a:gd name="connsiteY11" fmla="*/ 681201 h 681201"/>
              <a:gd name="connsiteX12" fmla="*/ 0 w 549249"/>
              <a:gd name="connsiteY12" fmla="*/ 585283 h 681201"/>
              <a:gd name="connsiteX13" fmla="*/ 238520 w 549249"/>
              <a:gd name="connsiteY13" fmla="*/ 73152 h 681201"/>
              <a:gd name="connsiteX14" fmla="*/ 77739 w 549249"/>
              <a:gd name="connsiteY14" fmla="*/ 73152 h 681201"/>
              <a:gd name="connsiteX15" fmla="*/ 110219 w 549249"/>
              <a:gd name="connsiteY15" fmla="*/ 0 h 681201"/>
              <a:gd name="connsiteX0" fmla="*/ 475041 w 549249"/>
              <a:gd name="connsiteY0" fmla="*/ 0 h 681201"/>
              <a:gd name="connsiteX1" fmla="*/ 549249 w 549249"/>
              <a:gd name="connsiteY1" fmla="*/ 0 h 681201"/>
              <a:gd name="connsiteX2" fmla="*/ 549249 w 549249"/>
              <a:gd name="connsiteY2" fmla="*/ 53625 h 681201"/>
              <a:gd name="connsiteX3" fmla="*/ 538748 w 549249"/>
              <a:gd name="connsiteY3" fmla="*/ 73152 h 681201"/>
              <a:gd name="connsiteX4" fmla="*/ 442031 w 549249"/>
              <a:gd name="connsiteY4" fmla="*/ 73152 h 681201"/>
              <a:gd name="connsiteX5" fmla="*/ 475041 w 549249"/>
              <a:gd name="connsiteY5" fmla="*/ 0 h 681201"/>
              <a:gd name="connsiteX6" fmla="*/ 110219 w 549249"/>
              <a:gd name="connsiteY6" fmla="*/ 0 h 681201"/>
              <a:gd name="connsiteX7" fmla="*/ 424882 w 549249"/>
              <a:gd name="connsiteY7" fmla="*/ 0 h 681201"/>
              <a:gd name="connsiteX8" fmla="*/ 391873 w 549249"/>
              <a:gd name="connsiteY8" fmla="*/ 73152 h 681201"/>
              <a:gd name="connsiteX9" fmla="*/ 388284 w 549249"/>
              <a:gd name="connsiteY9" fmla="*/ 76612 h 681201"/>
              <a:gd name="connsiteX10" fmla="*/ 116891 w 549249"/>
              <a:gd name="connsiteY10" fmla="*/ 599123 h 681201"/>
              <a:gd name="connsiteX11" fmla="*/ 17348 w 549249"/>
              <a:gd name="connsiteY11" fmla="*/ 681201 h 681201"/>
              <a:gd name="connsiteX12" fmla="*/ 0 w 549249"/>
              <a:gd name="connsiteY12" fmla="*/ 585283 h 681201"/>
              <a:gd name="connsiteX13" fmla="*/ 238520 w 549249"/>
              <a:gd name="connsiteY13" fmla="*/ 73152 h 681201"/>
              <a:gd name="connsiteX14" fmla="*/ 77739 w 549249"/>
              <a:gd name="connsiteY14" fmla="*/ 73152 h 681201"/>
              <a:gd name="connsiteX15" fmla="*/ 110219 w 549249"/>
              <a:gd name="connsiteY15" fmla="*/ 0 h 681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49249" h="681201">
                <a:moveTo>
                  <a:pt x="475041" y="0"/>
                </a:moveTo>
                <a:lnTo>
                  <a:pt x="549249" y="0"/>
                </a:lnTo>
                <a:lnTo>
                  <a:pt x="549249" y="53625"/>
                </a:lnTo>
                <a:lnTo>
                  <a:pt x="538748" y="73152"/>
                </a:lnTo>
                <a:lnTo>
                  <a:pt x="442031" y="73152"/>
                </a:lnTo>
                <a:lnTo>
                  <a:pt x="475041" y="0"/>
                </a:lnTo>
                <a:close/>
                <a:moveTo>
                  <a:pt x="110219" y="0"/>
                </a:moveTo>
                <a:lnTo>
                  <a:pt x="424882" y="0"/>
                </a:lnTo>
                <a:lnTo>
                  <a:pt x="391873" y="73152"/>
                </a:lnTo>
                <a:lnTo>
                  <a:pt x="388284" y="76612"/>
                </a:lnTo>
                <a:lnTo>
                  <a:pt x="116891" y="599123"/>
                </a:lnTo>
                <a:lnTo>
                  <a:pt x="17348" y="681201"/>
                </a:lnTo>
                <a:lnTo>
                  <a:pt x="0" y="585283"/>
                </a:lnTo>
                <a:lnTo>
                  <a:pt x="238520" y="73152"/>
                </a:lnTo>
                <a:lnTo>
                  <a:pt x="77739" y="73152"/>
                </a:lnTo>
                <a:lnTo>
                  <a:pt x="110219" y="0"/>
                </a:lnTo>
                <a:close/>
              </a:path>
            </a:pathLst>
          </a:custGeom>
          <a:gradFill>
            <a:gsLst>
              <a:gs pos="33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75BA1127-1B54-4275-91AD-BD3F4B5C5643}"/>
              </a:ext>
            </a:extLst>
          </p:cNvPr>
          <p:cNvSpPr txBox="1"/>
          <p:nvPr/>
        </p:nvSpPr>
        <p:spPr>
          <a:xfrm>
            <a:off x="970396" y="1855831"/>
            <a:ext cx="2885227" cy="338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大文送模板第一期</a:t>
            </a:r>
          </a:p>
        </p:txBody>
      </p:sp>
      <p:sp>
        <p:nvSpPr>
          <p:cNvPr id="118" name="等腰三角形 117">
            <a:extLst>
              <a:ext uri="{FF2B5EF4-FFF2-40B4-BE49-F238E27FC236}">
                <a16:creationId xmlns:a16="http://schemas.microsoft.com/office/drawing/2014/main" xmlns="" id="{17A725B4-8D41-4980-93A9-357138EE616D}"/>
              </a:ext>
            </a:extLst>
          </p:cNvPr>
          <p:cNvSpPr/>
          <p:nvPr/>
        </p:nvSpPr>
        <p:spPr>
          <a:xfrm flipV="1">
            <a:off x="3346781" y="1890982"/>
            <a:ext cx="226273" cy="195063"/>
          </a:xfrm>
          <a:prstGeom prst="triangle">
            <a:avLst/>
          </a:prstGeom>
          <a:solidFill>
            <a:srgbClr val="BA8C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/>
          </a:p>
        </p:txBody>
      </p:sp>
      <p:cxnSp>
        <p:nvCxnSpPr>
          <p:cNvPr id="119" name="PA-直接连接符 118">
            <a:extLst>
              <a:ext uri="{FF2B5EF4-FFF2-40B4-BE49-F238E27FC236}">
                <a16:creationId xmlns:a16="http://schemas.microsoft.com/office/drawing/2014/main" xmlns="" id="{D8C002E9-976C-4A46-B1F5-A70632CE95B2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>
            <a:off x="1664643" y="3322224"/>
            <a:ext cx="32820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A-直接连接符 119">
            <a:extLst>
              <a:ext uri="{FF2B5EF4-FFF2-40B4-BE49-F238E27FC236}">
                <a16:creationId xmlns:a16="http://schemas.microsoft.com/office/drawing/2014/main" xmlns="" id="{2B7E68A2-B369-4B40-B757-5ACD61DA52A7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1678228" y="3665447"/>
            <a:ext cx="32820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PA-文本框 138">
            <a:extLst>
              <a:ext uri="{FF2B5EF4-FFF2-40B4-BE49-F238E27FC236}">
                <a16:creationId xmlns:a16="http://schemas.microsoft.com/office/drawing/2014/main" xmlns="" id="{EE787C06-CD18-460C-B9C1-9B90C04FE7E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665398" y="3395110"/>
            <a:ext cx="1904639" cy="182823"/>
          </a:xfrm>
          <a:custGeom>
            <a:avLst/>
            <a:gdLst/>
            <a:ahLst/>
            <a:cxnLst/>
            <a:rect l="l" t="t" r="r" b="b"/>
            <a:pathLst>
              <a:path w="1904639" h="182823">
                <a:moveTo>
                  <a:pt x="848507" y="138017"/>
                </a:moveTo>
                <a:cubicBezTo>
                  <a:pt x="853041" y="138017"/>
                  <a:pt x="856308" y="138751"/>
                  <a:pt x="858308" y="140218"/>
                </a:cubicBezTo>
                <a:cubicBezTo>
                  <a:pt x="860308" y="141684"/>
                  <a:pt x="861308" y="145085"/>
                  <a:pt x="861308" y="150419"/>
                </a:cubicBezTo>
                <a:cubicBezTo>
                  <a:pt x="861308" y="156019"/>
                  <a:pt x="860308" y="159553"/>
                  <a:pt x="858308" y="161020"/>
                </a:cubicBezTo>
                <a:cubicBezTo>
                  <a:pt x="856308" y="162487"/>
                  <a:pt x="853041" y="163220"/>
                  <a:pt x="848507" y="163220"/>
                </a:cubicBezTo>
                <a:cubicBezTo>
                  <a:pt x="843839" y="163220"/>
                  <a:pt x="840539" y="162487"/>
                  <a:pt x="838605" y="161020"/>
                </a:cubicBezTo>
                <a:cubicBezTo>
                  <a:pt x="836672" y="159553"/>
                  <a:pt x="835705" y="156019"/>
                  <a:pt x="835705" y="150419"/>
                </a:cubicBezTo>
                <a:cubicBezTo>
                  <a:pt x="835705" y="145085"/>
                  <a:pt x="836672" y="141684"/>
                  <a:pt x="838605" y="140218"/>
                </a:cubicBezTo>
                <a:cubicBezTo>
                  <a:pt x="840539" y="138751"/>
                  <a:pt x="843839" y="138017"/>
                  <a:pt x="848507" y="138017"/>
                </a:cubicBezTo>
                <a:close/>
                <a:moveTo>
                  <a:pt x="284436" y="128816"/>
                </a:moveTo>
                <a:lnTo>
                  <a:pt x="284436" y="157020"/>
                </a:lnTo>
                <a:lnTo>
                  <a:pt x="354045" y="157020"/>
                </a:lnTo>
                <a:lnTo>
                  <a:pt x="354045" y="128816"/>
                </a:lnTo>
                <a:close/>
                <a:moveTo>
                  <a:pt x="269834" y="115414"/>
                </a:moveTo>
                <a:lnTo>
                  <a:pt x="369447" y="115414"/>
                </a:lnTo>
                <a:lnTo>
                  <a:pt x="369447" y="181623"/>
                </a:lnTo>
                <a:lnTo>
                  <a:pt x="354045" y="181623"/>
                </a:lnTo>
                <a:lnTo>
                  <a:pt x="354045" y="170421"/>
                </a:lnTo>
                <a:lnTo>
                  <a:pt x="284436" y="170421"/>
                </a:lnTo>
                <a:lnTo>
                  <a:pt x="284436" y="181623"/>
                </a:lnTo>
                <a:lnTo>
                  <a:pt x="269834" y="181623"/>
                </a:lnTo>
                <a:close/>
                <a:moveTo>
                  <a:pt x="1526992" y="113214"/>
                </a:moveTo>
                <a:lnTo>
                  <a:pt x="1526992" y="124216"/>
                </a:lnTo>
                <a:lnTo>
                  <a:pt x="1556195" y="124216"/>
                </a:lnTo>
                <a:lnTo>
                  <a:pt x="1556195" y="113214"/>
                </a:lnTo>
                <a:close/>
                <a:moveTo>
                  <a:pt x="1483986" y="113214"/>
                </a:moveTo>
                <a:lnTo>
                  <a:pt x="1483986" y="124216"/>
                </a:lnTo>
                <a:lnTo>
                  <a:pt x="1514390" y="124216"/>
                </a:lnTo>
                <a:lnTo>
                  <a:pt x="1514390" y="113214"/>
                </a:lnTo>
                <a:close/>
                <a:moveTo>
                  <a:pt x="59608" y="105013"/>
                </a:moveTo>
                <a:lnTo>
                  <a:pt x="106414" y="105013"/>
                </a:lnTo>
                <a:lnTo>
                  <a:pt x="106414" y="144618"/>
                </a:lnTo>
                <a:cubicBezTo>
                  <a:pt x="107347" y="143818"/>
                  <a:pt x="108547" y="142818"/>
                  <a:pt x="110014" y="141618"/>
                </a:cubicBezTo>
                <a:cubicBezTo>
                  <a:pt x="111481" y="140418"/>
                  <a:pt x="112915" y="139217"/>
                  <a:pt x="114315" y="138017"/>
                </a:cubicBezTo>
                <a:cubicBezTo>
                  <a:pt x="115715" y="136817"/>
                  <a:pt x="117015" y="135684"/>
                  <a:pt x="118215" y="134617"/>
                </a:cubicBezTo>
                <a:cubicBezTo>
                  <a:pt x="119415" y="133550"/>
                  <a:pt x="120216" y="132750"/>
                  <a:pt x="120616" y="132217"/>
                </a:cubicBezTo>
                <a:lnTo>
                  <a:pt x="124216" y="144218"/>
                </a:lnTo>
                <a:cubicBezTo>
                  <a:pt x="123149" y="145018"/>
                  <a:pt x="121682" y="146185"/>
                  <a:pt x="119815" y="147718"/>
                </a:cubicBezTo>
                <a:cubicBezTo>
                  <a:pt x="117949" y="149252"/>
                  <a:pt x="116082" y="150819"/>
                  <a:pt x="114215" y="152419"/>
                </a:cubicBezTo>
                <a:cubicBezTo>
                  <a:pt x="112348" y="154019"/>
                  <a:pt x="110581" y="155553"/>
                  <a:pt x="108914" y="157020"/>
                </a:cubicBezTo>
                <a:cubicBezTo>
                  <a:pt x="107247" y="158486"/>
                  <a:pt x="106014" y="159620"/>
                  <a:pt x="105214" y="160420"/>
                </a:cubicBezTo>
                <a:cubicBezTo>
                  <a:pt x="104414" y="161220"/>
                  <a:pt x="103347" y="162254"/>
                  <a:pt x="102013" y="163520"/>
                </a:cubicBezTo>
                <a:cubicBezTo>
                  <a:pt x="100680" y="164787"/>
                  <a:pt x="99480" y="165954"/>
                  <a:pt x="98413" y="167021"/>
                </a:cubicBezTo>
                <a:lnTo>
                  <a:pt x="90012" y="158020"/>
                </a:lnTo>
                <a:cubicBezTo>
                  <a:pt x="91745" y="156420"/>
                  <a:pt x="92779" y="154986"/>
                  <a:pt x="93112" y="153719"/>
                </a:cubicBezTo>
                <a:cubicBezTo>
                  <a:pt x="93446" y="152452"/>
                  <a:pt x="93612" y="151086"/>
                  <a:pt x="93612" y="149619"/>
                </a:cubicBezTo>
                <a:lnTo>
                  <a:pt x="93612" y="117615"/>
                </a:lnTo>
                <a:lnTo>
                  <a:pt x="72410" y="117615"/>
                </a:lnTo>
                <a:lnTo>
                  <a:pt x="72410" y="132217"/>
                </a:lnTo>
                <a:cubicBezTo>
                  <a:pt x="72410" y="137284"/>
                  <a:pt x="72143" y="141784"/>
                  <a:pt x="71609" y="145718"/>
                </a:cubicBezTo>
                <a:cubicBezTo>
                  <a:pt x="71076" y="149652"/>
                  <a:pt x="70109" y="153419"/>
                  <a:pt x="68709" y="157020"/>
                </a:cubicBezTo>
                <a:cubicBezTo>
                  <a:pt x="67309" y="160620"/>
                  <a:pt x="65442" y="164254"/>
                  <a:pt x="63108" y="167921"/>
                </a:cubicBezTo>
                <a:cubicBezTo>
                  <a:pt x="60775" y="171588"/>
                  <a:pt x="57741" y="175622"/>
                  <a:pt x="54007" y="180022"/>
                </a:cubicBezTo>
                <a:lnTo>
                  <a:pt x="42406" y="172822"/>
                </a:lnTo>
                <a:cubicBezTo>
                  <a:pt x="46006" y="169088"/>
                  <a:pt x="48907" y="165687"/>
                  <a:pt x="51107" y="162620"/>
                </a:cubicBezTo>
                <a:cubicBezTo>
                  <a:pt x="53307" y="159553"/>
                  <a:pt x="55041" y="156420"/>
                  <a:pt x="56308" y="153219"/>
                </a:cubicBezTo>
                <a:cubicBezTo>
                  <a:pt x="57574" y="150019"/>
                  <a:pt x="58441" y="146518"/>
                  <a:pt x="58908" y="142718"/>
                </a:cubicBezTo>
                <a:cubicBezTo>
                  <a:pt x="59375" y="138917"/>
                  <a:pt x="59608" y="134417"/>
                  <a:pt x="59608" y="129216"/>
                </a:cubicBezTo>
                <a:close/>
                <a:moveTo>
                  <a:pt x="1526992" y="93212"/>
                </a:moveTo>
                <a:lnTo>
                  <a:pt x="1526992" y="103613"/>
                </a:lnTo>
                <a:lnTo>
                  <a:pt x="1556195" y="103613"/>
                </a:lnTo>
                <a:lnTo>
                  <a:pt x="1556195" y="93212"/>
                </a:lnTo>
                <a:close/>
                <a:moveTo>
                  <a:pt x="1483986" y="93212"/>
                </a:moveTo>
                <a:lnTo>
                  <a:pt x="1483986" y="103613"/>
                </a:lnTo>
                <a:lnTo>
                  <a:pt x="1514390" y="103613"/>
                </a:lnTo>
                <a:lnTo>
                  <a:pt x="1514390" y="93212"/>
                </a:lnTo>
                <a:close/>
                <a:moveTo>
                  <a:pt x="269634" y="85011"/>
                </a:moveTo>
                <a:lnTo>
                  <a:pt x="369847" y="85011"/>
                </a:lnTo>
                <a:lnTo>
                  <a:pt x="369847" y="98012"/>
                </a:lnTo>
                <a:lnTo>
                  <a:pt x="269634" y="98012"/>
                </a:lnTo>
                <a:close/>
                <a:moveTo>
                  <a:pt x="50407" y="77810"/>
                </a:moveTo>
                <a:lnTo>
                  <a:pt x="113415" y="77810"/>
                </a:lnTo>
                <a:lnTo>
                  <a:pt x="113415" y="90011"/>
                </a:lnTo>
                <a:lnTo>
                  <a:pt x="50407" y="90011"/>
                </a:lnTo>
                <a:close/>
                <a:moveTo>
                  <a:pt x="666284" y="75009"/>
                </a:moveTo>
                <a:lnTo>
                  <a:pt x="666284" y="102813"/>
                </a:lnTo>
                <a:lnTo>
                  <a:pt x="720891" y="102813"/>
                </a:lnTo>
                <a:lnTo>
                  <a:pt x="720891" y="75009"/>
                </a:lnTo>
                <a:close/>
                <a:moveTo>
                  <a:pt x="407051" y="65408"/>
                </a:moveTo>
                <a:lnTo>
                  <a:pt x="450257" y="65408"/>
                </a:lnTo>
                <a:lnTo>
                  <a:pt x="450257" y="146618"/>
                </a:lnTo>
                <a:cubicBezTo>
                  <a:pt x="451457" y="145818"/>
                  <a:pt x="453324" y="144385"/>
                  <a:pt x="455858" y="142318"/>
                </a:cubicBezTo>
                <a:cubicBezTo>
                  <a:pt x="458391" y="140251"/>
                  <a:pt x="461092" y="138051"/>
                  <a:pt x="463959" y="135717"/>
                </a:cubicBezTo>
                <a:cubicBezTo>
                  <a:pt x="466826" y="133383"/>
                  <a:pt x="469559" y="131116"/>
                  <a:pt x="472160" y="128916"/>
                </a:cubicBezTo>
                <a:cubicBezTo>
                  <a:pt x="474760" y="126716"/>
                  <a:pt x="476727" y="125082"/>
                  <a:pt x="478060" y="124015"/>
                </a:cubicBezTo>
                <a:lnTo>
                  <a:pt x="483461" y="139617"/>
                </a:lnTo>
                <a:cubicBezTo>
                  <a:pt x="482128" y="140551"/>
                  <a:pt x="479794" y="142251"/>
                  <a:pt x="476460" y="144718"/>
                </a:cubicBezTo>
                <a:cubicBezTo>
                  <a:pt x="473126" y="147185"/>
                  <a:pt x="469593" y="149819"/>
                  <a:pt x="465859" y="152619"/>
                </a:cubicBezTo>
                <a:cubicBezTo>
                  <a:pt x="462125" y="155419"/>
                  <a:pt x="458558" y="158086"/>
                  <a:pt x="455158" y="160620"/>
                </a:cubicBezTo>
                <a:cubicBezTo>
                  <a:pt x="451757" y="163154"/>
                  <a:pt x="449390" y="164954"/>
                  <a:pt x="448057" y="166021"/>
                </a:cubicBezTo>
                <a:cubicBezTo>
                  <a:pt x="446590" y="167221"/>
                  <a:pt x="444890" y="168688"/>
                  <a:pt x="442956" y="170421"/>
                </a:cubicBezTo>
                <a:cubicBezTo>
                  <a:pt x="441022" y="172155"/>
                  <a:pt x="439255" y="173955"/>
                  <a:pt x="437655" y="175822"/>
                </a:cubicBezTo>
                <a:lnTo>
                  <a:pt x="428454" y="163020"/>
                </a:lnTo>
                <a:cubicBezTo>
                  <a:pt x="429788" y="161687"/>
                  <a:pt x="430854" y="160520"/>
                  <a:pt x="431654" y="159520"/>
                </a:cubicBezTo>
                <a:cubicBezTo>
                  <a:pt x="432455" y="158520"/>
                  <a:pt x="433055" y="157620"/>
                  <a:pt x="433455" y="156820"/>
                </a:cubicBezTo>
                <a:cubicBezTo>
                  <a:pt x="433855" y="156019"/>
                  <a:pt x="434122" y="155153"/>
                  <a:pt x="434255" y="154219"/>
                </a:cubicBezTo>
                <a:cubicBezTo>
                  <a:pt x="434388" y="153286"/>
                  <a:pt x="434455" y="152219"/>
                  <a:pt x="434455" y="151019"/>
                </a:cubicBezTo>
                <a:lnTo>
                  <a:pt x="434455" y="81010"/>
                </a:lnTo>
                <a:lnTo>
                  <a:pt x="407051" y="81010"/>
                </a:lnTo>
                <a:close/>
                <a:moveTo>
                  <a:pt x="1687212" y="64208"/>
                </a:moveTo>
                <a:lnTo>
                  <a:pt x="1703414" y="65008"/>
                </a:lnTo>
                <a:lnTo>
                  <a:pt x="1703414" y="182223"/>
                </a:lnTo>
                <a:lnTo>
                  <a:pt x="1687212" y="182223"/>
                </a:lnTo>
                <a:close/>
                <a:moveTo>
                  <a:pt x="269634" y="56007"/>
                </a:moveTo>
                <a:lnTo>
                  <a:pt x="369847" y="56007"/>
                </a:lnTo>
                <a:lnTo>
                  <a:pt x="369847" y="68809"/>
                </a:lnTo>
                <a:lnTo>
                  <a:pt x="269634" y="68809"/>
                </a:lnTo>
                <a:close/>
                <a:moveTo>
                  <a:pt x="848507" y="52807"/>
                </a:moveTo>
                <a:cubicBezTo>
                  <a:pt x="853041" y="52807"/>
                  <a:pt x="856308" y="53540"/>
                  <a:pt x="858308" y="55007"/>
                </a:cubicBezTo>
                <a:cubicBezTo>
                  <a:pt x="860308" y="56474"/>
                  <a:pt x="861308" y="59941"/>
                  <a:pt x="861308" y="65408"/>
                </a:cubicBezTo>
                <a:cubicBezTo>
                  <a:pt x="861308" y="70876"/>
                  <a:pt x="860308" y="74343"/>
                  <a:pt x="858308" y="75809"/>
                </a:cubicBezTo>
                <a:cubicBezTo>
                  <a:pt x="856308" y="77276"/>
                  <a:pt x="853041" y="78010"/>
                  <a:pt x="848507" y="78010"/>
                </a:cubicBezTo>
                <a:cubicBezTo>
                  <a:pt x="843839" y="78010"/>
                  <a:pt x="840539" y="77276"/>
                  <a:pt x="838605" y="75809"/>
                </a:cubicBezTo>
                <a:cubicBezTo>
                  <a:pt x="836672" y="74343"/>
                  <a:pt x="835705" y="70876"/>
                  <a:pt x="835705" y="65408"/>
                </a:cubicBezTo>
                <a:cubicBezTo>
                  <a:pt x="835705" y="59941"/>
                  <a:pt x="836672" y="56474"/>
                  <a:pt x="838605" y="55007"/>
                </a:cubicBezTo>
                <a:cubicBezTo>
                  <a:pt x="840539" y="53540"/>
                  <a:pt x="843839" y="52807"/>
                  <a:pt x="848507" y="52807"/>
                </a:cubicBezTo>
                <a:close/>
                <a:moveTo>
                  <a:pt x="40006" y="51006"/>
                </a:moveTo>
                <a:lnTo>
                  <a:pt x="51007" y="57407"/>
                </a:lnTo>
                <a:cubicBezTo>
                  <a:pt x="49140" y="61408"/>
                  <a:pt x="47206" y="65341"/>
                  <a:pt x="45206" y="69209"/>
                </a:cubicBezTo>
                <a:cubicBezTo>
                  <a:pt x="43206" y="73076"/>
                  <a:pt x="41072" y="76943"/>
                  <a:pt x="38805" y="80810"/>
                </a:cubicBezTo>
                <a:lnTo>
                  <a:pt x="38805" y="180823"/>
                </a:lnTo>
                <a:lnTo>
                  <a:pt x="26004" y="180823"/>
                </a:lnTo>
                <a:lnTo>
                  <a:pt x="26004" y="100613"/>
                </a:lnTo>
                <a:cubicBezTo>
                  <a:pt x="23337" y="104480"/>
                  <a:pt x="20636" y="108180"/>
                  <a:pt x="17903" y="111714"/>
                </a:cubicBezTo>
                <a:cubicBezTo>
                  <a:pt x="15169" y="115248"/>
                  <a:pt x="12402" y="118615"/>
                  <a:pt x="9602" y="121815"/>
                </a:cubicBezTo>
                <a:lnTo>
                  <a:pt x="0" y="110814"/>
                </a:lnTo>
                <a:cubicBezTo>
                  <a:pt x="3201" y="107213"/>
                  <a:pt x="6701" y="103013"/>
                  <a:pt x="10502" y="98212"/>
                </a:cubicBezTo>
                <a:cubicBezTo>
                  <a:pt x="14302" y="93412"/>
                  <a:pt x="18036" y="88344"/>
                  <a:pt x="21703" y="83010"/>
                </a:cubicBezTo>
                <a:cubicBezTo>
                  <a:pt x="25370" y="77676"/>
                  <a:pt x="28804" y="72242"/>
                  <a:pt x="32004" y="66708"/>
                </a:cubicBezTo>
                <a:cubicBezTo>
                  <a:pt x="35205" y="61174"/>
                  <a:pt x="37872" y="55940"/>
                  <a:pt x="40006" y="51006"/>
                </a:cubicBezTo>
                <a:close/>
                <a:moveTo>
                  <a:pt x="138418" y="49806"/>
                </a:moveTo>
                <a:cubicBezTo>
                  <a:pt x="138151" y="50740"/>
                  <a:pt x="137851" y="51640"/>
                  <a:pt x="137518" y="52507"/>
                </a:cubicBezTo>
                <a:cubicBezTo>
                  <a:pt x="137184" y="53373"/>
                  <a:pt x="136818" y="54273"/>
                  <a:pt x="136418" y="55207"/>
                </a:cubicBezTo>
                <a:cubicBezTo>
                  <a:pt x="137218" y="66008"/>
                  <a:pt x="138651" y="76110"/>
                  <a:pt x="140718" y="85511"/>
                </a:cubicBezTo>
                <a:cubicBezTo>
                  <a:pt x="142785" y="94912"/>
                  <a:pt x="145419" y="103746"/>
                  <a:pt x="148619" y="112014"/>
                </a:cubicBezTo>
                <a:cubicBezTo>
                  <a:pt x="152086" y="103080"/>
                  <a:pt x="154853" y="93545"/>
                  <a:pt x="156920" y="83410"/>
                </a:cubicBezTo>
                <a:cubicBezTo>
                  <a:pt x="158987" y="73276"/>
                  <a:pt x="160554" y="62074"/>
                  <a:pt x="161621" y="49806"/>
                </a:cubicBezTo>
                <a:close/>
                <a:moveTo>
                  <a:pt x="1257758" y="45206"/>
                </a:moveTo>
                <a:cubicBezTo>
                  <a:pt x="1261758" y="59874"/>
                  <a:pt x="1266859" y="72876"/>
                  <a:pt x="1273060" y="84211"/>
                </a:cubicBezTo>
                <a:cubicBezTo>
                  <a:pt x="1279260" y="95545"/>
                  <a:pt x="1286895" y="105747"/>
                  <a:pt x="1295963" y="114814"/>
                </a:cubicBezTo>
                <a:cubicBezTo>
                  <a:pt x="1304764" y="105613"/>
                  <a:pt x="1311965" y="95379"/>
                  <a:pt x="1317565" y="84111"/>
                </a:cubicBezTo>
                <a:cubicBezTo>
                  <a:pt x="1323166" y="72842"/>
                  <a:pt x="1327700" y="59874"/>
                  <a:pt x="1331167" y="45206"/>
                </a:cubicBezTo>
                <a:close/>
                <a:moveTo>
                  <a:pt x="617878" y="41605"/>
                </a:moveTo>
                <a:lnTo>
                  <a:pt x="632280" y="42205"/>
                </a:lnTo>
                <a:lnTo>
                  <a:pt x="632280" y="181023"/>
                </a:lnTo>
                <a:lnTo>
                  <a:pt x="617878" y="181023"/>
                </a:lnTo>
                <a:close/>
                <a:moveTo>
                  <a:pt x="1569197" y="39605"/>
                </a:moveTo>
                <a:lnTo>
                  <a:pt x="1570197" y="49806"/>
                </a:lnTo>
                <a:cubicBezTo>
                  <a:pt x="1564596" y="50473"/>
                  <a:pt x="1558062" y="51073"/>
                  <a:pt x="1550594" y="51606"/>
                </a:cubicBezTo>
                <a:cubicBezTo>
                  <a:pt x="1543127" y="52140"/>
                  <a:pt x="1535259" y="52607"/>
                  <a:pt x="1526992" y="53007"/>
                </a:cubicBezTo>
                <a:lnTo>
                  <a:pt x="1526992" y="62808"/>
                </a:lnTo>
                <a:lnTo>
                  <a:pt x="1583399" y="62808"/>
                </a:lnTo>
                <a:lnTo>
                  <a:pt x="1583399" y="73409"/>
                </a:lnTo>
                <a:lnTo>
                  <a:pt x="1526992" y="73409"/>
                </a:lnTo>
                <a:lnTo>
                  <a:pt x="1526992" y="83810"/>
                </a:lnTo>
                <a:lnTo>
                  <a:pt x="1568997" y="83810"/>
                </a:lnTo>
                <a:lnTo>
                  <a:pt x="1568997" y="133817"/>
                </a:lnTo>
                <a:lnTo>
                  <a:pt x="1526992" y="133817"/>
                </a:lnTo>
                <a:lnTo>
                  <a:pt x="1526992" y="145218"/>
                </a:lnTo>
                <a:lnTo>
                  <a:pt x="1574598" y="145218"/>
                </a:lnTo>
                <a:lnTo>
                  <a:pt x="1574598" y="155619"/>
                </a:lnTo>
                <a:lnTo>
                  <a:pt x="1526992" y="155619"/>
                </a:lnTo>
                <a:lnTo>
                  <a:pt x="1526992" y="167021"/>
                </a:lnTo>
                <a:lnTo>
                  <a:pt x="1582998" y="167021"/>
                </a:lnTo>
                <a:lnTo>
                  <a:pt x="1582998" y="177422"/>
                </a:lnTo>
                <a:lnTo>
                  <a:pt x="1456383" y="177422"/>
                </a:lnTo>
                <a:lnTo>
                  <a:pt x="1456383" y="167021"/>
                </a:lnTo>
                <a:lnTo>
                  <a:pt x="1514390" y="167021"/>
                </a:lnTo>
                <a:lnTo>
                  <a:pt x="1514390" y="155619"/>
                </a:lnTo>
                <a:lnTo>
                  <a:pt x="1465584" y="155619"/>
                </a:lnTo>
                <a:lnTo>
                  <a:pt x="1465584" y="145218"/>
                </a:lnTo>
                <a:lnTo>
                  <a:pt x="1514390" y="145218"/>
                </a:lnTo>
                <a:lnTo>
                  <a:pt x="1514390" y="133817"/>
                </a:lnTo>
                <a:lnTo>
                  <a:pt x="1471185" y="133817"/>
                </a:lnTo>
                <a:lnTo>
                  <a:pt x="1471185" y="83810"/>
                </a:lnTo>
                <a:lnTo>
                  <a:pt x="1514390" y="83810"/>
                </a:lnTo>
                <a:lnTo>
                  <a:pt x="1514390" y="73409"/>
                </a:lnTo>
                <a:lnTo>
                  <a:pt x="1460383" y="73409"/>
                </a:lnTo>
                <a:lnTo>
                  <a:pt x="1460383" y="62808"/>
                </a:lnTo>
                <a:lnTo>
                  <a:pt x="1514390" y="62808"/>
                </a:lnTo>
                <a:lnTo>
                  <a:pt x="1514390" y="53607"/>
                </a:lnTo>
                <a:cubicBezTo>
                  <a:pt x="1506389" y="54007"/>
                  <a:pt x="1498621" y="54340"/>
                  <a:pt x="1491087" y="54607"/>
                </a:cubicBezTo>
                <a:cubicBezTo>
                  <a:pt x="1483553" y="54874"/>
                  <a:pt x="1476718" y="55074"/>
                  <a:pt x="1470584" y="55207"/>
                </a:cubicBezTo>
                <a:lnTo>
                  <a:pt x="1469384" y="44806"/>
                </a:lnTo>
                <a:cubicBezTo>
                  <a:pt x="1476585" y="44672"/>
                  <a:pt x="1484653" y="44439"/>
                  <a:pt x="1493587" y="44106"/>
                </a:cubicBezTo>
                <a:cubicBezTo>
                  <a:pt x="1502522" y="43772"/>
                  <a:pt x="1511556" y="43372"/>
                  <a:pt x="1520691" y="42905"/>
                </a:cubicBezTo>
                <a:cubicBezTo>
                  <a:pt x="1529825" y="42439"/>
                  <a:pt x="1538626" y="41939"/>
                  <a:pt x="1547094" y="41405"/>
                </a:cubicBezTo>
                <a:cubicBezTo>
                  <a:pt x="1555562" y="40872"/>
                  <a:pt x="1562929" y="40272"/>
                  <a:pt x="1569197" y="39605"/>
                </a:cubicBezTo>
                <a:close/>
                <a:moveTo>
                  <a:pt x="1833230" y="38805"/>
                </a:moveTo>
                <a:lnTo>
                  <a:pt x="1833230" y="97812"/>
                </a:lnTo>
                <a:lnTo>
                  <a:pt x="1852232" y="97812"/>
                </a:lnTo>
                <a:cubicBezTo>
                  <a:pt x="1858633" y="97812"/>
                  <a:pt x="1864034" y="97345"/>
                  <a:pt x="1868434" y="96412"/>
                </a:cubicBezTo>
                <a:cubicBezTo>
                  <a:pt x="1872835" y="95479"/>
                  <a:pt x="1876335" y="93845"/>
                  <a:pt x="1878935" y="91511"/>
                </a:cubicBezTo>
                <a:cubicBezTo>
                  <a:pt x="1881536" y="89178"/>
                  <a:pt x="1883403" y="86077"/>
                  <a:pt x="1884536" y="82210"/>
                </a:cubicBezTo>
                <a:cubicBezTo>
                  <a:pt x="1885670" y="78343"/>
                  <a:pt x="1886236" y="73476"/>
                  <a:pt x="1886236" y="67608"/>
                </a:cubicBezTo>
                <a:cubicBezTo>
                  <a:pt x="1886236" y="62274"/>
                  <a:pt x="1885670" y="57774"/>
                  <a:pt x="1884536" y="54107"/>
                </a:cubicBezTo>
                <a:cubicBezTo>
                  <a:pt x="1883403" y="50440"/>
                  <a:pt x="1881536" y="47473"/>
                  <a:pt x="1878935" y="45206"/>
                </a:cubicBezTo>
                <a:cubicBezTo>
                  <a:pt x="1876335" y="42939"/>
                  <a:pt x="1872835" y="41305"/>
                  <a:pt x="1868434" y="40305"/>
                </a:cubicBezTo>
                <a:cubicBezTo>
                  <a:pt x="1864034" y="39305"/>
                  <a:pt x="1858633" y="38805"/>
                  <a:pt x="1852232" y="38805"/>
                </a:cubicBezTo>
                <a:close/>
                <a:moveTo>
                  <a:pt x="716490" y="34404"/>
                </a:moveTo>
                <a:lnTo>
                  <a:pt x="728092" y="40405"/>
                </a:lnTo>
                <a:cubicBezTo>
                  <a:pt x="726225" y="43605"/>
                  <a:pt x="723958" y="47239"/>
                  <a:pt x="721291" y="51306"/>
                </a:cubicBezTo>
                <a:cubicBezTo>
                  <a:pt x="718624" y="55374"/>
                  <a:pt x="716023" y="59274"/>
                  <a:pt x="713490" y="63008"/>
                </a:cubicBezTo>
                <a:lnTo>
                  <a:pt x="734092" y="63008"/>
                </a:lnTo>
                <a:lnTo>
                  <a:pt x="734092" y="114414"/>
                </a:lnTo>
                <a:lnTo>
                  <a:pt x="714090" y="114414"/>
                </a:lnTo>
                <a:lnTo>
                  <a:pt x="714090" y="142418"/>
                </a:lnTo>
                <a:cubicBezTo>
                  <a:pt x="714090" y="145485"/>
                  <a:pt x="714623" y="147485"/>
                  <a:pt x="715690" y="148419"/>
                </a:cubicBezTo>
                <a:cubicBezTo>
                  <a:pt x="716757" y="149352"/>
                  <a:pt x="718891" y="149819"/>
                  <a:pt x="722091" y="149819"/>
                </a:cubicBezTo>
                <a:lnTo>
                  <a:pt x="726291" y="149819"/>
                </a:lnTo>
                <a:cubicBezTo>
                  <a:pt x="729759" y="149819"/>
                  <a:pt x="731959" y="149319"/>
                  <a:pt x="732892" y="148319"/>
                </a:cubicBezTo>
                <a:cubicBezTo>
                  <a:pt x="733826" y="147318"/>
                  <a:pt x="734492" y="145351"/>
                  <a:pt x="734893" y="142418"/>
                </a:cubicBezTo>
                <a:cubicBezTo>
                  <a:pt x="735293" y="139351"/>
                  <a:pt x="735559" y="136684"/>
                  <a:pt x="735693" y="134417"/>
                </a:cubicBezTo>
                <a:cubicBezTo>
                  <a:pt x="735826" y="132150"/>
                  <a:pt x="735893" y="130483"/>
                  <a:pt x="735893" y="129416"/>
                </a:cubicBezTo>
                <a:lnTo>
                  <a:pt x="748494" y="134017"/>
                </a:lnTo>
                <a:cubicBezTo>
                  <a:pt x="748494" y="135217"/>
                  <a:pt x="748361" y="137150"/>
                  <a:pt x="748094" y="139817"/>
                </a:cubicBezTo>
                <a:cubicBezTo>
                  <a:pt x="747827" y="142484"/>
                  <a:pt x="747494" y="145351"/>
                  <a:pt x="747094" y="148419"/>
                </a:cubicBezTo>
                <a:cubicBezTo>
                  <a:pt x="746427" y="153886"/>
                  <a:pt x="744760" y="157520"/>
                  <a:pt x="742093" y="159320"/>
                </a:cubicBezTo>
                <a:cubicBezTo>
                  <a:pt x="739426" y="161120"/>
                  <a:pt x="734893" y="162020"/>
                  <a:pt x="728492" y="162020"/>
                </a:cubicBezTo>
                <a:lnTo>
                  <a:pt x="717890" y="162020"/>
                </a:lnTo>
                <a:cubicBezTo>
                  <a:pt x="712156" y="162020"/>
                  <a:pt x="707956" y="161020"/>
                  <a:pt x="705289" y="159020"/>
                </a:cubicBezTo>
                <a:cubicBezTo>
                  <a:pt x="702622" y="157020"/>
                  <a:pt x="701288" y="153086"/>
                  <a:pt x="701288" y="147218"/>
                </a:cubicBezTo>
                <a:lnTo>
                  <a:pt x="701288" y="114414"/>
                </a:lnTo>
                <a:lnTo>
                  <a:pt x="682286" y="114414"/>
                </a:lnTo>
                <a:cubicBezTo>
                  <a:pt x="681886" y="122415"/>
                  <a:pt x="680986" y="129216"/>
                  <a:pt x="679586" y="134817"/>
                </a:cubicBezTo>
                <a:cubicBezTo>
                  <a:pt x="678185" y="140418"/>
                  <a:pt x="676085" y="145285"/>
                  <a:pt x="673285" y="149419"/>
                </a:cubicBezTo>
                <a:cubicBezTo>
                  <a:pt x="670484" y="153553"/>
                  <a:pt x="666984" y="157286"/>
                  <a:pt x="662783" y="160620"/>
                </a:cubicBezTo>
                <a:cubicBezTo>
                  <a:pt x="658583" y="163954"/>
                  <a:pt x="653549" y="167288"/>
                  <a:pt x="647682" y="170621"/>
                </a:cubicBezTo>
                <a:lnTo>
                  <a:pt x="639281" y="158820"/>
                </a:lnTo>
                <a:cubicBezTo>
                  <a:pt x="644615" y="156153"/>
                  <a:pt x="649115" y="153553"/>
                  <a:pt x="652782" y="151019"/>
                </a:cubicBezTo>
                <a:cubicBezTo>
                  <a:pt x="656449" y="148485"/>
                  <a:pt x="659450" y="145552"/>
                  <a:pt x="661783" y="142218"/>
                </a:cubicBezTo>
                <a:cubicBezTo>
                  <a:pt x="664117" y="138884"/>
                  <a:pt x="665850" y="135017"/>
                  <a:pt x="666984" y="130616"/>
                </a:cubicBezTo>
                <a:cubicBezTo>
                  <a:pt x="668118" y="126216"/>
                  <a:pt x="668884" y="120815"/>
                  <a:pt x="669284" y="114414"/>
                </a:cubicBezTo>
                <a:lnTo>
                  <a:pt x="653282" y="114414"/>
                </a:lnTo>
                <a:lnTo>
                  <a:pt x="653282" y="63008"/>
                </a:lnTo>
                <a:lnTo>
                  <a:pt x="673285" y="63008"/>
                </a:lnTo>
                <a:cubicBezTo>
                  <a:pt x="672351" y="61274"/>
                  <a:pt x="671318" y="59341"/>
                  <a:pt x="670184" y="57207"/>
                </a:cubicBezTo>
                <a:cubicBezTo>
                  <a:pt x="669051" y="55074"/>
                  <a:pt x="667851" y="53007"/>
                  <a:pt x="666584" y="51006"/>
                </a:cubicBezTo>
                <a:cubicBezTo>
                  <a:pt x="665317" y="49006"/>
                  <a:pt x="664084" y="47106"/>
                  <a:pt x="662883" y="45306"/>
                </a:cubicBezTo>
                <a:cubicBezTo>
                  <a:pt x="661683" y="43505"/>
                  <a:pt x="660617" y="42005"/>
                  <a:pt x="659683" y="40805"/>
                </a:cubicBezTo>
                <a:lnTo>
                  <a:pt x="669484" y="34604"/>
                </a:lnTo>
                <a:cubicBezTo>
                  <a:pt x="670418" y="35804"/>
                  <a:pt x="671585" y="37371"/>
                  <a:pt x="672985" y="39305"/>
                </a:cubicBezTo>
                <a:cubicBezTo>
                  <a:pt x="674385" y="41238"/>
                  <a:pt x="675818" y="43339"/>
                  <a:pt x="677285" y="45606"/>
                </a:cubicBezTo>
                <a:cubicBezTo>
                  <a:pt x="678752" y="47873"/>
                  <a:pt x="680219" y="50173"/>
                  <a:pt x="681686" y="52507"/>
                </a:cubicBezTo>
                <a:cubicBezTo>
                  <a:pt x="683153" y="54840"/>
                  <a:pt x="684419" y="56940"/>
                  <a:pt x="685486" y="58807"/>
                </a:cubicBezTo>
                <a:lnTo>
                  <a:pt x="679686" y="63008"/>
                </a:lnTo>
                <a:lnTo>
                  <a:pt x="698488" y="63008"/>
                </a:lnTo>
                <a:cubicBezTo>
                  <a:pt x="700088" y="60874"/>
                  <a:pt x="701788" y="58474"/>
                  <a:pt x="703589" y="55807"/>
                </a:cubicBezTo>
                <a:cubicBezTo>
                  <a:pt x="705389" y="53140"/>
                  <a:pt x="707089" y="50506"/>
                  <a:pt x="708689" y="47906"/>
                </a:cubicBezTo>
                <a:cubicBezTo>
                  <a:pt x="710289" y="45306"/>
                  <a:pt x="711790" y="42805"/>
                  <a:pt x="713190" y="40405"/>
                </a:cubicBezTo>
                <a:cubicBezTo>
                  <a:pt x="714590" y="38005"/>
                  <a:pt x="715690" y="36005"/>
                  <a:pt x="716490" y="34404"/>
                </a:cubicBezTo>
                <a:close/>
                <a:moveTo>
                  <a:pt x="1414578" y="34204"/>
                </a:moveTo>
                <a:lnTo>
                  <a:pt x="1426779" y="35804"/>
                </a:lnTo>
                <a:cubicBezTo>
                  <a:pt x="1426246" y="41405"/>
                  <a:pt x="1425612" y="47473"/>
                  <a:pt x="1424879" y="54007"/>
                </a:cubicBezTo>
                <a:cubicBezTo>
                  <a:pt x="1424145" y="60541"/>
                  <a:pt x="1423312" y="67042"/>
                  <a:pt x="1422378" y="73509"/>
                </a:cubicBezTo>
                <a:cubicBezTo>
                  <a:pt x="1421445" y="79977"/>
                  <a:pt x="1420478" y="86211"/>
                  <a:pt x="1419478" y="92212"/>
                </a:cubicBezTo>
                <a:cubicBezTo>
                  <a:pt x="1418478" y="98212"/>
                  <a:pt x="1417511" y="103546"/>
                  <a:pt x="1416578" y="108214"/>
                </a:cubicBezTo>
                <a:lnTo>
                  <a:pt x="1403976" y="106013"/>
                </a:lnTo>
                <a:cubicBezTo>
                  <a:pt x="1405043" y="101746"/>
                  <a:pt x="1406110" y="96645"/>
                  <a:pt x="1407177" y="90711"/>
                </a:cubicBezTo>
                <a:cubicBezTo>
                  <a:pt x="1408243" y="84777"/>
                  <a:pt x="1409244" y="78543"/>
                  <a:pt x="1410177" y="72009"/>
                </a:cubicBezTo>
                <a:cubicBezTo>
                  <a:pt x="1411110" y="65475"/>
                  <a:pt x="1411977" y="58907"/>
                  <a:pt x="1412777" y="52307"/>
                </a:cubicBezTo>
                <a:cubicBezTo>
                  <a:pt x="1413577" y="45706"/>
                  <a:pt x="1414177" y="39672"/>
                  <a:pt x="1414578" y="34204"/>
                </a:cubicBezTo>
                <a:close/>
                <a:moveTo>
                  <a:pt x="1815227" y="23203"/>
                </a:moveTo>
                <a:lnTo>
                  <a:pt x="1853832" y="23203"/>
                </a:lnTo>
                <a:cubicBezTo>
                  <a:pt x="1863567" y="23203"/>
                  <a:pt x="1871701" y="24070"/>
                  <a:pt x="1878235" y="25803"/>
                </a:cubicBezTo>
                <a:cubicBezTo>
                  <a:pt x="1884769" y="27537"/>
                  <a:pt x="1890004" y="30204"/>
                  <a:pt x="1893937" y="33804"/>
                </a:cubicBezTo>
                <a:cubicBezTo>
                  <a:pt x="1897871" y="37405"/>
                  <a:pt x="1900638" y="42005"/>
                  <a:pt x="1902238" y="47606"/>
                </a:cubicBezTo>
                <a:cubicBezTo>
                  <a:pt x="1903839" y="53207"/>
                  <a:pt x="1904639" y="59874"/>
                  <a:pt x="1904639" y="67608"/>
                </a:cubicBezTo>
                <a:cubicBezTo>
                  <a:pt x="1904639" y="75743"/>
                  <a:pt x="1903672" y="82677"/>
                  <a:pt x="1901738" y="88411"/>
                </a:cubicBezTo>
                <a:cubicBezTo>
                  <a:pt x="1899805" y="94145"/>
                  <a:pt x="1896804" y="98812"/>
                  <a:pt x="1892737" y="102413"/>
                </a:cubicBezTo>
                <a:cubicBezTo>
                  <a:pt x="1888670" y="106013"/>
                  <a:pt x="1883403" y="108647"/>
                  <a:pt x="1876935" y="110314"/>
                </a:cubicBezTo>
                <a:cubicBezTo>
                  <a:pt x="1870468" y="111981"/>
                  <a:pt x="1862767" y="112814"/>
                  <a:pt x="1853832" y="112814"/>
                </a:cubicBezTo>
                <a:lnTo>
                  <a:pt x="1833230" y="112814"/>
                </a:lnTo>
                <a:lnTo>
                  <a:pt x="1833230" y="162020"/>
                </a:lnTo>
                <a:lnTo>
                  <a:pt x="1815227" y="162020"/>
                </a:lnTo>
                <a:close/>
                <a:moveTo>
                  <a:pt x="473660" y="16602"/>
                </a:moveTo>
                <a:lnTo>
                  <a:pt x="583474" y="16602"/>
                </a:lnTo>
                <a:lnTo>
                  <a:pt x="583474" y="31604"/>
                </a:lnTo>
                <a:lnTo>
                  <a:pt x="544469" y="31604"/>
                </a:lnTo>
                <a:lnTo>
                  <a:pt x="544469" y="152819"/>
                </a:lnTo>
                <a:cubicBezTo>
                  <a:pt x="544469" y="157486"/>
                  <a:pt x="544002" y="161453"/>
                  <a:pt x="543068" y="164721"/>
                </a:cubicBezTo>
                <a:cubicBezTo>
                  <a:pt x="542135" y="167988"/>
                  <a:pt x="540502" y="170655"/>
                  <a:pt x="538168" y="172722"/>
                </a:cubicBezTo>
                <a:cubicBezTo>
                  <a:pt x="535834" y="174789"/>
                  <a:pt x="532700" y="176322"/>
                  <a:pt x="528767" y="177322"/>
                </a:cubicBezTo>
                <a:cubicBezTo>
                  <a:pt x="524833" y="178322"/>
                  <a:pt x="519799" y="179022"/>
                  <a:pt x="513665" y="179422"/>
                </a:cubicBezTo>
                <a:lnTo>
                  <a:pt x="501663" y="180223"/>
                </a:lnTo>
                <a:lnTo>
                  <a:pt x="496063" y="163820"/>
                </a:lnTo>
                <a:lnTo>
                  <a:pt x="511264" y="163020"/>
                </a:lnTo>
                <a:cubicBezTo>
                  <a:pt x="514998" y="162754"/>
                  <a:pt x="517965" y="162354"/>
                  <a:pt x="520166" y="161820"/>
                </a:cubicBezTo>
                <a:cubicBezTo>
                  <a:pt x="522366" y="161287"/>
                  <a:pt x="524033" y="160453"/>
                  <a:pt x="525166" y="159320"/>
                </a:cubicBezTo>
                <a:cubicBezTo>
                  <a:pt x="526300" y="158186"/>
                  <a:pt x="527033" y="156686"/>
                  <a:pt x="527367" y="154819"/>
                </a:cubicBezTo>
                <a:cubicBezTo>
                  <a:pt x="527700" y="152952"/>
                  <a:pt x="527867" y="150619"/>
                  <a:pt x="527867" y="147818"/>
                </a:cubicBezTo>
                <a:lnTo>
                  <a:pt x="527867" y="31604"/>
                </a:lnTo>
                <a:lnTo>
                  <a:pt x="473660" y="31604"/>
                </a:lnTo>
                <a:close/>
                <a:moveTo>
                  <a:pt x="662083" y="14202"/>
                </a:moveTo>
                <a:lnTo>
                  <a:pt x="772897" y="14202"/>
                </a:lnTo>
                <a:lnTo>
                  <a:pt x="772897" y="153619"/>
                </a:lnTo>
                <a:cubicBezTo>
                  <a:pt x="772897" y="159087"/>
                  <a:pt x="772497" y="163487"/>
                  <a:pt x="771697" y="166821"/>
                </a:cubicBezTo>
                <a:cubicBezTo>
                  <a:pt x="770897" y="170155"/>
                  <a:pt x="769497" y="172822"/>
                  <a:pt x="767497" y="174822"/>
                </a:cubicBezTo>
                <a:cubicBezTo>
                  <a:pt x="765496" y="176822"/>
                  <a:pt x="762796" y="178256"/>
                  <a:pt x="759396" y="179122"/>
                </a:cubicBezTo>
                <a:cubicBezTo>
                  <a:pt x="755995" y="179989"/>
                  <a:pt x="751695" y="180623"/>
                  <a:pt x="746494" y="181023"/>
                </a:cubicBezTo>
                <a:lnTo>
                  <a:pt x="733892" y="182023"/>
                </a:lnTo>
                <a:lnTo>
                  <a:pt x="729692" y="167821"/>
                </a:lnTo>
                <a:lnTo>
                  <a:pt x="741693" y="167021"/>
                </a:lnTo>
                <a:cubicBezTo>
                  <a:pt x="745294" y="166754"/>
                  <a:pt x="748194" y="166454"/>
                  <a:pt x="750394" y="166121"/>
                </a:cubicBezTo>
                <a:cubicBezTo>
                  <a:pt x="752595" y="165787"/>
                  <a:pt x="754295" y="165121"/>
                  <a:pt x="755495" y="164121"/>
                </a:cubicBezTo>
                <a:cubicBezTo>
                  <a:pt x="756695" y="163120"/>
                  <a:pt x="757462" y="161687"/>
                  <a:pt x="757795" y="159820"/>
                </a:cubicBezTo>
                <a:cubicBezTo>
                  <a:pt x="758129" y="157953"/>
                  <a:pt x="758295" y="155353"/>
                  <a:pt x="758295" y="152019"/>
                </a:cubicBezTo>
                <a:lnTo>
                  <a:pt x="758295" y="28404"/>
                </a:lnTo>
                <a:lnTo>
                  <a:pt x="662083" y="28404"/>
                </a:lnTo>
                <a:close/>
                <a:moveTo>
                  <a:pt x="41806" y="4201"/>
                </a:moveTo>
                <a:lnTo>
                  <a:pt x="53607" y="10801"/>
                </a:lnTo>
                <a:cubicBezTo>
                  <a:pt x="48407" y="20002"/>
                  <a:pt x="42572" y="28937"/>
                  <a:pt x="36105" y="37605"/>
                </a:cubicBezTo>
                <a:cubicBezTo>
                  <a:pt x="29638" y="46272"/>
                  <a:pt x="22603" y="55007"/>
                  <a:pt x="15002" y="63808"/>
                </a:cubicBezTo>
                <a:lnTo>
                  <a:pt x="4601" y="54407"/>
                </a:lnTo>
                <a:cubicBezTo>
                  <a:pt x="7935" y="50806"/>
                  <a:pt x="11402" y="46873"/>
                  <a:pt x="15002" y="42605"/>
                </a:cubicBezTo>
                <a:cubicBezTo>
                  <a:pt x="18603" y="38338"/>
                  <a:pt x="22037" y="33971"/>
                  <a:pt x="25304" y="29504"/>
                </a:cubicBezTo>
                <a:cubicBezTo>
                  <a:pt x="28571" y="25036"/>
                  <a:pt x="31638" y="20636"/>
                  <a:pt x="34505" y="16302"/>
                </a:cubicBezTo>
                <a:cubicBezTo>
                  <a:pt x="37372" y="11968"/>
                  <a:pt x="39806" y="7934"/>
                  <a:pt x="41806" y="4201"/>
                </a:cubicBezTo>
                <a:close/>
                <a:moveTo>
                  <a:pt x="624279" y="3800"/>
                </a:moveTo>
                <a:cubicBezTo>
                  <a:pt x="626412" y="5534"/>
                  <a:pt x="628846" y="7601"/>
                  <a:pt x="631580" y="10001"/>
                </a:cubicBezTo>
                <a:cubicBezTo>
                  <a:pt x="634313" y="12402"/>
                  <a:pt x="637014" y="14969"/>
                  <a:pt x="639681" y="17702"/>
                </a:cubicBezTo>
                <a:cubicBezTo>
                  <a:pt x="642348" y="20436"/>
                  <a:pt x="644915" y="23103"/>
                  <a:pt x="647382" y="25703"/>
                </a:cubicBezTo>
                <a:cubicBezTo>
                  <a:pt x="649848" y="28304"/>
                  <a:pt x="651949" y="30670"/>
                  <a:pt x="653682" y="32804"/>
                </a:cubicBezTo>
                <a:lnTo>
                  <a:pt x="643681" y="44406"/>
                </a:lnTo>
                <a:cubicBezTo>
                  <a:pt x="641947" y="41872"/>
                  <a:pt x="639914" y="39172"/>
                  <a:pt x="637580" y="36305"/>
                </a:cubicBezTo>
                <a:cubicBezTo>
                  <a:pt x="635247" y="33438"/>
                  <a:pt x="632813" y="30604"/>
                  <a:pt x="630279" y="27803"/>
                </a:cubicBezTo>
                <a:cubicBezTo>
                  <a:pt x="627746" y="25003"/>
                  <a:pt x="625212" y="22336"/>
                  <a:pt x="622678" y="19802"/>
                </a:cubicBezTo>
                <a:cubicBezTo>
                  <a:pt x="620145" y="17269"/>
                  <a:pt x="617811" y="15135"/>
                  <a:pt x="615678" y="13402"/>
                </a:cubicBezTo>
                <a:close/>
                <a:moveTo>
                  <a:pt x="431054" y="3600"/>
                </a:moveTo>
                <a:cubicBezTo>
                  <a:pt x="433055" y="5867"/>
                  <a:pt x="435388" y="8668"/>
                  <a:pt x="438055" y="12001"/>
                </a:cubicBezTo>
                <a:cubicBezTo>
                  <a:pt x="440722" y="15335"/>
                  <a:pt x="443423" y="18836"/>
                  <a:pt x="446156" y="22503"/>
                </a:cubicBezTo>
                <a:cubicBezTo>
                  <a:pt x="448890" y="26170"/>
                  <a:pt x="451424" y="29770"/>
                  <a:pt x="453757" y="33304"/>
                </a:cubicBezTo>
                <a:cubicBezTo>
                  <a:pt x="456091" y="36838"/>
                  <a:pt x="457991" y="39938"/>
                  <a:pt x="459458" y="42605"/>
                </a:cubicBezTo>
                <a:lnTo>
                  <a:pt x="447457" y="54007"/>
                </a:lnTo>
                <a:cubicBezTo>
                  <a:pt x="445856" y="50940"/>
                  <a:pt x="443856" y="47506"/>
                  <a:pt x="441456" y="43705"/>
                </a:cubicBezTo>
                <a:cubicBezTo>
                  <a:pt x="439055" y="39905"/>
                  <a:pt x="436488" y="36105"/>
                  <a:pt x="433755" y="32304"/>
                </a:cubicBezTo>
                <a:cubicBezTo>
                  <a:pt x="431021" y="28504"/>
                  <a:pt x="428354" y="24870"/>
                  <a:pt x="425754" y="21403"/>
                </a:cubicBezTo>
                <a:cubicBezTo>
                  <a:pt x="423153" y="17936"/>
                  <a:pt x="420853" y="15069"/>
                  <a:pt x="418853" y="12802"/>
                </a:cubicBezTo>
                <a:close/>
                <a:moveTo>
                  <a:pt x="246831" y="2600"/>
                </a:moveTo>
                <a:lnTo>
                  <a:pt x="260433" y="5601"/>
                </a:lnTo>
                <a:cubicBezTo>
                  <a:pt x="258700" y="11201"/>
                  <a:pt x="256599" y="17569"/>
                  <a:pt x="254132" y="24703"/>
                </a:cubicBezTo>
                <a:cubicBezTo>
                  <a:pt x="251665" y="31837"/>
                  <a:pt x="248565" y="39538"/>
                  <a:pt x="244831" y="47806"/>
                </a:cubicBezTo>
                <a:lnTo>
                  <a:pt x="244831" y="181623"/>
                </a:lnTo>
                <a:lnTo>
                  <a:pt x="230229" y="181623"/>
                </a:lnTo>
                <a:lnTo>
                  <a:pt x="230229" y="77010"/>
                </a:lnTo>
                <a:cubicBezTo>
                  <a:pt x="225429" y="85411"/>
                  <a:pt x="220028" y="94012"/>
                  <a:pt x="214027" y="102813"/>
                </a:cubicBezTo>
                <a:lnTo>
                  <a:pt x="201826" y="93212"/>
                </a:lnTo>
                <a:cubicBezTo>
                  <a:pt x="207160" y="85877"/>
                  <a:pt x="212160" y="78276"/>
                  <a:pt x="216828" y="70409"/>
                </a:cubicBezTo>
                <a:cubicBezTo>
                  <a:pt x="221495" y="62541"/>
                  <a:pt x="225762" y="54707"/>
                  <a:pt x="229629" y="46906"/>
                </a:cubicBezTo>
                <a:cubicBezTo>
                  <a:pt x="233496" y="39105"/>
                  <a:pt x="236863" y="31437"/>
                  <a:pt x="239730" y="23903"/>
                </a:cubicBezTo>
                <a:cubicBezTo>
                  <a:pt x="242598" y="16369"/>
                  <a:pt x="244964" y="9268"/>
                  <a:pt x="246831" y="2600"/>
                </a:cubicBezTo>
                <a:close/>
                <a:moveTo>
                  <a:pt x="137618" y="2600"/>
                </a:moveTo>
                <a:lnTo>
                  <a:pt x="150619" y="3800"/>
                </a:lnTo>
                <a:cubicBezTo>
                  <a:pt x="149553" y="9401"/>
                  <a:pt x="148386" y="14902"/>
                  <a:pt x="147119" y="20303"/>
                </a:cubicBezTo>
                <a:cubicBezTo>
                  <a:pt x="145852" y="25703"/>
                  <a:pt x="144419" y="31004"/>
                  <a:pt x="142818" y="36205"/>
                </a:cubicBezTo>
                <a:lnTo>
                  <a:pt x="183023" y="36205"/>
                </a:lnTo>
                <a:lnTo>
                  <a:pt x="183023" y="49806"/>
                </a:lnTo>
                <a:lnTo>
                  <a:pt x="173422" y="49806"/>
                </a:lnTo>
                <a:cubicBezTo>
                  <a:pt x="172755" y="58074"/>
                  <a:pt x="171922" y="65808"/>
                  <a:pt x="170922" y="73009"/>
                </a:cubicBezTo>
                <a:cubicBezTo>
                  <a:pt x="169922" y="80210"/>
                  <a:pt x="168722" y="86978"/>
                  <a:pt x="167321" y="93312"/>
                </a:cubicBezTo>
                <a:cubicBezTo>
                  <a:pt x="165921" y="99646"/>
                  <a:pt x="164288" y="105647"/>
                  <a:pt x="162421" y="111314"/>
                </a:cubicBezTo>
                <a:cubicBezTo>
                  <a:pt x="160554" y="116981"/>
                  <a:pt x="158420" y="122415"/>
                  <a:pt x="156020" y="127616"/>
                </a:cubicBezTo>
                <a:cubicBezTo>
                  <a:pt x="160287" y="135884"/>
                  <a:pt x="165154" y="143551"/>
                  <a:pt x="170622" y="150619"/>
                </a:cubicBezTo>
                <a:cubicBezTo>
                  <a:pt x="176089" y="157686"/>
                  <a:pt x="182157" y="164487"/>
                  <a:pt x="188824" y="171021"/>
                </a:cubicBezTo>
                <a:lnTo>
                  <a:pt x="178023" y="181623"/>
                </a:lnTo>
                <a:cubicBezTo>
                  <a:pt x="172555" y="175222"/>
                  <a:pt x="167388" y="168688"/>
                  <a:pt x="162521" y="162020"/>
                </a:cubicBezTo>
                <a:cubicBezTo>
                  <a:pt x="157654" y="155353"/>
                  <a:pt x="153153" y="148219"/>
                  <a:pt x="149019" y="140618"/>
                </a:cubicBezTo>
                <a:cubicBezTo>
                  <a:pt x="144752" y="147552"/>
                  <a:pt x="139851" y="154353"/>
                  <a:pt x="134317" y="161020"/>
                </a:cubicBezTo>
                <a:cubicBezTo>
                  <a:pt x="128783" y="167688"/>
                  <a:pt x="122416" y="174688"/>
                  <a:pt x="115215" y="182023"/>
                </a:cubicBezTo>
                <a:lnTo>
                  <a:pt x="105214" y="172822"/>
                </a:lnTo>
                <a:cubicBezTo>
                  <a:pt x="113481" y="165221"/>
                  <a:pt x="120616" y="157686"/>
                  <a:pt x="126616" y="150219"/>
                </a:cubicBezTo>
                <a:cubicBezTo>
                  <a:pt x="132617" y="142751"/>
                  <a:pt x="137751" y="134884"/>
                  <a:pt x="142018" y="126616"/>
                </a:cubicBezTo>
                <a:cubicBezTo>
                  <a:pt x="138684" y="119148"/>
                  <a:pt x="135817" y="111247"/>
                  <a:pt x="133417" y="102913"/>
                </a:cubicBezTo>
                <a:cubicBezTo>
                  <a:pt x="131017" y="94578"/>
                  <a:pt x="129083" y="85611"/>
                  <a:pt x="127616" y="76009"/>
                </a:cubicBezTo>
                <a:cubicBezTo>
                  <a:pt x="126683" y="77876"/>
                  <a:pt x="125783" y="79743"/>
                  <a:pt x="124916" y="81610"/>
                </a:cubicBezTo>
                <a:cubicBezTo>
                  <a:pt x="124049" y="83477"/>
                  <a:pt x="123083" y="85277"/>
                  <a:pt x="122016" y="87011"/>
                </a:cubicBezTo>
                <a:lnTo>
                  <a:pt x="114215" y="74209"/>
                </a:lnTo>
                <a:cubicBezTo>
                  <a:pt x="117282" y="69275"/>
                  <a:pt x="120049" y="63808"/>
                  <a:pt x="122516" y="57807"/>
                </a:cubicBezTo>
                <a:cubicBezTo>
                  <a:pt x="124983" y="51806"/>
                  <a:pt x="127216" y="45639"/>
                  <a:pt x="129217" y="39305"/>
                </a:cubicBezTo>
                <a:cubicBezTo>
                  <a:pt x="131217" y="32971"/>
                  <a:pt x="132917" y="26670"/>
                  <a:pt x="134317" y="20403"/>
                </a:cubicBezTo>
                <a:cubicBezTo>
                  <a:pt x="135717" y="14135"/>
                  <a:pt x="136818" y="8201"/>
                  <a:pt x="137618" y="2600"/>
                </a:cubicBezTo>
                <a:close/>
                <a:moveTo>
                  <a:pt x="1432380" y="2200"/>
                </a:moveTo>
                <a:lnTo>
                  <a:pt x="1445581" y="2800"/>
                </a:lnTo>
                <a:lnTo>
                  <a:pt x="1445581" y="32804"/>
                </a:lnTo>
                <a:lnTo>
                  <a:pt x="1450382" y="28804"/>
                </a:lnTo>
                <a:cubicBezTo>
                  <a:pt x="1451582" y="30004"/>
                  <a:pt x="1453016" y="31604"/>
                  <a:pt x="1454682" y="33604"/>
                </a:cubicBezTo>
                <a:cubicBezTo>
                  <a:pt x="1456349" y="35604"/>
                  <a:pt x="1458050" y="37638"/>
                  <a:pt x="1459783" y="39705"/>
                </a:cubicBezTo>
                <a:cubicBezTo>
                  <a:pt x="1461517" y="41772"/>
                  <a:pt x="1463150" y="43839"/>
                  <a:pt x="1464684" y="45906"/>
                </a:cubicBezTo>
                <a:cubicBezTo>
                  <a:pt x="1466217" y="47973"/>
                  <a:pt x="1467517" y="49740"/>
                  <a:pt x="1468584" y="51206"/>
                </a:cubicBezTo>
                <a:lnTo>
                  <a:pt x="1458983" y="60208"/>
                </a:lnTo>
                <a:cubicBezTo>
                  <a:pt x="1457650" y="57407"/>
                  <a:pt x="1455683" y="54173"/>
                  <a:pt x="1453082" y="50506"/>
                </a:cubicBezTo>
                <a:cubicBezTo>
                  <a:pt x="1450482" y="46839"/>
                  <a:pt x="1447982" y="43539"/>
                  <a:pt x="1445581" y="40605"/>
                </a:cubicBezTo>
                <a:lnTo>
                  <a:pt x="1445581" y="182823"/>
                </a:lnTo>
                <a:lnTo>
                  <a:pt x="1432380" y="182823"/>
                </a:lnTo>
                <a:close/>
                <a:moveTo>
                  <a:pt x="1086736" y="2200"/>
                </a:moveTo>
                <a:lnTo>
                  <a:pt x="1102938" y="3000"/>
                </a:lnTo>
                <a:lnTo>
                  <a:pt x="1102938" y="49206"/>
                </a:lnTo>
                <a:lnTo>
                  <a:pt x="1177548" y="49206"/>
                </a:lnTo>
                <a:lnTo>
                  <a:pt x="1177548" y="64408"/>
                </a:lnTo>
                <a:lnTo>
                  <a:pt x="1101738" y="64408"/>
                </a:lnTo>
                <a:lnTo>
                  <a:pt x="1101738" y="66008"/>
                </a:lnTo>
                <a:cubicBezTo>
                  <a:pt x="1104139" y="79077"/>
                  <a:pt x="1108172" y="90845"/>
                  <a:pt x="1113840" y="101313"/>
                </a:cubicBezTo>
                <a:cubicBezTo>
                  <a:pt x="1119507" y="111781"/>
                  <a:pt x="1126141" y="121115"/>
                  <a:pt x="1133742" y="129316"/>
                </a:cubicBezTo>
                <a:cubicBezTo>
                  <a:pt x="1141343" y="137517"/>
                  <a:pt x="1149511" y="144751"/>
                  <a:pt x="1158245" y="151019"/>
                </a:cubicBezTo>
                <a:cubicBezTo>
                  <a:pt x="1166980" y="157286"/>
                  <a:pt x="1175614" y="162687"/>
                  <a:pt x="1184149" y="167221"/>
                </a:cubicBezTo>
                <a:lnTo>
                  <a:pt x="1173747" y="181623"/>
                </a:lnTo>
                <a:cubicBezTo>
                  <a:pt x="1153878" y="169621"/>
                  <a:pt x="1137343" y="156120"/>
                  <a:pt x="1124141" y="141118"/>
                </a:cubicBezTo>
                <a:cubicBezTo>
                  <a:pt x="1110939" y="126116"/>
                  <a:pt x="1101538" y="111147"/>
                  <a:pt x="1095938" y="96212"/>
                </a:cubicBezTo>
                <a:cubicBezTo>
                  <a:pt x="1092870" y="104613"/>
                  <a:pt x="1088803" y="112714"/>
                  <a:pt x="1083736" y="120515"/>
                </a:cubicBezTo>
                <a:cubicBezTo>
                  <a:pt x="1078669" y="128316"/>
                  <a:pt x="1072801" y="135750"/>
                  <a:pt x="1066134" y="142818"/>
                </a:cubicBezTo>
                <a:cubicBezTo>
                  <a:pt x="1059466" y="149885"/>
                  <a:pt x="1052132" y="156653"/>
                  <a:pt x="1044131" y="163120"/>
                </a:cubicBezTo>
                <a:cubicBezTo>
                  <a:pt x="1036130" y="169588"/>
                  <a:pt x="1027729" y="175755"/>
                  <a:pt x="1018928" y="181623"/>
                </a:cubicBezTo>
                <a:lnTo>
                  <a:pt x="1007727" y="167221"/>
                </a:lnTo>
                <a:cubicBezTo>
                  <a:pt x="1017728" y="161487"/>
                  <a:pt x="1027362" y="155019"/>
                  <a:pt x="1036630" y="147818"/>
                </a:cubicBezTo>
                <a:cubicBezTo>
                  <a:pt x="1045898" y="140618"/>
                  <a:pt x="1054166" y="132750"/>
                  <a:pt x="1061433" y="124216"/>
                </a:cubicBezTo>
                <a:cubicBezTo>
                  <a:pt x="1068701" y="115681"/>
                  <a:pt x="1074602" y="106413"/>
                  <a:pt x="1079135" y="96412"/>
                </a:cubicBezTo>
                <a:cubicBezTo>
                  <a:pt x="1083669" y="86411"/>
                  <a:pt x="1086203" y="75743"/>
                  <a:pt x="1086736" y="64408"/>
                </a:cubicBezTo>
                <a:lnTo>
                  <a:pt x="1014727" y="64408"/>
                </a:lnTo>
                <a:lnTo>
                  <a:pt x="1014727" y="49206"/>
                </a:lnTo>
                <a:lnTo>
                  <a:pt x="1086736" y="49206"/>
                </a:lnTo>
                <a:close/>
                <a:moveTo>
                  <a:pt x="1688412" y="2000"/>
                </a:moveTo>
                <a:lnTo>
                  <a:pt x="1702213" y="2000"/>
                </a:lnTo>
                <a:cubicBezTo>
                  <a:pt x="1712348" y="17202"/>
                  <a:pt x="1724483" y="31371"/>
                  <a:pt x="1738618" y="44506"/>
                </a:cubicBezTo>
                <a:cubicBezTo>
                  <a:pt x="1752753" y="57641"/>
                  <a:pt x="1769022" y="69809"/>
                  <a:pt x="1787424" y="81010"/>
                </a:cubicBezTo>
                <a:lnTo>
                  <a:pt x="1776223" y="95012"/>
                </a:lnTo>
                <a:cubicBezTo>
                  <a:pt x="1769289" y="90078"/>
                  <a:pt x="1762088" y="84611"/>
                  <a:pt x="1754620" y="78610"/>
                </a:cubicBezTo>
                <a:cubicBezTo>
                  <a:pt x="1747152" y="72609"/>
                  <a:pt x="1739818" y="66342"/>
                  <a:pt x="1732617" y="59807"/>
                </a:cubicBezTo>
                <a:cubicBezTo>
                  <a:pt x="1725416" y="53273"/>
                  <a:pt x="1718615" y="46539"/>
                  <a:pt x="1712215" y="39605"/>
                </a:cubicBezTo>
                <a:cubicBezTo>
                  <a:pt x="1705814" y="32671"/>
                  <a:pt x="1700213" y="25670"/>
                  <a:pt x="1695413" y="18602"/>
                </a:cubicBezTo>
                <a:cubicBezTo>
                  <a:pt x="1685411" y="33137"/>
                  <a:pt x="1673310" y="46873"/>
                  <a:pt x="1659108" y="59807"/>
                </a:cubicBezTo>
                <a:cubicBezTo>
                  <a:pt x="1644906" y="72742"/>
                  <a:pt x="1629671" y="84611"/>
                  <a:pt x="1613402" y="95412"/>
                </a:cubicBezTo>
                <a:lnTo>
                  <a:pt x="1602601" y="82010"/>
                </a:lnTo>
                <a:cubicBezTo>
                  <a:pt x="1611802" y="76676"/>
                  <a:pt x="1620603" y="70809"/>
                  <a:pt x="1629004" y="64408"/>
                </a:cubicBezTo>
                <a:cubicBezTo>
                  <a:pt x="1637405" y="58007"/>
                  <a:pt x="1645240" y="51373"/>
                  <a:pt x="1652507" y="44506"/>
                </a:cubicBezTo>
                <a:cubicBezTo>
                  <a:pt x="1659775" y="37638"/>
                  <a:pt x="1666442" y="30604"/>
                  <a:pt x="1672510" y="23403"/>
                </a:cubicBezTo>
                <a:cubicBezTo>
                  <a:pt x="1678577" y="16202"/>
                  <a:pt x="1683878" y="9068"/>
                  <a:pt x="1688412" y="2000"/>
                </a:cubicBezTo>
                <a:close/>
                <a:moveTo>
                  <a:pt x="1491787" y="1800"/>
                </a:moveTo>
                <a:lnTo>
                  <a:pt x="1504789" y="2400"/>
                </a:lnTo>
                <a:lnTo>
                  <a:pt x="1504789" y="16002"/>
                </a:lnTo>
                <a:lnTo>
                  <a:pt x="1535393" y="16002"/>
                </a:lnTo>
                <a:lnTo>
                  <a:pt x="1535393" y="1800"/>
                </a:lnTo>
                <a:lnTo>
                  <a:pt x="1548794" y="2400"/>
                </a:lnTo>
                <a:lnTo>
                  <a:pt x="1548794" y="16002"/>
                </a:lnTo>
                <a:lnTo>
                  <a:pt x="1581998" y="16002"/>
                </a:lnTo>
                <a:lnTo>
                  <a:pt x="1581998" y="27403"/>
                </a:lnTo>
                <a:lnTo>
                  <a:pt x="1548794" y="27403"/>
                </a:lnTo>
                <a:lnTo>
                  <a:pt x="1548794" y="36605"/>
                </a:lnTo>
                <a:lnTo>
                  <a:pt x="1535393" y="36605"/>
                </a:lnTo>
                <a:lnTo>
                  <a:pt x="1535393" y="27403"/>
                </a:lnTo>
                <a:lnTo>
                  <a:pt x="1504789" y="27403"/>
                </a:lnTo>
                <a:lnTo>
                  <a:pt x="1504789" y="38605"/>
                </a:lnTo>
                <a:lnTo>
                  <a:pt x="1491787" y="38605"/>
                </a:lnTo>
                <a:lnTo>
                  <a:pt x="1491787" y="27403"/>
                </a:lnTo>
                <a:lnTo>
                  <a:pt x="1462183" y="27403"/>
                </a:lnTo>
                <a:lnTo>
                  <a:pt x="1462183" y="16002"/>
                </a:lnTo>
                <a:lnTo>
                  <a:pt x="1491787" y="16002"/>
                </a:lnTo>
                <a:close/>
                <a:moveTo>
                  <a:pt x="321841" y="1600"/>
                </a:moveTo>
                <a:cubicBezTo>
                  <a:pt x="322908" y="4134"/>
                  <a:pt x="324141" y="7601"/>
                  <a:pt x="325541" y="12001"/>
                </a:cubicBezTo>
                <a:cubicBezTo>
                  <a:pt x="326941" y="16402"/>
                  <a:pt x="328242" y="20469"/>
                  <a:pt x="329442" y="24203"/>
                </a:cubicBezTo>
                <a:lnTo>
                  <a:pt x="384249" y="24203"/>
                </a:lnTo>
                <a:lnTo>
                  <a:pt x="384249" y="38005"/>
                </a:lnTo>
                <a:lnTo>
                  <a:pt x="258833" y="38005"/>
                </a:lnTo>
                <a:lnTo>
                  <a:pt x="258833" y="24203"/>
                </a:lnTo>
                <a:lnTo>
                  <a:pt x="313640" y="24203"/>
                </a:lnTo>
                <a:cubicBezTo>
                  <a:pt x="312573" y="20603"/>
                  <a:pt x="311439" y="16969"/>
                  <a:pt x="310239" y="13302"/>
                </a:cubicBezTo>
                <a:cubicBezTo>
                  <a:pt x="309039" y="9635"/>
                  <a:pt x="307972" y="6667"/>
                  <a:pt x="307039" y="4401"/>
                </a:cubicBezTo>
                <a:close/>
                <a:moveTo>
                  <a:pt x="79210" y="1600"/>
                </a:moveTo>
                <a:lnTo>
                  <a:pt x="91212" y="2000"/>
                </a:lnTo>
                <a:lnTo>
                  <a:pt x="91212" y="49206"/>
                </a:lnTo>
                <a:lnTo>
                  <a:pt x="103613" y="49206"/>
                </a:lnTo>
                <a:lnTo>
                  <a:pt x="103613" y="16802"/>
                </a:lnTo>
                <a:lnTo>
                  <a:pt x="115615" y="17202"/>
                </a:lnTo>
                <a:lnTo>
                  <a:pt x="115615" y="61808"/>
                </a:lnTo>
                <a:lnTo>
                  <a:pt x="55407" y="61808"/>
                </a:lnTo>
                <a:lnTo>
                  <a:pt x="55407" y="16802"/>
                </a:lnTo>
                <a:lnTo>
                  <a:pt x="67209" y="17202"/>
                </a:lnTo>
                <a:lnTo>
                  <a:pt x="67209" y="49206"/>
                </a:lnTo>
                <a:lnTo>
                  <a:pt x="79210" y="49206"/>
                </a:lnTo>
                <a:close/>
                <a:moveTo>
                  <a:pt x="1295163" y="0"/>
                </a:moveTo>
                <a:cubicBezTo>
                  <a:pt x="1295829" y="1600"/>
                  <a:pt x="1296596" y="3700"/>
                  <a:pt x="1297463" y="6301"/>
                </a:cubicBezTo>
                <a:cubicBezTo>
                  <a:pt x="1298330" y="8901"/>
                  <a:pt x="1299230" y="11635"/>
                  <a:pt x="1300163" y="14502"/>
                </a:cubicBezTo>
                <a:cubicBezTo>
                  <a:pt x="1301096" y="17369"/>
                  <a:pt x="1301997" y="20236"/>
                  <a:pt x="1302864" y="23103"/>
                </a:cubicBezTo>
                <a:cubicBezTo>
                  <a:pt x="1303730" y="25970"/>
                  <a:pt x="1304564" y="28537"/>
                  <a:pt x="1305364" y="30804"/>
                </a:cubicBezTo>
                <a:lnTo>
                  <a:pt x="1378773" y="30804"/>
                </a:lnTo>
                <a:lnTo>
                  <a:pt x="1378773" y="45206"/>
                </a:lnTo>
                <a:lnTo>
                  <a:pt x="1347369" y="45206"/>
                </a:lnTo>
                <a:cubicBezTo>
                  <a:pt x="1343235" y="62141"/>
                  <a:pt x="1337968" y="77043"/>
                  <a:pt x="1331567" y="89911"/>
                </a:cubicBezTo>
                <a:cubicBezTo>
                  <a:pt x="1325166" y="102780"/>
                  <a:pt x="1317032" y="114414"/>
                  <a:pt x="1307164" y="124816"/>
                </a:cubicBezTo>
                <a:cubicBezTo>
                  <a:pt x="1317032" y="132817"/>
                  <a:pt x="1328433" y="140017"/>
                  <a:pt x="1341368" y="146418"/>
                </a:cubicBezTo>
                <a:cubicBezTo>
                  <a:pt x="1354303" y="152819"/>
                  <a:pt x="1369238" y="158820"/>
                  <a:pt x="1386174" y="164421"/>
                </a:cubicBezTo>
                <a:lnTo>
                  <a:pt x="1378973" y="180423"/>
                </a:lnTo>
                <a:cubicBezTo>
                  <a:pt x="1361904" y="174022"/>
                  <a:pt x="1346569" y="167188"/>
                  <a:pt x="1332967" y="159920"/>
                </a:cubicBezTo>
                <a:cubicBezTo>
                  <a:pt x="1319366" y="152652"/>
                  <a:pt x="1307164" y="144418"/>
                  <a:pt x="1296363" y="135217"/>
                </a:cubicBezTo>
                <a:cubicBezTo>
                  <a:pt x="1285961" y="144151"/>
                  <a:pt x="1273960" y="152319"/>
                  <a:pt x="1260358" y="159720"/>
                </a:cubicBezTo>
                <a:cubicBezTo>
                  <a:pt x="1246756" y="167121"/>
                  <a:pt x="1230955" y="174288"/>
                  <a:pt x="1212952" y="181223"/>
                </a:cubicBezTo>
                <a:lnTo>
                  <a:pt x="1204551" y="165821"/>
                </a:lnTo>
                <a:cubicBezTo>
                  <a:pt x="1222287" y="159687"/>
                  <a:pt x="1237755" y="153286"/>
                  <a:pt x="1250957" y="146618"/>
                </a:cubicBezTo>
                <a:cubicBezTo>
                  <a:pt x="1264159" y="139951"/>
                  <a:pt x="1275560" y="132683"/>
                  <a:pt x="1285161" y="124816"/>
                </a:cubicBezTo>
                <a:cubicBezTo>
                  <a:pt x="1274893" y="114414"/>
                  <a:pt x="1266192" y="102713"/>
                  <a:pt x="1259058" y="89711"/>
                </a:cubicBezTo>
                <a:cubicBezTo>
                  <a:pt x="1251924" y="76710"/>
                  <a:pt x="1246090" y="61874"/>
                  <a:pt x="1241556" y="45206"/>
                </a:cubicBezTo>
                <a:lnTo>
                  <a:pt x="1210952" y="45206"/>
                </a:lnTo>
                <a:lnTo>
                  <a:pt x="1210952" y="30804"/>
                </a:lnTo>
                <a:lnTo>
                  <a:pt x="1288562" y="30804"/>
                </a:lnTo>
                <a:cubicBezTo>
                  <a:pt x="1287895" y="28404"/>
                  <a:pt x="1287161" y="25937"/>
                  <a:pt x="1286361" y="23403"/>
                </a:cubicBezTo>
                <a:cubicBezTo>
                  <a:pt x="1285561" y="20869"/>
                  <a:pt x="1284761" y="18369"/>
                  <a:pt x="1283961" y="15902"/>
                </a:cubicBezTo>
                <a:cubicBezTo>
                  <a:pt x="1283161" y="13435"/>
                  <a:pt x="1282361" y="11135"/>
                  <a:pt x="1281561" y="9001"/>
                </a:cubicBezTo>
                <a:cubicBezTo>
                  <a:pt x="1280761" y="6868"/>
                  <a:pt x="1280094" y="5001"/>
                  <a:pt x="1279561" y="34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22" name="PA-矩形 121">
            <a:extLst>
              <a:ext uri="{FF2B5EF4-FFF2-40B4-BE49-F238E27FC236}">
                <a16:creationId xmlns:a16="http://schemas.microsoft.com/office/drawing/2014/main" xmlns="" id="{7EC1ECA1-53EB-419E-93EB-C993978E976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648685" y="3354270"/>
            <a:ext cx="1298038" cy="285231"/>
          </a:xfrm>
          <a:prstGeom prst="rect">
            <a:avLst/>
          </a:prstGeom>
          <a:solidFill>
            <a:srgbClr val="BA8C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/>
          </a:p>
        </p:txBody>
      </p:sp>
      <p:sp>
        <p:nvSpPr>
          <p:cNvPr id="141" name="PA-文本框 140">
            <a:extLst>
              <a:ext uri="{FF2B5EF4-FFF2-40B4-BE49-F238E27FC236}">
                <a16:creationId xmlns:a16="http://schemas.microsoft.com/office/drawing/2014/main" xmlns="" id="{BBE5E800-A8CC-409B-91EF-FBD4F89B40B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798497" y="3412371"/>
            <a:ext cx="978123" cy="183423"/>
          </a:xfrm>
          <a:custGeom>
            <a:avLst/>
            <a:gdLst/>
            <a:ahLst/>
            <a:cxnLst/>
            <a:rect l="l" t="t" r="r" b="b"/>
            <a:pathLst>
              <a:path w="978123" h="183423">
                <a:moveTo>
                  <a:pt x="840305" y="149419"/>
                </a:moveTo>
                <a:lnTo>
                  <a:pt x="840305" y="163820"/>
                </a:lnTo>
                <a:lnTo>
                  <a:pt x="937918" y="163820"/>
                </a:lnTo>
                <a:lnTo>
                  <a:pt x="937918" y="149419"/>
                </a:lnTo>
                <a:close/>
                <a:moveTo>
                  <a:pt x="826304" y="138617"/>
                </a:moveTo>
                <a:lnTo>
                  <a:pt x="951919" y="138617"/>
                </a:lnTo>
                <a:lnTo>
                  <a:pt x="951919" y="183423"/>
                </a:lnTo>
                <a:lnTo>
                  <a:pt x="937918" y="183423"/>
                </a:lnTo>
                <a:lnTo>
                  <a:pt x="937918" y="174822"/>
                </a:lnTo>
                <a:lnTo>
                  <a:pt x="840305" y="174822"/>
                </a:lnTo>
                <a:lnTo>
                  <a:pt x="840305" y="183423"/>
                </a:lnTo>
                <a:lnTo>
                  <a:pt x="826304" y="183423"/>
                </a:lnTo>
                <a:close/>
                <a:moveTo>
                  <a:pt x="679685" y="121415"/>
                </a:moveTo>
                <a:lnTo>
                  <a:pt x="691687" y="128016"/>
                </a:lnTo>
                <a:cubicBezTo>
                  <a:pt x="686219" y="137617"/>
                  <a:pt x="680752" y="146552"/>
                  <a:pt x="675285" y="154819"/>
                </a:cubicBezTo>
                <a:cubicBezTo>
                  <a:pt x="669817" y="163087"/>
                  <a:pt x="664083" y="170555"/>
                  <a:pt x="658083" y="177222"/>
                </a:cubicBezTo>
                <a:lnTo>
                  <a:pt x="646681" y="167621"/>
                </a:lnTo>
                <a:cubicBezTo>
                  <a:pt x="652682" y="161220"/>
                  <a:pt x="658616" y="153919"/>
                  <a:pt x="664483" y="145718"/>
                </a:cubicBezTo>
                <a:cubicBezTo>
                  <a:pt x="670351" y="137517"/>
                  <a:pt x="675418" y="129416"/>
                  <a:pt x="679685" y="121415"/>
                </a:cubicBezTo>
                <a:close/>
                <a:moveTo>
                  <a:pt x="750294" y="121015"/>
                </a:moveTo>
                <a:cubicBezTo>
                  <a:pt x="752561" y="123549"/>
                  <a:pt x="755228" y="126816"/>
                  <a:pt x="758295" y="130816"/>
                </a:cubicBezTo>
                <a:cubicBezTo>
                  <a:pt x="761362" y="134817"/>
                  <a:pt x="764429" y="139017"/>
                  <a:pt x="767496" y="143418"/>
                </a:cubicBezTo>
                <a:cubicBezTo>
                  <a:pt x="770563" y="147818"/>
                  <a:pt x="773464" y="152119"/>
                  <a:pt x="776197" y="156319"/>
                </a:cubicBezTo>
                <a:cubicBezTo>
                  <a:pt x="778931" y="160520"/>
                  <a:pt x="781098" y="164087"/>
                  <a:pt x="782698" y="167021"/>
                </a:cubicBezTo>
                <a:lnTo>
                  <a:pt x="771697" y="177022"/>
                </a:lnTo>
                <a:cubicBezTo>
                  <a:pt x="769963" y="173688"/>
                  <a:pt x="767730" y="169754"/>
                  <a:pt x="764996" y="165221"/>
                </a:cubicBezTo>
                <a:cubicBezTo>
                  <a:pt x="762262" y="160687"/>
                  <a:pt x="759395" y="156153"/>
                  <a:pt x="756395" y="151619"/>
                </a:cubicBezTo>
                <a:cubicBezTo>
                  <a:pt x="753395" y="147085"/>
                  <a:pt x="750427" y="142784"/>
                  <a:pt x="747494" y="138717"/>
                </a:cubicBezTo>
                <a:cubicBezTo>
                  <a:pt x="744560" y="134650"/>
                  <a:pt x="741893" y="131416"/>
                  <a:pt x="739493" y="129016"/>
                </a:cubicBezTo>
                <a:close/>
                <a:moveTo>
                  <a:pt x="232629" y="109013"/>
                </a:moveTo>
                <a:lnTo>
                  <a:pt x="239030" y="111414"/>
                </a:lnTo>
                <a:lnTo>
                  <a:pt x="247031" y="114814"/>
                </a:lnTo>
                <a:cubicBezTo>
                  <a:pt x="245698" y="119215"/>
                  <a:pt x="243897" y="124515"/>
                  <a:pt x="241630" y="130716"/>
                </a:cubicBezTo>
                <a:cubicBezTo>
                  <a:pt x="239364" y="136917"/>
                  <a:pt x="236930" y="143251"/>
                  <a:pt x="234330" y="149719"/>
                </a:cubicBezTo>
                <a:cubicBezTo>
                  <a:pt x="231729" y="156186"/>
                  <a:pt x="229062" y="162420"/>
                  <a:pt x="226329" y="168421"/>
                </a:cubicBezTo>
                <a:cubicBezTo>
                  <a:pt x="223595" y="174422"/>
                  <a:pt x="221095" y="179422"/>
                  <a:pt x="218828" y="183423"/>
                </a:cubicBezTo>
                <a:lnTo>
                  <a:pt x="205026" y="176622"/>
                </a:lnTo>
                <a:cubicBezTo>
                  <a:pt x="207160" y="172755"/>
                  <a:pt x="209560" y="167888"/>
                  <a:pt x="212227" y="162020"/>
                </a:cubicBezTo>
                <a:cubicBezTo>
                  <a:pt x="214894" y="156153"/>
                  <a:pt x="217527" y="150019"/>
                  <a:pt x="220128" y="143618"/>
                </a:cubicBezTo>
                <a:cubicBezTo>
                  <a:pt x="222728" y="137217"/>
                  <a:pt x="225162" y="130950"/>
                  <a:pt x="227429" y="124815"/>
                </a:cubicBezTo>
                <a:cubicBezTo>
                  <a:pt x="229696" y="118681"/>
                  <a:pt x="231429" y="113414"/>
                  <a:pt x="232629" y="109013"/>
                </a:cubicBezTo>
                <a:close/>
                <a:moveTo>
                  <a:pt x="451657" y="108013"/>
                </a:moveTo>
                <a:lnTo>
                  <a:pt x="451657" y="129816"/>
                </a:lnTo>
                <a:lnTo>
                  <a:pt x="538668" y="129816"/>
                </a:lnTo>
                <a:lnTo>
                  <a:pt x="538668" y="108013"/>
                </a:lnTo>
                <a:close/>
                <a:moveTo>
                  <a:pt x="863708" y="99412"/>
                </a:moveTo>
                <a:cubicBezTo>
                  <a:pt x="864908" y="105146"/>
                  <a:pt x="865909" y="110614"/>
                  <a:pt x="866709" y="115814"/>
                </a:cubicBezTo>
                <a:lnTo>
                  <a:pt x="909314" y="115814"/>
                </a:lnTo>
                <a:cubicBezTo>
                  <a:pt x="910114" y="113147"/>
                  <a:pt x="910914" y="110380"/>
                  <a:pt x="911714" y="107513"/>
                </a:cubicBezTo>
                <a:cubicBezTo>
                  <a:pt x="912514" y="104646"/>
                  <a:pt x="913248" y="101946"/>
                  <a:pt x="913915" y="99412"/>
                </a:cubicBezTo>
                <a:close/>
                <a:moveTo>
                  <a:pt x="842306" y="76209"/>
                </a:moveTo>
                <a:lnTo>
                  <a:pt x="842306" y="88811"/>
                </a:lnTo>
                <a:lnTo>
                  <a:pt x="936117" y="88811"/>
                </a:lnTo>
                <a:lnTo>
                  <a:pt x="936117" y="76209"/>
                </a:lnTo>
                <a:close/>
                <a:moveTo>
                  <a:pt x="451657" y="72809"/>
                </a:moveTo>
                <a:lnTo>
                  <a:pt x="451657" y="95212"/>
                </a:lnTo>
                <a:lnTo>
                  <a:pt x="538668" y="95212"/>
                </a:lnTo>
                <a:lnTo>
                  <a:pt x="538668" y="72809"/>
                </a:lnTo>
                <a:close/>
                <a:moveTo>
                  <a:pt x="684486" y="69008"/>
                </a:moveTo>
                <a:lnTo>
                  <a:pt x="684486" y="98412"/>
                </a:lnTo>
                <a:lnTo>
                  <a:pt x="748094" y="98412"/>
                </a:lnTo>
                <a:lnTo>
                  <a:pt x="748094" y="69008"/>
                </a:lnTo>
                <a:close/>
                <a:moveTo>
                  <a:pt x="828704" y="65608"/>
                </a:moveTo>
                <a:lnTo>
                  <a:pt x="949919" y="65608"/>
                </a:lnTo>
                <a:lnTo>
                  <a:pt x="949919" y="99412"/>
                </a:lnTo>
                <a:lnTo>
                  <a:pt x="927716" y="99412"/>
                </a:lnTo>
                <a:cubicBezTo>
                  <a:pt x="927050" y="102079"/>
                  <a:pt x="926350" y="104813"/>
                  <a:pt x="925616" y="107613"/>
                </a:cubicBezTo>
                <a:cubicBezTo>
                  <a:pt x="924883" y="110414"/>
                  <a:pt x="924183" y="113147"/>
                  <a:pt x="923516" y="115814"/>
                </a:cubicBezTo>
                <a:lnTo>
                  <a:pt x="978123" y="115814"/>
                </a:lnTo>
                <a:lnTo>
                  <a:pt x="978123" y="127616"/>
                </a:lnTo>
                <a:lnTo>
                  <a:pt x="799900" y="127616"/>
                </a:lnTo>
                <a:lnTo>
                  <a:pt x="799900" y="115814"/>
                </a:lnTo>
                <a:lnTo>
                  <a:pt x="853307" y="115814"/>
                </a:lnTo>
                <a:cubicBezTo>
                  <a:pt x="852774" y="113147"/>
                  <a:pt x="852240" y="110447"/>
                  <a:pt x="851707" y="107713"/>
                </a:cubicBezTo>
                <a:cubicBezTo>
                  <a:pt x="851173" y="104980"/>
                  <a:pt x="850573" y="102213"/>
                  <a:pt x="849907" y="99412"/>
                </a:cubicBezTo>
                <a:lnTo>
                  <a:pt x="828704" y="99412"/>
                </a:lnTo>
                <a:close/>
                <a:moveTo>
                  <a:pt x="670684" y="56007"/>
                </a:moveTo>
                <a:lnTo>
                  <a:pt x="762096" y="56007"/>
                </a:lnTo>
                <a:lnTo>
                  <a:pt x="762096" y="111814"/>
                </a:lnTo>
                <a:lnTo>
                  <a:pt x="725291" y="111814"/>
                </a:lnTo>
                <a:lnTo>
                  <a:pt x="725291" y="159620"/>
                </a:lnTo>
                <a:cubicBezTo>
                  <a:pt x="725291" y="163354"/>
                  <a:pt x="724958" y="166487"/>
                  <a:pt x="724291" y="169021"/>
                </a:cubicBezTo>
                <a:cubicBezTo>
                  <a:pt x="723624" y="171555"/>
                  <a:pt x="722391" y="173622"/>
                  <a:pt x="720590" y="175222"/>
                </a:cubicBezTo>
                <a:cubicBezTo>
                  <a:pt x="718790" y="176822"/>
                  <a:pt x="716390" y="178022"/>
                  <a:pt x="713390" y="178822"/>
                </a:cubicBezTo>
                <a:cubicBezTo>
                  <a:pt x="710389" y="179622"/>
                  <a:pt x="706555" y="180156"/>
                  <a:pt x="701888" y="180422"/>
                </a:cubicBezTo>
                <a:lnTo>
                  <a:pt x="692687" y="181223"/>
                </a:lnTo>
                <a:lnTo>
                  <a:pt x="688286" y="167021"/>
                </a:lnTo>
                <a:lnTo>
                  <a:pt x="698688" y="166221"/>
                </a:lnTo>
                <a:cubicBezTo>
                  <a:pt x="703888" y="165821"/>
                  <a:pt x="707155" y="164787"/>
                  <a:pt x="708489" y="163120"/>
                </a:cubicBezTo>
                <a:cubicBezTo>
                  <a:pt x="709822" y="161453"/>
                  <a:pt x="710489" y="158486"/>
                  <a:pt x="710489" y="154219"/>
                </a:cubicBezTo>
                <a:lnTo>
                  <a:pt x="710489" y="111814"/>
                </a:lnTo>
                <a:lnTo>
                  <a:pt x="670684" y="111814"/>
                </a:lnTo>
                <a:close/>
                <a:moveTo>
                  <a:pt x="208226" y="55007"/>
                </a:moveTo>
                <a:cubicBezTo>
                  <a:pt x="210760" y="56340"/>
                  <a:pt x="213760" y="58140"/>
                  <a:pt x="217227" y="60407"/>
                </a:cubicBezTo>
                <a:cubicBezTo>
                  <a:pt x="220695" y="62674"/>
                  <a:pt x="224195" y="65108"/>
                  <a:pt x="227729" y="67708"/>
                </a:cubicBezTo>
                <a:cubicBezTo>
                  <a:pt x="231263" y="70309"/>
                  <a:pt x="234630" y="72876"/>
                  <a:pt x="237830" y="75409"/>
                </a:cubicBezTo>
                <a:cubicBezTo>
                  <a:pt x="241030" y="77943"/>
                  <a:pt x="243764" y="80210"/>
                  <a:pt x="246031" y="82210"/>
                </a:cubicBezTo>
                <a:lnTo>
                  <a:pt x="237630" y="97012"/>
                </a:lnTo>
                <a:cubicBezTo>
                  <a:pt x="235496" y="94478"/>
                  <a:pt x="232829" y="91778"/>
                  <a:pt x="229629" y="88911"/>
                </a:cubicBezTo>
                <a:cubicBezTo>
                  <a:pt x="226429" y="86044"/>
                  <a:pt x="223061" y="83244"/>
                  <a:pt x="219528" y="80510"/>
                </a:cubicBezTo>
                <a:cubicBezTo>
                  <a:pt x="215994" y="77776"/>
                  <a:pt x="212494" y="75276"/>
                  <a:pt x="209026" y="73009"/>
                </a:cubicBezTo>
                <a:cubicBezTo>
                  <a:pt x="205559" y="70742"/>
                  <a:pt x="202559" y="68875"/>
                  <a:pt x="200025" y="67408"/>
                </a:cubicBezTo>
                <a:close/>
                <a:moveTo>
                  <a:pt x="608676" y="35004"/>
                </a:moveTo>
                <a:lnTo>
                  <a:pt x="621078" y="36804"/>
                </a:lnTo>
                <a:cubicBezTo>
                  <a:pt x="620278" y="42405"/>
                  <a:pt x="619411" y="48473"/>
                  <a:pt x="618478" y="55007"/>
                </a:cubicBezTo>
                <a:cubicBezTo>
                  <a:pt x="617544" y="61541"/>
                  <a:pt x="616577" y="68042"/>
                  <a:pt x="615577" y="74509"/>
                </a:cubicBezTo>
                <a:cubicBezTo>
                  <a:pt x="614577" y="80977"/>
                  <a:pt x="613544" y="87211"/>
                  <a:pt x="612477" y="93212"/>
                </a:cubicBezTo>
                <a:cubicBezTo>
                  <a:pt x="611410" y="99212"/>
                  <a:pt x="610343" y="104546"/>
                  <a:pt x="609276" y="109214"/>
                </a:cubicBezTo>
                <a:lnTo>
                  <a:pt x="596475" y="106613"/>
                </a:lnTo>
                <a:cubicBezTo>
                  <a:pt x="597675" y="102346"/>
                  <a:pt x="598875" y="97212"/>
                  <a:pt x="600075" y="91211"/>
                </a:cubicBezTo>
                <a:cubicBezTo>
                  <a:pt x="601276" y="85211"/>
                  <a:pt x="602409" y="78943"/>
                  <a:pt x="603476" y="72409"/>
                </a:cubicBezTo>
                <a:cubicBezTo>
                  <a:pt x="604543" y="65875"/>
                  <a:pt x="605509" y="59374"/>
                  <a:pt x="606376" y="52906"/>
                </a:cubicBezTo>
                <a:cubicBezTo>
                  <a:pt x="607243" y="46439"/>
                  <a:pt x="608010" y="40472"/>
                  <a:pt x="608676" y="35004"/>
                </a:cubicBezTo>
                <a:close/>
                <a:moveTo>
                  <a:pt x="217427" y="8401"/>
                </a:moveTo>
                <a:cubicBezTo>
                  <a:pt x="219961" y="9868"/>
                  <a:pt x="222861" y="11735"/>
                  <a:pt x="226129" y="14002"/>
                </a:cubicBezTo>
                <a:cubicBezTo>
                  <a:pt x="229396" y="16269"/>
                  <a:pt x="232696" y="18636"/>
                  <a:pt x="236030" y="21103"/>
                </a:cubicBezTo>
                <a:cubicBezTo>
                  <a:pt x="239364" y="23569"/>
                  <a:pt x="242564" y="26070"/>
                  <a:pt x="245631" y="28603"/>
                </a:cubicBezTo>
                <a:cubicBezTo>
                  <a:pt x="248698" y="31137"/>
                  <a:pt x="251298" y="33404"/>
                  <a:pt x="253432" y="35404"/>
                </a:cubicBezTo>
                <a:lnTo>
                  <a:pt x="245031" y="49606"/>
                </a:lnTo>
                <a:cubicBezTo>
                  <a:pt x="243031" y="47206"/>
                  <a:pt x="240497" y="44605"/>
                  <a:pt x="237430" y="41805"/>
                </a:cubicBezTo>
                <a:cubicBezTo>
                  <a:pt x="234363" y="39005"/>
                  <a:pt x="231163" y="36271"/>
                  <a:pt x="227829" y="33604"/>
                </a:cubicBezTo>
                <a:cubicBezTo>
                  <a:pt x="224495" y="30937"/>
                  <a:pt x="221195" y="28403"/>
                  <a:pt x="217928" y="26003"/>
                </a:cubicBezTo>
                <a:cubicBezTo>
                  <a:pt x="214660" y="23603"/>
                  <a:pt x="211827" y="21669"/>
                  <a:pt x="209426" y="20202"/>
                </a:cubicBezTo>
                <a:close/>
                <a:moveTo>
                  <a:pt x="626879" y="2600"/>
                </a:moveTo>
                <a:lnTo>
                  <a:pt x="640880" y="3000"/>
                </a:lnTo>
                <a:lnTo>
                  <a:pt x="640880" y="41005"/>
                </a:lnTo>
                <a:lnTo>
                  <a:pt x="647881" y="36004"/>
                </a:lnTo>
                <a:cubicBezTo>
                  <a:pt x="649348" y="37738"/>
                  <a:pt x="651015" y="39805"/>
                  <a:pt x="652882" y="42205"/>
                </a:cubicBezTo>
                <a:cubicBezTo>
                  <a:pt x="654749" y="44605"/>
                  <a:pt x="656582" y="47106"/>
                  <a:pt x="658383" y="49706"/>
                </a:cubicBezTo>
                <a:cubicBezTo>
                  <a:pt x="660183" y="52306"/>
                  <a:pt x="661916" y="54907"/>
                  <a:pt x="663583" y="57507"/>
                </a:cubicBezTo>
                <a:cubicBezTo>
                  <a:pt x="665250" y="60107"/>
                  <a:pt x="666617" y="62408"/>
                  <a:pt x="667684" y="64408"/>
                </a:cubicBezTo>
                <a:lnTo>
                  <a:pt x="656882" y="74009"/>
                </a:lnTo>
                <a:cubicBezTo>
                  <a:pt x="655282" y="69742"/>
                  <a:pt x="652915" y="65041"/>
                  <a:pt x="649782" y="59907"/>
                </a:cubicBezTo>
                <a:cubicBezTo>
                  <a:pt x="646648" y="54773"/>
                  <a:pt x="643681" y="50339"/>
                  <a:pt x="640880" y="46606"/>
                </a:cubicBezTo>
                <a:lnTo>
                  <a:pt x="640880" y="182023"/>
                </a:lnTo>
                <a:lnTo>
                  <a:pt x="626879" y="182023"/>
                </a:lnTo>
                <a:close/>
                <a:moveTo>
                  <a:pt x="311639" y="2600"/>
                </a:moveTo>
                <a:cubicBezTo>
                  <a:pt x="312173" y="3934"/>
                  <a:pt x="312906" y="5967"/>
                  <a:pt x="313840" y="8701"/>
                </a:cubicBezTo>
                <a:cubicBezTo>
                  <a:pt x="314773" y="11435"/>
                  <a:pt x="315740" y="14402"/>
                  <a:pt x="316740" y="17602"/>
                </a:cubicBezTo>
                <a:cubicBezTo>
                  <a:pt x="317740" y="20802"/>
                  <a:pt x="318740" y="24036"/>
                  <a:pt x="319740" y="27303"/>
                </a:cubicBezTo>
                <a:cubicBezTo>
                  <a:pt x="320740" y="30570"/>
                  <a:pt x="321574" y="33404"/>
                  <a:pt x="322241" y="35804"/>
                </a:cubicBezTo>
                <a:lnTo>
                  <a:pt x="371647" y="35804"/>
                </a:lnTo>
                <a:lnTo>
                  <a:pt x="371647" y="50606"/>
                </a:lnTo>
                <a:lnTo>
                  <a:pt x="319040" y="50606"/>
                </a:lnTo>
                <a:lnTo>
                  <a:pt x="319040" y="94412"/>
                </a:lnTo>
                <a:lnTo>
                  <a:pt x="365246" y="94412"/>
                </a:lnTo>
                <a:lnTo>
                  <a:pt x="365246" y="109013"/>
                </a:lnTo>
                <a:lnTo>
                  <a:pt x="319040" y="109013"/>
                </a:lnTo>
                <a:lnTo>
                  <a:pt x="319040" y="159220"/>
                </a:lnTo>
                <a:lnTo>
                  <a:pt x="378448" y="159220"/>
                </a:lnTo>
                <a:lnTo>
                  <a:pt x="378448" y="173422"/>
                </a:lnTo>
                <a:lnTo>
                  <a:pt x="246231" y="173422"/>
                </a:lnTo>
                <a:lnTo>
                  <a:pt x="246231" y="159220"/>
                </a:lnTo>
                <a:lnTo>
                  <a:pt x="303838" y="159220"/>
                </a:lnTo>
                <a:lnTo>
                  <a:pt x="303838" y="109013"/>
                </a:lnTo>
                <a:lnTo>
                  <a:pt x="258433" y="109013"/>
                </a:lnTo>
                <a:lnTo>
                  <a:pt x="258433" y="94412"/>
                </a:lnTo>
                <a:lnTo>
                  <a:pt x="303838" y="94412"/>
                </a:lnTo>
                <a:lnTo>
                  <a:pt x="303838" y="50606"/>
                </a:lnTo>
                <a:lnTo>
                  <a:pt x="256432" y="50606"/>
                </a:lnTo>
                <a:lnTo>
                  <a:pt x="256432" y="35804"/>
                </a:lnTo>
                <a:lnTo>
                  <a:pt x="306239" y="35804"/>
                </a:lnTo>
                <a:cubicBezTo>
                  <a:pt x="305572" y="33271"/>
                  <a:pt x="304805" y="30470"/>
                  <a:pt x="303938" y="27403"/>
                </a:cubicBezTo>
                <a:cubicBezTo>
                  <a:pt x="303071" y="24336"/>
                  <a:pt x="302171" y="21403"/>
                  <a:pt x="301238" y="18602"/>
                </a:cubicBezTo>
                <a:cubicBezTo>
                  <a:pt x="300304" y="15802"/>
                  <a:pt x="299471" y="13202"/>
                  <a:pt x="298738" y="10801"/>
                </a:cubicBezTo>
                <a:cubicBezTo>
                  <a:pt x="298004" y="8401"/>
                  <a:pt x="297371" y="6601"/>
                  <a:pt x="296837" y="5401"/>
                </a:cubicBezTo>
                <a:close/>
                <a:moveTo>
                  <a:pt x="882111" y="2400"/>
                </a:moveTo>
                <a:lnTo>
                  <a:pt x="896712" y="2800"/>
                </a:lnTo>
                <a:lnTo>
                  <a:pt x="896712" y="19202"/>
                </a:lnTo>
                <a:lnTo>
                  <a:pt x="972522" y="19202"/>
                </a:lnTo>
                <a:lnTo>
                  <a:pt x="972522" y="31204"/>
                </a:lnTo>
                <a:lnTo>
                  <a:pt x="896712" y="31204"/>
                </a:lnTo>
                <a:lnTo>
                  <a:pt x="896712" y="43405"/>
                </a:lnTo>
                <a:lnTo>
                  <a:pt x="963121" y="43405"/>
                </a:lnTo>
                <a:lnTo>
                  <a:pt x="963121" y="55207"/>
                </a:lnTo>
                <a:lnTo>
                  <a:pt x="815302" y="55207"/>
                </a:lnTo>
                <a:lnTo>
                  <a:pt x="815302" y="43405"/>
                </a:lnTo>
                <a:lnTo>
                  <a:pt x="882111" y="43405"/>
                </a:lnTo>
                <a:lnTo>
                  <a:pt x="882111" y="31204"/>
                </a:lnTo>
                <a:lnTo>
                  <a:pt x="805901" y="31204"/>
                </a:lnTo>
                <a:lnTo>
                  <a:pt x="805901" y="19202"/>
                </a:lnTo>
                <a:lnTo>
                  <a:pt x="882111" y="19202"/>
                </a:lnTo>
                <a:close/>
                <a:moveTo>
                  <a:pt x="474260" y="1400"/>
                </a:moveTo>
                <a:lnTo>
                  <a:pt x="490062" y="4800"/>
                </a:lnTo>
                <a:cubicBezTo>
                  <a:pt x="488728" y="8268"/>
                  <a:pt x="487328" y="11668"/>
                  <a:pt x="485861" y="15002"/>
                </a:cubicBezTo>
                <a:cubicBezTo>
                  <a:pt x="484394" y="18336"/>
                  <a:pt x="482927" y="21603"/>
                  <a:pt x="481461" y="24803"/>
                </a:cubicBezTo>
                <a:lnTo>
                  <a:pt x="577873" y="24803"/>
                </a:lnTo>
                <a:lnTo>
                  <a:pt x="577873" y="38805"/>
                </a:lnTo>
                <a:lnTo>
                  <a:pt x="474060" y="38805"/>
                </a:lnTo>
                <a:cubicBezTo>
                  <a:pt x="471926" y="42405"/>
                  <a:pt x="469759" y="45939"/>
                  <a:pt x="467559" y="49406"/>
                </a:cubicBezTo>
                <a:cubicBezTo>
                  <a:pt x="465359" y="52873"/>
                  <a:pt x="463058" y="56274"/>
                  <a:pt x="460658" y="59607"/>
                </a:cubicBezTo>
                <a:lnTo>
                  <a:pt x="553670" y="59607"/>
                </a:lnTo>
                <a:lnTo>
                  <a:pt x="553670" y="158420"/>
                </a:lnTo>
                <a:cubicBezTo>
                  <a:pt x="553670" y="162420"/>
                  <a:pt x="553270" y="165687"/>
                  <a:pt x="552469" y="168221"/>
                </a:cubicBezTo>
                <a:cubicBezTo>
                  <a:pt x="551669" y="170755"/>
                  <a:pt x="550336" y="172788"/>
                  <a:pt x="548469" y="174322"/>
                </a:cubicBezTo>
                <a:cubicBezTo>
                  <a:pt x="546602" y="175855"/>
                  <a:pt x="544135" y="177055"/>
                  <a:pt x="541068" y="177922"/>
                </a:cubicBezTo>
                <a:cubicBezTo>
                  <a:pt x="538001" y="178789"/>
                  <a:pt x="534200" y="179489"/>
                  <a:pt x="529667" y="180022"/>
                </a:cubicBezTo>
                <a:lnTo>
                  <a:pt x="516265" y="181623"/>
                </a:lnTo>
                <a:lnTo>
                  <a:pt x="511464" y="167221"/>
                </a:lnTo>
                <a:lnTo>
                  <a:pt x="524466" y="166221"/>
                </a:lnTo>
                <a:cubicBezTo>
                  <a:pt x="527533" y="165954"/>
                  <a:pt x="530000" y="165654"/>
                  <a:pt x="531867" y="165321"/>
                </a:cubicBezTo>
                <a:cubicBezTo>
                  <a:pt x="533734" y="164987"/>
                  <a:pt x="535167" y="164420"/>
                  <a:pt x="536167" y="163620"/>
                </a:cubicBezTo>
                <a:cubicBezTo>
                  <a:pt x="537168" y="162820"/>
                  <a:pt x="537834" y="161687"/>
                  <a:pt x="538168" y="160220"/>
                </a:cubicBezTo>
                <a:cubicBezTo>
                  <a:pt x="538501" y="158753"/>
                  <a:pt x="538668" y="156819"/>
                  <a:pt x="538668" y="154419"/>
                </a:cubicBezTo>
                <a:lnTo>
                  <a:pt x="538668" y="142818"/>
                </a:lnTo>
                <a:lnTo>
                  <a:pt x="451657" y="142818"/>
                </a:lnTo>
                <a:lnTo>
                  <a:pt x="451657" y="181823"/>
                </a:lnTo>
                <a:lnTo>
                  <a:pt x="436855" y="181823"/>
                </a:lnTo>
                <a:lnTo>
                  <a:pt x="436855" y="87411"/>
                </a:lnTo>
                <a:cubicBezTo>
                  <a:pt x="432188" y="92078"/>
                  <a:pt x="427320" y="96612"/>
                  <a:pt x="422253" y="101012"/>
                </a:cubicBezTo>
                <a:cubicBezTo>
                  <a:pt x="417186" y="105413"/>
                  <a:pt x="411785" y="109814"/>
                  <a:pt x="406051" y="114214"/>
                </a:cubicBezTo>
                <a:lnTo>
                  <a:pt x="396250" y="102413"/>
                </a:lnTo>
                <a:cubicBezTo>
                  <a:pt x="408785" y="92945"/>
                  <a:pt x="420020" y="83010"/>
                  <a:pt x="429954" y="72609"/>
                </a:cubicBezTo>
                <a:cubicBezTo>
                  <a:pt x="439889" y="62208"/>
                  <a:pt x="448656" y="50940"/>
                  <a:pt x="456257" y="38805"/>
                </a:cubicBezTo>
                <a:lnTo>
                  <a:pt x="404851" y="38805"/>
                </a:lnTo>
                <a:lnTo>
                  <a:pt x="404851" y="24803"/>
                </a:lnTo>
                <a:lnTo>
                  <a:pt x="464058" y="24803"/>
                </a:lnTo>
                <a:cubicBezTo>
                  <a:pt x="467792" y="17469"/>
                  <a:pt x="471193" y="9668"/>
                  <a:pt x="474260" y="1400"/>
                </a:cubicBezTo>
                <a:close/>
                <a:moveTo>
                  <a:pt x="126216" y="1000"/>
                </a:moveTo>
                <a:lnTo>
                  <a:pt x="140218" y="6801"/>
                </a:lnTo>
                <a:cubicBezTo>
                  <a:pt x="137284" y="12401"/>
                  <a:pt x="134017" y="18102"/>
                  <a:pt x="130417" y="23903"/>
                </a:cubicBezTo>
                <a:cubicBezTo>
                  <a:pt x="126816" y="29704"/>
                  <a:pt x="123016" y="35271"/>
                  <a:pt x="119015" y="40605"/>
                </a:cubicBezTo>
                <a:lnTo>
                  <a:pt x="158420" y="40605"/>
                </a:lnTo>
                <a:lnTo>
                  <a:pt x="158420" y="55007"/>
                </a:lnTo>
                <a:lnTo>
                  <a:pt x="96212" y="55007"/>
                </a:lnTo>
                <a:lnTo>
                  <a:pt x="95812" y="89611"/>
                </a:lnTo>
                <a:lnTo>
                  <a:pt x="95812" y="91211"/>
                </a:lnTo>
                <a:lnTo>
                  <a:pt x="169621" y="91211"/>
                </a:lnTo>
                <a:lnTo>
                  <a:pt x="169621" y="106213"/>
                </a:lnTo>
                <a:lnTo>
                  <a:pt x="96612" y="106213"/>
                </a:lnTo>
                <a:cubicBezTo>
                  <a:pt x="101946" y="120882"/>
                  <a:pt x="111348" y="133317"/>
                  <a:pt x="124816" y="143518"/>
                </a:cubicBezTo>
                <a:cubicBezTo>
                  <a:pt x="138284" y="153719"/>
                  <a:pt x="155553" y="161753"/>
                  <a:pt x="176622" y="167621"/>
                </a:cubicBezTo>
                <a:lnTo>
                  <a:pt x="168621" y="183023"/>
                </a:lnTo>
                <a:cubicBezTo>
                  <a:pt x="160087" y="180489"/>
                  <a:pt x="151753" y="177355"/>
                  <a:pt x="143618" y="173622"/>
                </a:cubicBezTo>
                <a:cubicBezTo>
                  <a:pt x="135484" y="169888"/>
                  <a:pt x="127850" y="165487"/>
                  <a:pt x="120715" y="160420"/>
                </a:cubicBezTo>
                <a:cubicBezTo>
                  <a:pt x="113581" y="155353"/>
                  <a:pt x="107180" y="149685"/>
                  <a:pt x="101513" y="143418"/>
                </a:cubicBezTo>
                <a:cubicBezTo>
                  <a:pt x="95846" y="137150"/>
                  <a:pt x="91212" y="130216"/>
                  <a:pt x="87611" y="122615"/>
                </a:cubicBezTo>
                <a:cubicBezTo>
                  <a:pt x="81477" y="134617"/>
                  <a:pt x="71909" y="145551"/>
                  <a:pt x="58908" y="155419"/>
                </a:cubicBezTo>
                <a:cubicBezTo>
                  <a:pt x="45906" y="165287"/>
                  <a:pt x="29271" y="174488"/>
                  <a:pt x="9001" y="183023"/>
                </a:cubicBezTo>
                <a:lnTo>
                  <a:pt x="0" y="168421"/>
                </a:lnTo>
                <a:cubicBezTo>
                  <a:pt x="12802" y="163487"/>
                  <a:pt x="23770" y="158486"/>
                  <a:pt x="32904" y="153419"/>
                </a:cubicBezTo>
                <a:cubicBezTo>
                  <a:pt x="42039" y="148352"/>
                  <a:pt x="49673" y="143218"/>
                  <a:pt x="55807" y="138017"/>
                </a:cubicBezTo>
                <a:cubicBezTo>
                  <a:pt x="61941" y="132816"/>
                  <a:pt x="66742" y="127582"/>
                  <a:pt x="70209" y="122315"/>
                </a:cubicBezTo>
                <a:cubicBezTo>
                  <a:pt x="73676" y="117048"/>
                  <a:pt x="76210" y="111680"/>
                  <a:pt x="77810" y="106213"/>
                </a:cubicBezTo>
                <a:lnTo>
                  <a:pt x="6401" y="106213"/>
                </a:lnTo>
                <a:lnTo>
                  <a:pt x="6401" y="91211"/>
                </a:lnTo>
                <a:lnTo>
                  <a:pt x="79810" y="91211"/>
                </a:lnTo>
                <a:lnTo>
                  <a:pt x="79810" y="90411"/>
                </a:lnTo>
                <a:lnTo>
                  <a:pt x="79810" y="55007"/>
                </a:lnTo>
                <a:lnTo>
                  <a:pt x="17002" y="55007"/>
                </a:lnTo>
                <a:lnTo>
                  <a:pt x="17002" y="40605"/>
                </a:lnTo>
                <a:lnTo>
                  <a:pt x="57207" y="40605"/>
                </a:lnTo>
                <a:cubicBezTo>
                  <a:pt x="55874" y="38071"/>
                  <a:pt x="54340" y="35304"/>
                  <a:pt x="52607" y="32304"/>
                </a:cubicBezTo>
                <a:cubicBezTo>
                  <a:pt x="50873" y="29304"/>
                  <a:pt x="49040" y="26337"/>
                  <a:pt x="47106" y="23403"/>
                </a:cubicBezTo>
                <a:cubicBezTo>
                  <a:pt x="45173" y="20469"/>
                  <a:pt x="43306" y="17735"/>
                  <a:pt x="41505" y="15202"/>
                </a:cubicBezTo>
                <a:cubicBezTo>
                  <a:pt x="39705" y="12668"/>
                  <a:pt x="38072" y="10535"/>
                  <a:pt x="36605" y="8801"/>
                </a:cubicBezTo>
                <a:lnTo>
                  <a:pt x="48606" y="1200"/>
                </a:lnTo>
                <a:cubicBezTo>
                  <a:pt x="50207" y="3067"/>
                  <a:pt x="52073" y="5434"/>
                  <a:pt x="54207" y="8301"/>
                </a:cubicBezTo>
                <a:cubicBezTo>
                  <a:pt x="56341" y="11168"/>
                  <a:pt x="58474" y="14168"/>
                  <a:pt x="60608" y="17302"/>
                </a:cubicBezTo>
                <a:cubicBezTo>
                  <a:pt x="62741" y="20436"/>
                  <a:pt x="64808" y="23503"/>
                  <a:pt x="66809" y="26503"/>
                </a:cubicBezTo>
                <a:cubicBezTo>
                  <a:pt x="68809" y="29504"/>
                  <a:pt x="70409" y="32137"/>
                  <a:pt x="71609" y="34404"/>
                </a:cubicBezTo>
                <a:lnTo>
                  <a:pt x="63208" y="40605"/>
                </a:lnTo>
                <a:lnTo>
                  <a:pt x="100413" y="40605"/>
                </a:lnTo>
                <a:cubicBezTo>
                  <a:pt x="105213" y="34738"/>
                  <a:pt x="109947" y="28203"/>
                  <a:pt x="114615" y="21002"/>
                </a:cubicBezTo>
                <a:cubicBezTo>
                  <a:pt x="119282" y="13802"/>
                  <a:pt x="123149" y="7134"/>
                  <a:pt x="126216" y="1000"/>
                </a:cubicBezTo>
                <a:close/>
                <a:moveTo>
                  <a:pt x="718090" y="0"/>
                </a:moveTo>
                <a:cubicBezTo>
                  <a:pt x="718624" y="1200"/>
                  <a:pt x="719257" y="2767"/>
                  <a:pt x="719990" y="4700"/>
                </a:cubicBezTo>
                <a:cubicBezTo>
                  <a:pt x="720724" y="6634"/>
                  <a:pt x="721457" y="8701"/>
                  <a:pt x="722191" y="10901"/>
                </a:cubicBezTo>
                <a:cubicBezTo>
                  <a:pt x="722924" y="13102"/>
                  <a:pt x="723657" y="15302"/>
                  <a:pt x="724391" y="17502"/>
                </a:cubicBezTo>
                <a:cubicBezTo>
                  <a:pt x="725124" y="19702"/>
                  <a:pt x="725758" y="21669"/>
                  <a:pt x="726291" y="23403"/>
                </a:cubicBezTo>
                <a:lnTo>
                  <a:pt x="775297" y="23403"/>
                </a:lnTo>
                <a:lnTo>
                  <a:pt x="775297" y="36804"/>
                </a:lnTo>
                <a:lnTo>
                  <a:pt x="661483" y="36804"/>
                </a:lnTo>
                <a:lnTo>
                  <a:pt x="661483" y="23403"/>
                </a:lnTo>
                <a:lnTo>
                  <a:pt x="711289" y="23403"/>
                </a:lnTo>
                <a:cubicBezTo>
                  <a:pt x="710222" y="19802"/>
                  <a:pt x="709056" y="16035"/>
                  <a:pt x="707789" y="12101"/>
                </a:cubicBezTo>
                <a:cubicBezTo>
                  <a:pt x="706522" y="8168"/>
                  <a:pt x="705355" y="5000"/>
                  <a:pt x="704288" y="26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xmlns="" id="{A44552DE-39AE-4B20-8A61-88E684AB1A08}"/>
              </a:ext>
            </a:extLst>
          </p:cNvPr>
          <p:cNvSpPr txBox="1"/>
          <p:nvPr/>
        </p:nvSpPr>
        <p:spPr>
          <a:xfrm>
            <a:off x="1693394" y="3097403"/>
            <a:ext cx="3078300" cy="81724"/>
          </a:xfrm>
          <a:custGeom>
            <a:avLst/>
            <a:gdLst/>
            <a:ahLst/>
            <a:cxnLst/>
            <a:rect l="l" t="t" r="r" b="b"/>
            <a:pathLst>
              <a:path w="3078300" h="81724">
                <a:moveTo>
                  <a:pt x="2575942" y="10172"/>
                </a:moveTo>
                <a:lnTo>
                  <a:pt x="2555082" y="71551"/>
                </a:lnTo>
                <a:lnTo>
                  <a:pt x="2567426" y="71551"/>
                </a:lnTo>
                <a:cubicBezTo>
                  <a:pt x="2571541" y="71551"/>
                  <a:pt x="2575475" y="71075"/>
                  <a:pt x="2579228" y="70123"/>
                </a:cubicBezTo>
                <a:cubicBezTo>
                  <a:pt x="2582981" y="69170"/>
                  <a:pt x="2586490" y="67532"/>
                  <a:pt x="2589757" y="65208"/>
                </a:cubicBezTo>
                <a:cubicBezTo>
                  <a:pt x="2593023" y="62884"/>
                  <a:pt x="2595997" y="59740"/>
                  <a:pt x="2598677" y="55778"/>
                </a:cubicBezTo>
                <a:cubicBezTo>
                  <a:pt x="2601357" y="51816"/>
                  <a:pt x="2603706" y="46863"/>
                  <a:pt x="2605726" y="40919"/>
                </a:cubicBezTo>
                <a:cubicBezTo>
                  <a:pt x="2607876" y="34594"/>
                  <a:pt x="2608926" y="29432"/>
                  <a:pt x="2608875" y="25431"/>
                </a:cubicBezTo>
                <a:cubicBezTo>
                  <a:pt x="2608825" y="21431"/>
                  <a:pt x="2607943" y="18307"/>
                  <a:pt x="2606231" y="16059"/>
                </a:cubicBezTo>
                <a:cubicBezTo>
                  <a:pt x="2604519" y="13811"/>
                  <a:pt x="2602110" y="12268"/>
                  <a:pt x="2599004" y="11430"/>
                </a:cubicBezTo>
                <a:cubicBezTo>
                  <a:pt x="2595897" y="10591"/>
                  <a:pt x="2592325" y="10172"/>
                  <a:pt x="2588286" y="10172"/>
                </a:cubicBezTo>
                <a:close/>
                <a:moveTo>
                  <a:pt x="537592" y="10172"/>
                </a:moveTo>
                <a:lnTo>
                  <a:pt x="527416" y="40119"/>
                </a:lnTo>
                <a:lnTo>
                  <a:pt x="536331" y="40119"/>
                </a:lnTo>
                <a:cubicBezTo>
                  <a:pt x="539988" y="40119"/>
                  <a:pt x="543190" y="39947"/>
                  <a:pt x="545935" y="39605"/>
                </a:cubicBezTo>
                <a:cubicBezTo>
                  <a:pt x="548680" y="39262"/>
                  <a:pt x="551072" y="38557"/>
                  <a:pt x="553111" y="37490"/>
                </a:cubicBezTo>
                <a:cubicBezTo>
                  <a:pt x="555150" y="36423"/>
                  <a:pt x="556919" y="34861"/>
                  <a:pt x="558418" y="32804"/>
                </a:cubicBezTo>
                <a:cubicBezTo>
                  <a:pt x="559918" y="30746"/>
                  <a:pt x="561238" y="28041"/>
                  <a:pt x="562377" y="24688"/>
                </a:cubicBezTo>
                <a:cubicBezTo>
                  <a:pt x="563387" y="21717"/>
                  <a:pt x="563815" y="19278"/>
                  <a:pt x="563663" y="17373"/>
                </a:cubicBezTo>
                <a:cubicBezTo>
                  <a:pt x="563510" y="15468"/>
                  <a:pt x="562777" y="13982"/>
                  <a:pt x="561463" y="12916"/>
                </a:cubicBezTo>
                <a:cubicBezTo>
                  <a:pt x="560150" y="11849"/>
                  <a:pt x="558243" y="11125"/>
                  <a:pt x="555743" y="10744"/>
                </a:cubicBezTo>
                <a:cubicBezTo>
                  <a:pt x="553243" y="10363"/>
                  <a:pt x="550165" y="10172"/>
                  <a:pt x="546507" y="10172"/>
                </a:cubicBezTo>
                <a:close/>
                <a:moveTo>
                  <a:pt x="312011" y="8801"/>
                </a:moveTo>
                <a:cubicBezTo>
                  <a:pt x="307210" y="8801"/>
                  <a:pt x="303066" y="9448"/>
                  <a:pt x="299578" y="10744"/>
                </a:cubicBezTo>
                <a:cubicBezTo>
                  <a:pt x="296090" y="12039"/>
                  <a:pt x="293042" y="14001"/>
                  <a:pt x="290434" y="16630"/>
                </a:cubicBezTo>
                <a:cubicBezTo>
                  <a:pt x="287826" y="19259"/>
                  <a:pt x="285511" y="22593"/>
                  <a:pt x="283491" y="26632"/>
                </a:cubicBezTo>
                <a:cubicBezTo>
                  <a:pt x="281470" y="30670"/>
                  <a:pt x="279528" y="35433"/>
                  <a:pt x="277663" y="40919"/>
                </a:cubicBezTo>
                <a:cubicBezTo>
                  <a:pt x="275748" y="46558"/>
                  <a:pt x="274427" y="51397"/>
                  <a:pt x="273702" y="55435"/>
                </a:cubicBezTo>
                <a:cubicBezTo>
                  <a:pt x="272977" y="59474"/>
                  <a:pt x="273032" y="62788"/>
                  <a:pt x="273866" y="65379"/>
                </a:cubicBezTo>
                <a:cubicBezTo>
                  <a:pt x="274700" y="67970"/>
                  <a:pt x="276434" y="69875"/>
                  <a:pt x="279067" y="71094"/>
                </a:cubicBezTo>
                <a:cubicBezTo>
                  <a:pt x="281701" y="72313"/>
                  <a:pt x="285418" y="72923"/>
                  <a:pt x="290218" y="72923"/>
                </a:cubicBezTo>
                <a:cubicBezTo>
                  <a:pt x="295095" y="72923"/>
                  <a:pt x="299265" y="72313"/>
                  <a:pt x="302727" y="71094"/>
                </a:cubicBezTo>
                <a:cubicBezTo>
                  <a:pt x="306190" y="69875"/>
                  <a:pt x="309218" y="67970"/>
                  <a:pt x="311813" y="65379"/>
                </a:cubicBezTo>
                <a:cubicBezTo>
                  <a:pt x="314408" y="62788"/>
                  <a:pt x="316716" y="59474"/>
                  <a:pt x="318736" y="55435"/>
                </a:cubicBezTo>
                <a:cubicBezTo>
                  <a:pt x="320757" y="51397"/>
                  <a:pt x="322725" y="46558"/>
                  <a:pt x="324641" y="40919"/>
                </a:cubicBezTo>
                <a:cubicBezTo>
                  <a:pt x="326505" y="35433"/>
                  <a:pt x="327800" y="30670"/>
                  <a:pt x="328525" y="26632"/>
                </a:cubicBezTo>
                <a:cubicBezTo>
                  <a:pt x="329250" y="22593"/>
                  <a:pt x="329202" y="19259"/>
                  <a:pt x="328381" y="16630"/>
                </a:cubicBezTo>
                <a:cubicBezTo>
                  <a:pt x="327560" y="14001"/>
                  <a:pt x="325846" y="12039"/>
                  <a:pt x="323238" y="10744"/>
                </a:cubicBezTo>
                <a:cubicBezTo>
                  <a:pt x="320630" y="9448"/>
                  <a:pt x="316887" y="8801"/>
                  <a:pt x="312011" y="8801"/>
                </a:cubicBezTo>
                <a:close/>
                <a:moveTo>
                  <a:pt x="2806810" y="1257"/>
                </a:moveTo>
                <a:lnTo>
                  <a:pt x="2850930" y="1257"/>
                </a:lnTo>
                <a:lnTo>
                  <a:pt x="2847823" y="10401"/>
                </a:lnTo>
                <a:lnTo>
                  <a:pt x="2813990" y="10401"/>
                </a:lnTo>
                <a:lnTo>
                  <a:pt x="2805637" y="34975"/>
                </a:lnTo>
                <a:lnTo>
                  <a:pt x="2837184" y="34975"/>
                </a:lnTo>
                <a:lnTo>
                  <a:pt x="2834232" y="43662"/>
                </a:lnTo>
                <a:lnTo>
                  <a:pt x="2802685" y="43662"/>
                </a:lnTo>
                <a:lnTo>
                  <a:pt x="2793286" y="71323"/>
                </a:lnTo>
                <a:lnTo>
                  <a:pt x="2829976" y="71323"/>
                </a:lnTo>
                <a:lnTo>
                  <a:pt x="2826829" y="80581"/>
                </a:lnTo>
                <a:lnTo>
                  <a:pt x="2779852" y="80581"/>
                </a:lnTo>
                <a:close/>
                <a:moveTo>
                  <a:pt x="2568685" y="1257"/>
                </a:moveTo>
                <a:lnTo>
                  <a:pt x="2591546" y="1257"/>
                </a:lnTo>
                <a:cubicBezTo>
                  <a:pt x="2597260" y="1257"/>
                  <a:pt x="2602286" y="1771"/>
                  <a:pt x="2606622" y="2800"/>
                </a:cubicBezTo>
                <a:cubicBezTo>
                  <a:pt x="2610959" y="3829"/>
                  <a:pt x="2614311" y="5791"/>
                  <a:pt x="2616680" y="8686"/>
                </a:cubicBezTo>
                <a:cubicBezTo>
                  <a:pt x="2619049" y="11582"/>
                  <a:pt x="2620286" y="15621"/>
                  <a:pt x="2620392" y="20802"/>
                </a:cubicBezTo>
                <a:cubicBezTo>
                  <a:pt x="2620498" y="25984"/>
                  <a:pt x="2619153" y="32689"/>
                  <a:pt x="2616356" y="40919"/>
                </a:cubicBezTo>
                <a:cubicBezTo>
                  <a:pt x="2613741" y="48615"/>
                  <a:pt x="2610639" y="54997"/>
                  <a:pt x="2607050" y="60064"/>
                </a:cubicBezTo>
                <a:cubicBezTo>
                  <a:pt x="2603461" y="65132"/>
                  <a:pt x="2599472" y="69189"/>
                  <a:pt x="2595083" y="72237"/>
                </a:cubicBezTo>
                <a:cubicBezTo>
                  <a:pt x="2590695" y="75285"/>
                  <a:pt x="2585944" y="77438"/>
                  <a:pt x="2580830" y="78695"/>
                </a:cubicBezTo>
                <a:cubicBezTo>
                  <a:pt x="2575716" y="79952"/>
                  <a:pt x="2570302" y="80581"/>
                  <a:pt x="2564587" y="80581"/>
                </a:cubicBezTo>
                <a:lnTo>
                  <a:pt x="2541727" y="80581"/>
                </a:lnTo>
                <a:close/>
                <a:moveTo>
                  <a:pt x="2378186" y="1257"/>
                </a:moveTo>
                <a:lnTo>
                  <a:pt x="2388473" y="1257"/>
                </a:lnTo>
                <a:lnTo>
                  <a:pt x="2361514" y="80581"/>
                </a:lnTo>
                <a:lnTo>
                  <a:pt x="2351227" y="80581"/>
                </a:lnTo>
                <a:close/>
                <a:moveTo>
                  <a:pt x="2149585" y="1257"/>
                </a:moveTo>
                <a:lnTo>
                  <a:pt x="2159873" y="1257"/>
                </a:lnTo>
                <a:lnTo>
                  <a:pt x="2136061" y="71323"/>
                </a:lnTo>
                <a:lnTo>
                  <a:pt x="2170465" y="71323"/>
                </a:lnTo>
                <a:lnTo>
                  <a:pt x="2167318" y="80581"/>
                </a:lnTo>
                <a:lnTo>
                  <a:pt x="2122627" y="80581"/>
                </a:lnTo>
                <a:close/>
                <a:moveTo>
                  <a:pt x="1197086" y="1257"/>
                </a:moveTo>
                <a:lnTo>
                  <a:pt x="1213202" y="1257"/>
                </a:lnTo>
                <a:lnTo>
                  <a:pt x="1226946" y="67094"/>
                </a:lnTo>
                <a:lnTo>
                  <a:pt x="1227632" y="67094"/>
                </a:lnTo>
                <a:lnTo>
                  <a:pt x="1250006" y="1257"/>
                </a:lnTo>
                <a:lnTo>
                  <a:pt x="1260293" y="1257"/>
                </a:lnTo>
                <a:lnTo>
                  <a:pt x="1233335" y="80581"/>
                </a:lnTo>
                <a:lnTo>
                  <a:pt x="1219733" y="80581"/>
                </a:lnTo>
                <a:lnTo>
                  <a:pt x="1204604" y="10744"/>
                </a:lnTo>
                <a:lnTo>
                  <a:pt x="1203919" y="10744"/>
                </a:lnTo>
                <a:lnTo>
                  <a:pt x="1180185" y="80581"/>
                </a:lnTo>
                <a:lnTo>
                  <a:pt x="1170127" y="80581"/>
                </a:lnTo>
                <a:close/>
                <a:moveTo>
                  <a:pt x="1006586" y="1257"/>
                </a:moveTo>
                <a:lnTo>
                  <a:pt x="1016873" y="1257"/>
                </a:lnTo>
                <a:lnTo>
                  <a:pt x="989914" y="80581"/>
                </a:lnTo>
                <a:lnTo>
                  <a:pt x="979627" y="80581"/>
                </a:lnTo>
                <a:close/>
                <a:moveTo>
                  <a:pt x="768460" y="1257"/>
                </a:moveTo>
                <a:lnTo>
                  <a:pt x="778747" y="1257"/>
                </a:lnTo>
                <a:lnTo>
                  <a:pt x="767521" y="34290"/>
                </a:lnTo>
                <a:lnTo>
                  <a:pt x="773122" y="34290"/>
                </a:lnTo>
                <a:lnTo>
                  <a:pt x="812123" y="1257"/>
                </a:lnTo>
                <a:lnTo>
                  <a:pt x="824925" y="1257"/>
                </a:lnTo>
                <a:lnTo>
                  <a:pt x="779915" y="38176"/>
                </a:lnTo>
                <a:lnTo>
                  <a:pt x="798995" y="80581"/>
                </a:lnTo>
                <a:lnTo>
                  <a:pt x="785736" y="80581"/>
                </a:lnTo>
                <a:lnTo>
                  <a:pt x="770054" y="43319"/>
                </a:lnTo>
                <a:lnTo>
                  <a:pt x="764453" y="43319"/>
                </a:lnTo>
                <a:lnTo>
                  <a:pt x="751789" y="80581"/>
                </a:lnTo>
                <a:lnTo>
                  <a:pt x="741502" y="80581"/>
                </a:lnTo>
                <a:close/>
                <a:moveTo>
                  <a:pt x="530336" y="1257"/>
                </a:moveTo>
                <a:lnTo>
                  <a:pt x="550452" y="1257"/>
                </a:lnTo>
                <a:cubicBezTo>
                  <a:pt x="556015" y="1257"/>
                  <a:pt x="560584" y="1657"/>
                  <a:pt x="564160" y="2457"/>
                </a:cubicBezTo>
                <a:cubicBezTo>
                  <a:pt x="567736" y="3257"/>
                  <a:pt x="570414" y="4572"/>
                  <a:pt x="572192" y="6400"/>
                </a:cubicBezTo>
                <a:cubicBezTo>
                  <a:pt x="573971" y="8229"/>
                  <a:pt x="574883" y="10649"/>
                  <a:pt x="574927" y="13658"/>
                </a:cubicBezTo>
                <a:cubicBezTo>
                  <a:pt x="574971" y="16668"/>
                  <a:pt x="574255" y="20345"/>
                  <a:pt x="572778" y="24688"/>
                </a:cubicBezTo>
                <a:cubicBezTo>
                  <a:pt x="570447" y="31546"/>
                  <a:pt x="567346" y="36747"/>
                  <a:pt x="563475" y="40290"/>
                </a:cubicBezTo>
                <a:cubicBezTo>
                  <a:pt x="559605" y="43834"/>
                  <a:pt x="554719" y="46215"/>
                  <a:pt x="548818" y="47434"/>
                </a:cubicBezTo>
                <a:lnTo>
                  <a:pt x="561327" y="80581"/>
                </a:lnTo>
                <a:lnTo>
                  <a:pt x="549211" y="80581"/>
                </a:lnTo>
                <a:lnTo>
                  <a:pt x="538256" y="48577"/>
                </a:lnTo>
                <a:cubicBezTo>
                  <a:pt x="537620" y="48653"/>
                  <a:pt x="536979" y="48691"/>
                  <a:pt x="536331" y="48691"/>
                </a:cubicBezTo>
                <a:cubicBezTo>
                  <a:pt x="535683" y="48691"/>
                  <a:pt x="535016" y="48691"/>
                  <a:pt x="534331" y="48691"/>
                </a:cubicBezTo>
                <a:lnTo>
                  <a:pt x="524501" y="48691"/>
                </a:lnTo>
                <a:lnTo>
                  <a:pt x="513664" y="80581"/>
                </a:lnTo>
                <a:lnTo>
                  <a:pt x="503377" y="80581"/>
                </a:lnTo>
                <a:close/>
                <a:moveTo>
                  <a:pt x="8442" y="1257"/>
                </a:moveTo>
                <a:lnTo>
                  <a:pt x="19186" y="1257"/>
                </a:lnTo>
                <a:lnTo>
                  <a:pt x="11165" y="68580"/>
                </a:lnTo>
                <a:lnTo>
                  <a:pt x="11851" y="68580"/>
                </a:lnTo>
                <a:lnTo>
                  <a:pt x="47700" y="10515"/>
                </a:lnTo>
                <a:lnTo>
                  <a:pt x="60045" y="10515"/>
                </a:lnTo>
                <a:lnTo>
                  <a:pt x="56428" y="68580"/>
                </a:lnTo>
                <a:lnTo>
                  <a:pt x="57114" y="68580"/>
                </a:lnTo>
                <a:lnTo>
                  <a:pt x="94738" y="1257"/>
                </a:lnTo>
                <a:lnTo>
                  <a:pt x="105139" y="1257"/>
                </a:lnTo>
                <a:lnTo>
                  <a:pt x="59321" y="80581"/>
                </a:lnTo>
                <a:lnTo>
                  <a:pt x="46291" y="80581"/>
                </a:lnTo>
                <a:lnTo>
                  <a:pt x="50142" y="21831"/>
                </a:lnTo>
                <a:lnTo>
                  <a:pt x="49456" y="21831"/>
                </a:lnTo>
                <a:lnTo>
                  <a:pt x="13030" y="80581"/>
                </a:lnTo>
                <a:lnTo>
                  <a:pt x="0" y="80581"/>
                </a:lnTo>
                <a:close/>
                <a:moveTo>
                  <a:pt x="1490653" y="114"/>
                </a:moveTo>
                <a:cubicBezTo>
                  <a:pt x="1492481" y="114"/>
                  <a:pt x="1494341" y="190"/>
                  <a:pt x="1496233" y="343"/>
                </a:cubicBezTo>
                <a:cubicBezTo>
                  <a:pt x="1498124" y="495"/>
                  <a:pt x="1499939" y="704"/>
                  <a:pt x="1501677" y="971"/>
                </a:cubicBezTo>
                <a:cubicBezTo>
                  <a:pt x="1503416" y="1238"/>
                  <a:pt x="1505039" y="1562"/>
                  <a:pt x="1506547" y="1943"/>
                </a:cubicBezTo>
                <a:cubicBezTo>
                  <a:pt x="1508056" y="2324"/>
                  <a:pt x="1509304" y="2743"/>
                  <a:pt x="1510293" y="3200"/>
                </a:cubicBezTo>
                <a:lnTo>
                  <a:pt x="1507185" y="12344"/>
                </a:lnTo>
                <a:cubicBezTo>
                  <a:pt x="1504880" y="11277"/>
                  <a:pt x="1502123" y="10477"/>
                  <a:pt x="1498914" y="9944"/>
                </a:cubicBezTo>
                <a:cubicBezTo>
                  <a:pt x="1495704" y="9410"/>
                  <a:pt x="1492080" y="9144"/>
                  <a:pt x="1488041" y="9144"/>
                </a:cubicBezTo>
                <a:cubicBezTo>
                  <a:pt x="1483622" y="9144"/>
                  <a:pt x="1479523" y="9601"/>
                  <a:pt x="1475745" y="10515"/>
                </a:cubicBezTo>
                <a:cubicBezTo>
                  <a:pt x="1471968" y="11430"/>
                  <a:pt x="1468477" y="13068"/>
                  <a:pt x="1465274" y="15430"/>
                </a:cubicBezTo>
                <a:cubicBezTo>
                  <a:pt x="1462070" y="17792"/>
                  <a:pt x="1459141" y="21031"/>
                  <a:pt x="1456485" y="25146"/>
                </a:cubicBezTo>
                <a:cubicBezTo>
                  <a:pt x="1453829" y="29260"/>
                  <a:pt x="1451414" y="34518"/>
                  <a:pt x="1449238" y="40919"/>
                </a:cubicBezTo>
                <a:cubicBezTo>
                  <a:pt x="1446935" y="47701"/>
                  <a:pt x="1445667" y="53168"/>
                  <a:pt x="1445437" y="57321"/>
                </a:cubicBezTo>
                <a:cubicBezTo>
                  <a:pt x="1445207" y="61474"/>
                  <a:pt x="1445884" y="64693"/>
                  <a:pt x="1447470" y="66979"/>
                </a:cubicBezTo>
                <a:cubicBezTo>
                  <a:pt x="1449055" y="69265"/>
                  <a:pt x="1451407" y="70808"/>
                  <a:pt x="1454526" y="71609"/>
                </a:cubicBezTo>
                <a:cubicBezTo>
                  <a:pt x="1457645" y="72409"/>
                  <a:pt x="1461452" y="72809"/>
                  <a:pt x="1465948" y="72809"/>
                </a:cubicBezTo>
                <a:cubicBezTo>
                  <a:pt x="1467776" y="72809"/>
                  <a:pt x="1469968" y="72694"/>
                  <a:pt x="1472523" y="72466"/>
                </a:cubicBezTo>
                <a:cubicBezTo>
                  <a:pt x="1475077" y="72237"/>
                  <a:pt x="1477359" y="71856"/>
                  <a:pt x="1479369" y="71323"/>
                </a:cubicBezTo>
                <a:lnTo>
                  <a:pt x="1487720" y="46748"/>
                </a:lnTo>
                <a:lnTo>
                  <a:pt x="1471832" y="46748"/>
                </a:lnTo>
                <a:lnTo>
                  <a:pt x="1474785" y="38062"/>
                </a:lnTo>
                <a:lnTo>
                  <a:pt x="1500502" y="38062"/>
                </a:lnTo>
                <a:lnTo>
                  <a:pt x="1486790" y="78409"/>
                </a:lnTo>
                <a:cubicBezTo>
                  <a:pt x="1483583" y="79324"/>
                  <a:pt x="1479870" y="80105"/>
                  <a:pt x="1475649" y="80753"/>
                </a:cubicBezTo>
                <a:cubicBezTo>
                  <a:pt x="1471428" y="81400"/>
                  <a:pt x="1466803" y="81724"/>
                  <a:pt x="1461774" y="81724"/>
                </a:cubicBezTo>
                <a:cubicBezTo>
                  <a:pt x="1455983" y="81724"/>
                  <a:pt x="1450996" y="81153"/>
                  <a:pt x="1446812" y="80010"/>
                </a:cubicBezTo>
                <a:cubicBezTo>
                  <a:pt x="1442629" y="78867"/>
                  <a:pt x="1439449" y="76790"/>
                  <a:pt x="1437271" y="73780"/>
                </a:cubicBezTo>
                <a:cubicBezTo>
                  <a:pt x="1435093" y="70770"/>
                  <a:pt x="1434047" y="66617"/>
                  <a:pt x="1434133" y="61322"/>
                </a:cubicBezTo>
                <a:cubicBezTo>
                  <a:pt x="1434219" y="56026"/>
                  <a:pt x="1435672" y="49225"/>
                  <a:pt x="1438494" y="40919"/>
                </a:cubicBezTo>
                <a:cubicBezTo>
                  <a:pt x="1441084" y="33299"/>
                  <a:pt x="1444142" y="26879"/>
                  <a:pt x="1447669" y="21659"/>
                </a:cubicBezTo>
                <a:cubicBezTo>
                  <a:pt x="1451195" y="16440"/>
                  <a:pt x="1455141" y="12230"/>
                  <a:pt x="1459505" y="9029"/>
                </a:cubicBezTo>
                <a:cubicBezTo>
                  <a:pt x="1463869" y="5829"/>
                  <a:pt x="1468666" y="3543"/>
                  <a:pt x="1473894" y="2171"/>
                </a:cubicBezTo>
                <a:cubicBezTo>
                  <a:pt x="1479123" y="800"/>
                  <a:pt x="1484709" y="114"/>
                  <a:pt x="1490653" y="114"/>
                </a:cubicBezTo>
                <a:close/>
                <a:moveTo>
                  <a:pt x="314963" y="114"/>
                </a:moveTo>
                <a:cubicBezTo>
                  <a:pt x="320601" y="114"/>
                  <a:pt x="325341" y="743"/>
                  <a:pt x="329181" y="2000"/>
                </a:cubicBezTo>
                <a:cubicBezTo>
                  <a:pt x="333020" y="3257"/>
                  <a:pt x="335838" y="5448"/>
                  <a:pt x="337634" y="8572"/>
                </a:cubicBezTo>
                <a:cubicBezTo>
                  <a:pt x="339430" y="11696"/>
                  <a:pt x="340165" y="15868"/>
                  <a:pt x="339839" y="21088"/>
                </a:cubicBezTo>
                <a:cubicBezTo>
                  <a:pt x="339513" y="26308"/>
                  <a:pt x="337990" y="32918"/>
                  <a:pt x="335271" y="40919"/>
                </a:cubicBezTo>
                <a:cubicBezTo>
                  <a:pt x="332552" y="48920"/>
                  <a:pt x="329576" y="55549"/>
                  <a:pt x="326341" y="60807"/>
                </a:cubicBezTo>
                <a:cubicBezTo>
                  <a:pt x="323106" y="66065"/>
                  <a:pt x="319535" y="70237"/>
                  <a:pt x="315629" y="73323"/>
                </a:cubicBezTo>
                <a:cubicBezTo>
                  <a:pt x="311722" y="76409"/>
                  <a:pt x="307422" y="78581"/>
                  <a:pt x="302727" y="79838"/>
                </a:cubicBezTo>
                <a:cubicBezTo>
                  <a:pt x="298033" y="81095"/>
                  <a:pt x="292866" y="81724"/>
                  <a:pt x="287227" y="81724"/>
                </a:cubicBezTo>
                <a:cubicBezTo>
                  <a:pt x="281588" y="81724"/>
                  <a:pt x="276868" y="81095"/>
                  <a:pt x="273066" y="79838"/>
                </a:cubicBezTo>
                <a:cubicBezTo>
                  <a:pt x="269265" y="78581"/>
                  <a:pt x="266441" y="76409"/>
                  <a:pt x="264594" y="73323"/>
                </a:cubicBezTo>
                <a:cubicBezTo>
                  <a:pt x="262747" y="70237"/>
                  <a:pt x="261994" y="66065"/>
                  <a:pt x="262333" y="60807"/>
                </a:cubicBezTo>
                <a:cubicBezTo>
                  <a:pt x="262672" y="55549"/>
                  <a:pt x="264201" y="48920"/>
                  <a:pt x="266919" y="40919"/>
                </a:cubicBezTo>
                <a:cubicBezTo>
                  <a:pt x="269639" y="32918"/>
                  <a:pt x="272609" y="26308"/>
                  <a:pt x="275831" y="21088"/>
                </a:cubicBezTo>
                <a:cubicBezTo>
                  <a:pt x="279053" y="15868"/>
                  <a:pt x="282642" y="11696"/>
                  <a:pt x="286599" y="8572"/>
                </a:cubicBezTo>
                <a:cubicBezTo>
                  <a:pt x="290556" y="5448"/>
                  <a:pt x="294863" y="3257"/>
                  <a:pt x="299520" y="2000"/>
                </a:cubicBezTo>
                <a:cubicBezTo>
                  <a:pt x="304176" y="743"/>
                  <a:pt x="309324" y="114"/>
                  <a:pt x="314963" y="114"/>
                </a:cubicBezTo>
                <a:close/>
                <a:moveTo>
                  <a:pt x="3059383" y="0"/>
                </a:moveTo>
                <a:cubicBezTo>
                  <a:pt x="3061288" y="0"/>
                  <a:pt x="3063186" y="76"/>
                  <a:pt x="3065077" y="228"/>
                </a:cubicBezTo>
                <a:cubicBezTo>
                  <a:pt x="3066969" y="381"/>
                  <a:pt x="3068765" y="590"/>
                  <a:pt x="3070465" y="857"/>
                </a:cubicBezTo>
                <a:cubicBezTo>
                  <a:pt x="3072165" y="1124"/>
                  <a:pt x="3073700" y="1428"/>
                  <a:pt x="3075069" y="1771"/>
                </a:cubicBezTo>
                <a:cubicBezTo>
                  <a:pt x="3076438" y="2114"/>
                  <a:pt x="3077515" y="2476"/>
                  <a:pt x="3078300" y="2857"/>
                </a:cubicBezTo>
                <a:lnTo>
                  <a:pt x="3075115" y="12230"/>
                </a:lnTo>
                <a:cubicBezTo>
                  <a:pt x="3073114" y="11392"/>
                  <a:pt x="3070395" y="10649"/>
                  <a:pt x="3066957" y="10001"/>
                </a:cubicBezTo>
                <a:cubicBezTo>
                  <a:pt x="3063520" y="9353"/>
                  <a:pt x="3060011" y="9029"/>
                  <a:pt x="3056429" y="9029"/>
                </a:cubicBezTo>
                <a:cubicBezTo>
                  <a:pt x="3053686" y="9029"/>
                  <a:pt x="3051227" y="9201"/>
                  <a:pt x="3049053" y="9544"/>
                </a:cubicBezTo>
                <a:cubicBezTo>
                  <a:pt x="3046879" y="9887"/>
                  <a:pt x="3044951" y="10515"/>
                  <a:pt x="3043269" y="11430"/>
                </a:cubicBezTo>
                <a:cubicBezTo>
                  <a:pt x="3041586" y="12344"/>
                  <a:pt x="3040149" y="13601"/>
                  <a:pt x="3038957" y="15202"/>
                </a:cubicBezTo>
                <a:cubicBezTo>
                  <a:pt x="3037765" y="16802"/>
                  <a:pt x="3036730" y="18897"/>
                  <a:pt x="3035850" y="21488"/>
                </a:cubicBezTo>
                <a:cubicBezTo>
                  <a:pt x="3035228" y="23317"/>
                  <a:pt x="3034862" y="24898"/>
                  <a:pt x="3034752" y="26231"/>
                </a:cubicBezTo>
                <a:cubicBezTo>
                  <a:pt x="3034642" y="27565"/>
                  <a:pt x="3034990" y="28727"/>
                  <a:pt x="3035796" y="29718"/>
                </a:cubicBezTo>
                <a:cubicBezTo>
                  <a:pt x="3036602" y="30708"/>
                  <a:pt x="3037936" y="31604"/>
                  <a:pt x="3039798" y="32404"/>
                </a:cubicBezTo>
                <a:cubicBezTo>
                  <a:pt x="3041659" y="33204"/>
                  <a:pt x="3044238" y="34023"/>
                  <a:pt x="3047535" y="34861"/>
                </a:cubicBezTo>
                <a:cubicBezTo>
                  <a:pt x="3051593" y="35928"/>
                  <a:pt x="3054964" y="37052"/>
                  <a:pt x="3057648" y="38233"/>
                </a:cubicBezTo>
                <a:cubicBezTo>
                  <a:pt x="3060332" y="39414"/>
                  <a:pt x="3062316" y="40919"/>
                  <a:pt x="3063600" y="42748"/>
                </a:cubicBezTo>
                <a:cubicBezTo>
                  <a:pt x="3064883" y="44577"/>
                  <a:pt x="3065497" y="46805"/>
                  <a:pt x="3065443" y="49434"/>
                </a:cubicBezTo>
                <a:cubicBezTo>
                  <a:pt x="3065388" y="52063"/>
                  <a:pt x="3064700" y="55321"/>
                  <a:pt x="3063378" y="59207"/>
                </a:cubicBezTo>
                <a:cubicBezTo>
                  <a:pt x="3060738" y="66979"/>
                  <a:pt x="3056420" y="72675"/>
                  <a:pt x="3050427" y="76295"/>
                </a:cubicBezTo>
                <a:cubicBezTo>
                  <a:pt x="3044435" y="79914"/>
                  <a:pt x="3036828" y="81724"/>
                  <a:pt x="3027608" y="81724"/>
                </a:cubicBezTo>
                <a:cubicBezTo>
                  <a:pt x="3025169" y="81724"/>
                  <a:pt x="3022782" y="81629"/>
                  <a:pt x="3020447" y="81438"/>
                </a:cubicBezTo>
                <a:cubicBezTo>
                  <a:pt x="3018112" y="81248"/>
                  <a:pt x="3015948" y="81000"/>
                  <a:pt x="3013956" y="80695"/>
                </a:cubicBezTo>
                <a:cubicBezTo>
                  <a:pt x="3011964" y="80391"/>
                  <a:pt x="3010207" y="80067"/>
                  <a:pt x="3008686" y="79724"/>
                </a:cubicBezTo>
                <a:cubicBezTo>
                  <a:pt x="3007164" y="79381"/>
                  <a:pt x="3005973" y="79019"/>
                  <a:pt x="3005112" y="78638"/>
                </a:cubicBezTo>
                <a:lnTo>
                  <a:pt x="3008336" y="69151"/>
                </a:lnTo>
                <a:cubicBezTo>
                  <a:pt x="3009324" y="69608"/>
                  <a:pt x="3010623" y="70046"/>
                  <a:pt x="3012232" y="70466"/>
                </a:cubicBezTo>
                <a:cubicBezTo>
                  <a:pt x="3013842" y="70885"/>
                  <a:pt x="3015618" y="71266"/>
                  <a:pt x="3017559" y="71609"/>
                </a:cubicBezTo>
                <a:cubicBezTo>
                  <a:pt x="3019500" y="71951"/>
                  <a:pt x="3021582" y="72218"/>
                  <a:pt x="3023803" y="72409"/>
                </a:cubicBezTo>
                <a:cubicBezTo>
                  <a:pt x="3026024" y="72599"/>
                  <a:pt x="3028315" y="72694"/>
                  <a:pt x="3030678" y="72694"/>
                </a:cubicBezTo>
                <a:cubicBezTo>
                  <a:pt x="3036621" y="72694"/>
                  <a:pt x="3041454" y="71704"/>
                  <a:pt x="3045175" y="69723"/>
                </a:cubicBezTo>
                <a:cubicBezTo>
                  <a:pt x="3048896" y="67741"/>
                  <a:pt x="3051599" y="64274"/>
                  <a:pt x="3053282" y="59321"/>
                </a:cubicBezTo>
                <a:cubicBezTo>
                  <a:pt x="3054111" y="56883"/>
                  <a:pt x="3054556" y="54845"/>
                  <a:pt x="3054617" y="53206"/>
                </a:cubicBezTo>
                <a:cubicBezTo>
                  <a:pt x="3054679" y="51568"/>
                  <a:pt x="3054218" y="50177"/>
                  <a:pt x="3053234" y="49034"/>
                </a:cubicBezTo>
                <a:cubicBezTo>
                  <a:pt x="3052251" y="47891"/>
                  <a:pt x="3050720" y="46901"/>
                  <a:pt x="3048643" y="46063"/>
                </a:cubicBezTo>
                <a:cubicBezTo>
                  <a:pt x="3046566" y="45224"/>
                  <a:pt x="3043816" y="44348"/>
                  <a:pt x="3040393" y="43434"/>
                </a:cubicBezTo>
                <a:cubicBezTo>
                  <a:pt x="3036692" y="42443"/>
                  <a:pt x="3033612" y="41414"/>
                  <a:pt x="3031155" y="40348"/>
                </a:cubicBezTo>
                <a:cubicBezTo>
                  <a:pt x="3028699" y="39281"/>
                  <a:pt x="3026872" y="37928"/>
                  <a:pt x="3025676" y="36290"/>
                </a:cubicBezTo>
                <a:cubicBezTo>
                  <a:pt x="3024480" y="34652"/>
                  <a:pt x="3023883" y="32651"/>
                  <a:pt x="3023886" y="30289"/>
                </a:cubicBezTo>
                <a:cubicBezTo>
                  <a:pt x="3023888" y="27927"/>
                  <a:pt x="3024485" y="24993"/>
                  <a:pt x="3025677" y="21488"/>
                </a:cubicBezTo>
                <a:cubicBezTo>
                  <a:pt x="3028137" y="14249"/>
                  <a:pt x="3032122" y="8858"/>
                  <a:pt x="3037631" y="5315"/>
                </a:cubicBezTo>
                <a:cubicBezTo>
                  <a:pt x="3043141" y="1771"/>
                  <a:pt x="3050391" y="0"/>
                  <a:pt x="3059383" y="0"/>
                </a:cubicBezTo>
                <a:close/>
                <a:moveTo>
                  <a:pt x="1935433" y="0"/>
                </a:moveTo>
                <a:cubicBezTo>
                  <a:pt x="1937338" y="0"/>
                  <a:pt x="1939236" y="76"/>
                  <a:pt x="1941128" y="228"/>
                </a:cubicBezTo>
                <a:cubicBezTo>
                  <a:pt x="1943019" y="381"/>
                  <a:pt x="1944815" y="590"/>
                  <a:pt x="1946515" y="857"/>
                </a:cubicBezTo>
                <a:cubicBezTo>
                  <a:pt x="1948215" y="1124"/>
                  <a:pt x="1949750" y="1428"/>
                  <a:pt x="1951119" y="1771"/>
                </a:cubicBezTo>
                <a:cubicBezTo>
                  <a:pt x="1952488" y="2114"/>
                  <a:pt x="1953565" y="2476"/>
                  <a:pt x="1954350" y="2857"/>
                </a:cubicBezTo>
                <a:lnTo>
                  <a:pt x="1951166" y="12230"/>
                </a:lnTo>
                <a:cubicBezTo>
                  <a:pt x="1949164" y="11392"/>
                  <a:pt x="1946445" y="10649"/>
                  <a:pt x="1943007" y="10001"/>
                </a:cubicBezTo>
                <a:cubicBezTo>
                  <a:pt x="1939570" y="9353"/>
                  <a:pt x="1936061" y="9029"/>
                  <a:pt x="1932479" y="9029"/>
                </a:cubicBezTo>
                <a:cubicBezTo>
                  <a:pt x="1929736" y="9029"/>
                  <a:pt x="1927277" y="9201"/>
                  <a:pt x="1925103" y="9544"/>
                </a:cubicBezTo>
                <a:cubicBezTo>
                  <a:pt x="1922929" y="9887"/>
                  <a:pt x="1921001" y="10515"/>
                  <a:pt x="1919319" y="11430"/>
                </a:cubicBezTo>
                <a:cubicBezTo>
                  <a:pt x="1917636" y="12344"/>
                  <a:pt x="1916199" y="13601"/>
                  <a:pt x="1915007" y="15202"/>
                </a:cubicBezTo>
                <a:cubicBezTo>
                  <a:pt x="1913816" y="16802"/>
                  <a:pt x="1912780" y="18897"/>
                  <a:pt x="1911900" y="21488"/>
                </a:cubicBezTo>
                <a:cubicBezTo>
                  <a:pt x="1911278" y="23317"/>
                  <a:pt x="1910912" y="24898"/>
                  <a:pt x="1910802" y="26231"/>
                </a:cubicBezTo>
                <a:cubicBezTo>
                  <a:pt x="1910692" y="27565"/>
                  <a:pt x="1911040" y="28727"/>
                  <a:pt x="1911846" y="29718"/>
                </a:cubicBezTo>
                <a:cubicBezTo>
                  <a:pt x="1912652" y="30708"/>
                  <a:pt x="1913986" y="31604"/>
                  <a:pt x="1915848" y="32404"/>
                </a:cubicBezTo>
                <a:cubicBezTo>
                  <a:pt x="1917709" y="33204"/>
                  <a:pt x="1920288" y="34023"/>
                  <a:pt x="1923585" y="34861"/>
                </a:cubicBezTo>
                <a:cubicBezTo>
                  <a:pt x="1927643" y="35928"/>
                  <a:pt x="1931014" y="37052"/>
                  <a:pt x="1933698" y="38233"/>
                </a:cubicBezTo>
                <a:cubicBezTo>
                  <a:pt x="1936382" y="39414"/>
                  <a:pt x="1938366" y="40919"/>
                  <a:pt x="1939650" y="42748"/>
                </a:cubicBezTo>
                <a:cubicBezTo>
                  <a:pt x="1940933" y="44577"/>
                  <a:pt x="1941548" y="46805"/>
                  <a:pt x="1941493" y="49434"/>
                </a:cubicBezTo>
                <a:cubicBezTo>
                  <a:pt x="1941438" y="52063"/>
                  <a:pt x="1940750" y="55321"/>
                  <a:pt x="1939428" y="59207"/>
                </a:cubicBezTo>
                <a:cubicBezTo>
                  <a:pt x="1936787" y="66979"/>
                  <a:pt x="1932471" y="72675"/>
                  <a:pt x="1926478" y="76295"/>
                </a:cubicBezTo>
                <a:cubicBezTo>
                  <a:pt x="1920485" y="79914"/>
                  <a:pt x="1912878" y="81724"/>
                  <a:pt x="1903658" y="81724"/>
                </a:cubicBezTo>
                <a:cubicBezTo>
                  <a:pt x="1901219" y="81724"/>
                  <a:pt x="1898832" y="81629"/>
                  <a:pt x="1896497" y="81438"/>
                </a:cubicBezTo>
                <a:cubicBezTo>
                  <a:pt x="1894162" y="81248"/>
                  <a:pt x="1891998" y="81000"/>
                  <a:pt x="1890006" y="80695"/>
                </a:cubicBezTo>
                <a:cubicBezTo>
                  <a:pt x="1888014" y="80391"/>
                  <a:pt x="1886257" y="80067"/>
                  <a:pt x="1884736" y="79724"/>
                </a:cubicBezTo>
                <a:cubicBezTo>
                  <a:pt x="1883214" y="79381"/>
                  <a:pt x="1882023" y="79019"/>
                  <a:pt x="1881162" y="78638"/>
                </a:cubicBezTo>
                <a:lnTo>
                  <a:pt x="1884386" y="69151"/>
                </a:lnTo>
                <a:cubicBezTo>
                  <a:pt x="1885374" y="69608"/>
                  <a:pt x="1886673" y="70046"/>
                  <a:pt x="1888283" y="70466"/>
                </a:cubicBezTo>
                <a:cubicBezTo>
                  <a:pt x="1889892" y="70885"/>
                  <a:pt x="1891668" y="71266"/>
                  <a:pt x="1893609" y="71609"/>
                </a:cubicBezTo>
                <a:cubicBezTo>
                  <a:pt x="1895550" y="71951"/>
                  <a:pt x="1897632" y="72218"/>
                  <a:pt x="1899853" y="72409"/>
                </a:cubicBezTo>
                <a:cubicBezTo>
                  <a:pt x="1902074" y="72599"/>
                  <a:pt x="1904366" y="72694"/>
                  <a:pt x="1906728" y="72694"/>
                </a:cubicBezTo>
                <a:cubicBezTo>
                  <a:pt x="1912671" y="72694"/>
                  <a:pt x="1917504" y="71704"/>
                  <a:pt x="1921225" y="69723"/>
                </a:cubicBezTo>
                <a:cubicBezTo>
                  <a:pt x="1924947" y="67741"/>
                  <a:pt x="1927649" y="64274"/>
                  <a:pt x="1929332" y="59321"/>
                </a:cubicBezTo>
                <a:cubicBezTo>
                  <a:pt x="1930161" y="56883"/>
                  <a:pt x="1930606" y="54845"/>
                  <a:pt x="1930667" y="53206"/>
                </a:cubicBezTo>
                <a:cubicBezTo>
                  <a:pt x="1930729" y="51568"/>
                  <a:pt x="1930268" y="50177"/>
                  <a:pt x="1929284" y="49034"/>
                </a:cubicBezTo>
                <a:cubicBezTo>
                  <a:pt x="1928301" y="47891"/>
                  <a:pt x="1926771" y="46901"/>
                  <a:pt x="1924693" y="46063"/>
                </a:cubicBezTo>
                <a:cubicBezTo>
                  <a:pt x="1922616" y="45224"/>
                  <a:pt x="1919866" y="44348"/>
                  <a:pt x="1916443" y="43434"/>
                </a:cubicBezTo>
                <a:cubicBezTo>
                  <a:pt x="1912742" y="42443"/>
                  <a:pt x="1909662" y="41414"/>
                  <a:pt x="1907206" y="40348"/>
                </a:cubicBezTo>
                <a:cubicBezTo>
                  <a:pt x="1904749" y="39281"/>
                  <a:pt x="1902922" y="37928"/>
                  <a:pt x="1901726" y="36290"/>
                </a:cubicBezTo>
                <a:cubicBezTo>
                  <a:pt x="1900530" y="34652"/>
                  <a:pt x="1899933" y="32651"/>
                  <a:pt x="1899936" y="30289"/>
                </a:cubicBezTo>
                <a:cubicBezTo>
                  <a:pt x="1899938" y="27927"/>
                  <a:pt x="1900535" y="24993"/>
                  <a:pt x="1901727" y="21488"/>
                </a:cubicBezTo>
                <a:cubicBezTo>
                  <a:pt x="1904187" y="14249"/>
                  <a:pt x="1908172" y="8858"/>
                  <a:pt x="1913681" y="5315"/>
                </a:cubicBezTo>
                <a:cubicBezTo>
                  <a:pt x="1919191" y="1771"/>
                  <a:pt x="1926442" y="0"/>
                  <a:pt x="193543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900" i="1" dirty="0">
              <a:solidFill>
                <a:schemeClr val="bg1">
                  <a:lumMod val="6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1405A29-7740-4DE8-A4CD-76C4EEB7C96E}"/>
              </a:ext>
            </a:extLst>
          </p:cNvPr>
          <p:cNvSpPr txBox="1"/>
          <p:nvPr/>
        </p:nvSpPr>
        <p:spPr>
          <a:xfrm>
            <a:off x="1017157" y="6572382"/>
            <a:ext cx="4919847" cy="888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BA8C2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lang="zh-CN" altLang="en-US" sz="2000" dirty="0">
                <a:solidFill>
                  <a:srgbClr val="BA8C2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制作模板更方便，修改方便，不卡顿</a:t>
            </a:r>
            <a:endParaRPr lang="en-US" altLang="zh-CN" sz="2000" dirty="0">
              <a:solidFill>
                <a:srgbClr val="BA8C29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免费送模板源文件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282D784-FEAE-410C-B2EC-C63528EEB8D3}"/>
              </a:ext>
            </a:extLst>
          </p:cNvPr>
          <p:cNvSpPr txBox="1"/>
          <p:nvPr/>
        </p:nvSpPr>
        <p:spPr>
          <a:xfrm>
            <a:off x="2467839" y="5979642"/>
            <a:ext cx="2095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BCA95A"/>
                    </a:gs>
                    <a:gs pos="100000">
                      <a:srgbClr val="BA8C29">
                        <a:alpha val="74000"/>
                      </a:srgbClr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初衷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8C51091E-350F-429E-A5E5-258EE1F3F184}"/>
              </a:ext>
            </a:extLst>
          </p:cNvPr>
          <p:cNvSpPr txBox="1"/>
          <p:nvPr/>
        </p:nvSpPr>
        <p:spPr>
          <a:xfrm>
            <a:off x="970396" y="7586474"/>
            <a:ext cx="4919847" cy="888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BA8C2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实用</a:t>
            </a:r>
            <a:r>
              <a:rPr lang="en-US" altLang="zh-CN" sz="2000" dirty="0">
                <a:solidFill>
                  <a:srgbClr val="BA8C2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lang="zh-CN" altLang="en-US" sz="2000" dirty="0">
                <a:solidFill>
                  <a:srgbClr val="BA8C2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是我的宗旨</a:t>
            </a:r>
            <a:endParaRPr lang="en-US" altLang="zh-CN" sz="2000" dirty="0">
              <a:solidFill>
                <a:srgbClr val="BA8C29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我会持续更新实用</a:t>
            </a:r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，用</a:t>
            </a:r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完成一半以上的工作</a:t>
            </a:r>
          </a:p>
        </p:txBody>
      </p:sp>
    </p:spTree>
    <p:extLst>
      <p:ext uri="{BB962C8B-B14F-4D97-AF65-F5344CB8AC3E}">
        <p14:creationId xmlns:p14="http://schemas.microsoft.com/office/powerpoint/2010/main" val="1289146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1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D96EE619-69A2-4E58-9C97-8C738BBF0E40}"/>
              </a:ext>
            </a:extLst>
          </p:cNvPr>
          <p:cNvSpPr/>
          <p:nvPr/>
        </p:nvSpPr>
        <p:spPr>
          <a:xfrm>
            <a:off x="305264" y="348345"/>
            <a:ext cx="6247471" cy="11516274"/>
          </a:xfrm>
          <a:prstGeom prst="roundRect">
            <a:avLst>
              <a:gd name="adj" fmla="val 3065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6B83BA0B-4B8D-419C-9C0D-89299182827A}"/>
              </a:ext>
            </a:extLst>
          </p:cNvPr>
          <p:cNvSpPr/>
          <p:nvPr/>
        </p:nvSpPr>
        <p:spPr>
          <a:xfrm>
            <a:off x="855236" y="1433286"/>
            <a:ext cx="5147527" cy="1854200"/>
          </a:xfrm>
          <a:prstGeom prst="roundRect">
            <a:avLst>
              <a:gd name="adj" fmla="val 9421"/>
            </a:avLst>
          </a:prstGeom>
          <a:solidFill>
            <a:srgbClr val="E9ED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4A462F1B-2EED-41B2-8BD1-DE30D9E3211D}"/>
              </a:ext>
            </a:extLst>
          </p:cNvPr>
          <p:cNvSpPr/>
          <p:nvPr/>
        </p:nvSpPr>
        <p:spPr>
          <a:xfrm>
            <a:off x="1163908" y="1628388"/>
            <a:ext cx="289932" cy="289932"/>
          </a:xfrm>
          <a:prstGeom prst="ellipse">
            <a:avLst/>
          </a:prstGeom>
          <a:solidFill>
            <a:srgbClr val="1E4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C77CC582-0E02-4A3A-B5DD-308C979ACEA3}"/>
              </a:ext>
            </a:extLst>
          </p:cNvPr>
          <p:cNvSpPr/>
          <p:nvPr/>
        </p:nvSpPr>
        <p:spPr>
          <a:xfrm>
            <a:off x="1163908" y="2783897"/>
            <a:ext cx="289932" cy="289932"/>
          </a:xfrm>
          <a:prstGeom prst="ellipse">
            <a:avLst/>
          </a:prstGeom>
          <a:solidFill>
            <a:srgbClr val="1E4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23C290A3-8A20-49AA-8542-CE084F20EC8A}"/>
              </a:ext>
            </a:extLst>
          </p:cNvPr>
          <p:cNvSpPr/>
          <p:nvPr/>
        </p:nvSpPr>
        <p:spPr>
          <a:xfrm>
            <a:off x="5422900" y="1628388"/>
            <a:ext cx="289932" cy="289932"/>
          </a:xfrm>
          <a:prstGeom prst="ellipse">
            <a:avLst/>
          </a:prstGeom>
          <a:solidFill>
            <a:srgbClr val="1E4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AA5C1D61-308E-440D-B202-A3896B0FD0BB}"/>
              </a:ext>
            </a:extLst>
          </p:cNvPr>
          <p:cNvSpPr/>
          <p:nvPr/>
        </p:nvSpPr>
        <p:spPr>
          <a:xfrm>
            <a:off x="5422900" y="2783897"/>
            <a:ext cx="289932" cy="289932"/>
          </a:xfrm>
          <a:prstGeom prst="ellipse">
            <a:avLst/>
          </a:prstGeom>
          <a:solidFill>
            <a:srgbClr val="1E4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277BDC6-27F3-417D-A95B-A46353BB19C5}"/>
              </a:ext>
            </a:extLst>
          </p:cNvPr>
          <p:cNvGrpSpPr/>
          <p:nvPr/>
        </p:nvGrpSpPr>
        <p:grpSpPr>
          <a:xfrm>
            <a:off x="1308874" y="3882016"/>
            <a:ext cx="1570617" cy="1570618"/>
            <a:chOff x="1163908" y="4153063"/>
            <a:chExt cx="1854200" cy="185420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0DB5CDEC-840A-4EE4-96FE-51EFD0831A25}"/>
                </a:ext>
              </a:extLst>
            </p:cNvPr>
            <p:cNvSpPr/>
            <p:nvPr/>
          </p:nvSpPr>
          <p:spPr>
            <a:xfrm>
              <a:off x="1163908" y="4153063"/>
              <a:ext cx="1854200" cy="1854200"/>
            </a:xfrm>
            <a:prstGeom prst="ellipse">
              <a:avLst/>
            </a:prstGeom>
            <a:solidFill>
              <a:srgbClr val="1421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A2F0C7D0-DC70-4D4F-AF67-805A3533E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18" b="4786"/>
            <a:stretch>
              <a:fillRect/>
            </a:stretch>
          </p:blipFill>
          <p:spPr>
            <a:xfrm flipH="1">
              <a:off x="1308874" y="4241801"/>
              <a:ext cx="1709234" cy="1765463"/>
            </a:xfrm>
            <a:custGeom>
              <a:avLst/>
              <a:gdLst>
                <a:gd name="connsiteX0" fmla="*/ 1320936 w 1709234"/>
                <a:gd name="connsiteY0" fmla="*/ 0 h 1765463"/>
                <a:gd name="connsiteX1" fmla="*/ 533264 w 1709234"/>
                <a:gd name="connsiteY1" fmla="*/ 0 h 1765463"/>
                <a:gd name="connsiteX2" fmla="*/ 485189 w 1709234"/>
                <a:gd name="connsiteY2" fmla="*/ 23159 h 1765463"/>
                <a:gd name="connsiteX3" fmla="*/ 0 w 1709234"/>
                <a:gd name="connsiteY3" fmla="*/ 838363 h 1765463"/>
                <a:gd name="connsiteX4" fmla="*/ 927100 w 1709234"/>
                <a:gd name="connsiteY4" fmla="*/ 1765463 h 1765463"/>
                <a:gd name="connsiteX5" fmla="*/ 1695866 w 1709234"/>
                <a:gd name="connsiteY5" fmla="*/ 1356714 h 1765463"/>
                <a:gd name="connsiteX6" fmla="*/ 1709234 w 1709234"/>
                <a:gd name="connsiteY6" fmla="*/ 1334709 h 1765463"/>
                <a:gd name="connsiteX7" fmla="*/ 1709234 w 1709234"/>
                <a:gd name="connsiteY7" fmla="*/ 342018 h 1765463"/>
                <a:gd name="connsiteX8" fmla="*/ 1695866 w 1709234"/>
                <a:gd name="connsiteY8" fmla="*/ 320013 h 1765463"/>
                <a:gd name="connsiteX9" fmla="*/ 1369011 w 1709234"/>
                <a:gd name="connsiteY9" fmla="*/ 23159 h 176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9234" h="1765463">
                  <a:moveTo>
                    <a:pt x="1320936" y="0"/>
                  </a:moveTo>
                  <a:lnTo>
                    <a:pt x="533264" y="0"/>
                  </a:lnTo>
                  <a:lnTo>
                    <a:pt x="485189" y="23159"/>
                  </a:lnTo>
                  <a:cubicBezTo>
                    <a:pt x="196189" y="180154"/>
                    <a:pt x="0" y="486347"/>
                    <a:pt x="0" y="838363"/>
                  </a:cubicBezTo>
                  <a:cubicBezTo>
                    <a:pt x="0" y="1350386"/>
                    <a:pt x="415077" y="1765463"/>
                    <a:pt x="927100" y="1765463"/>
                  </a:cubicBezTo>
                  <a:cubicBezTo>
                    <a:pt x="1247114" y="1765463"/>
                    <a:pt x="1529259" y="1603324"/>
                    <a:pt x="1695866" y="1356714"/>
                  </a:cubicBezTo>
                  <a:lnTo>
                    <a:pt x="1709234" y="1334709"/>
                  </a:lnTo>
                  <a:lnTo>
                    <a:pt x="1709234" y="342018"/>
                  </a:lnTo>
                  <a:lnTo>
                    <a:pt x="1695866" y="320013"/>
                  </a:lnTo>
                  <a:cubicBezTo>
                    <a:pt x="1612563" y="196708"/>
                    <a:pt x="1500375" y="94520"/>
                    <a:pt x="1369011" y="23159"/>
                  </a:cubicBezTo>
                  <a:close/>
                </a:path>
              </a:pathLst>
            </a:custGeom>
          </p:spPr>
        </p:pic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E8E15125-239C-43AB-8C20-3C0EFD52B63D}"/>
              </a:ext>
            </a:extLst>
          </p:cNvPr>
          <p:cNvSpPr/>
          <p:nvPr/>
        </p:nvSpPr>
        <p:spPr>
          <a:xfrm>
            <a:off x="855236" y="6248400"/>
            <a:ext cx="5147527" cy="2247900"/>
          </a:xfrm>
          <a:prstGeom prst="roundRect">
            <a:avLst>
              <a:gd name="adj" fmla="val 10955"/>
            </a:avLst>
          </a:prstGeom>
          <a:solidFill>
            <a:schemeClr val="bg1"/>
          </a:solidFill>
          <a:ln w="19050">
            <a:solidFill>
              <a:srgbClr val="1E4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C227170D-C550-4DBE-9EF1-A104133F6BC7}"/>
              </a:ext>
            </a:extLst>
          </p:cNvPr>
          <p:cNvSpPr/>
          <p:nvPr/>
        </p:nvSpPr>
        <p:spPr>
          <a:xfrm>
            <a:off x="855235" y="9408103"/>
            <a:ext cx="5147527" cy="1869498"/>
          </a:xfrm>
          <a:prstGeom prst="roundRect">
            <a:avLst>
              <a:gd name="adj" fmla="val 10955"/>
            </a:avLst>
          </a:prstGeom>
          <a:solidFill>
            <a:schemeClr val="bg1"/>
          </a:solidFill>
          <a:ln w="19050"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FBA87A9-E287-4288-B9E6-A34E94575BBA}"/>
              </a:ext>
            </a:extLst>
          </p:cNvPr>
          <p:cNvGrpSpPr/>
          <p:nvPr/>
        </p:nvGrpSpPr>
        <p:grpSpPr>
          <a:xfrm>
            <a:off x="1308874" y="6548735"/>
            <a:ext cx="3411963" cy="1647229"/>
            <a:chOff x="1221058" y="6553461"/>
            <a:chExt cx="3411963" cy="1647229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8659BD06-A02D-472A-A097-77B17B94373D}"/>
                </a:ext>
              </a:extLst>
            </p:cNvPr>
            <p:cNvSpPr/>
            <p:nvPr/>
          </p:nvSpPr>
          <p:spPr>
            <a:xfrm>
              <a:off x="1221058" y="6553461"/>
              <a:ext cx="1230042" cy="420795"/>
            </a:xfrm>
            <a:prstGeom prst="roundRect">
              <a:avLst>
                <a:gd name="adj" fmla="val 30464"/>
              </a:avLst>
            </a:prstGeom>
            <a:solidFill>
              <a:srgbClr val="1E4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B453BB44-8C5B-4D1A-83E0-0FEF9F7EA49A}"/>
                </a:ext>
              </a:extLst>
            </p:cNvPr>
            <p:cNvSpPr/>
            <p:nvPr/>
          </p:nvSpPr>
          <p:spPr>
            <a:xfrm>
              <a:off x="1221058" y="7166678"/>
              <a:ext cx="1230042" cy="420795"/>
            </a:xfrm>
            <a:prstGeom prst="roundRect">
              <a:avLst>
                <a:gd name="adj" fmla="val 30464"/>
              </a:avLst>
            </a:prstGeom>
            <a:solidFill>
              <a:srgbClr val="1E4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FC642E2E-677D-4B54-A83E-F2F9D413EC21}"/>
                </a:ext>
              </a:extLst>
            </p:cNvPr>
            <p:cNvSpPr/>
            <p:nvPr/>
          </p:nvSpPr>
          <p:spPr>
            <a:xfrm>
              <a:off x="1221058" y="7779895"/>
              <a:ext cx="1230042" cy="420795"/>
            </a:xfrm>
            <a:prstGeom prst="roundRect">
              <a:avLst>
                <a:gd name="adj" fmla="val 30464"/>
              </a:avLst>
            </a:prstGeom>
            <a:solidFill>
              <a:srgbClr val="1E4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864B8F0A-BF1D-4C54-8621-403861A8DA11}"/>
                </a:ext>
              </a:extLst>
            </p:cNvPr>
            <p:cNvCxnSpPr/>
            <p:nvPr/>
          </p:nvCxnSpPr>
          <p:spPr>
            <a:xfrm>
              <a:off x="2552700" y="6974256"/>
              <a:ext cx="2080321" cy="0"/>
            </a:xfrm>
            <a:prstGeom prst="line">
              <a:avLst/>
            </a:prstGeom>
            <a:ln w="28575">
              <a:solidFill>
                <a:srgbClr val="1E41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9230697C-7201-43AF-BD58-2AAF352EB8B1}"/>
                </a:ext>
              </a:extLst>
            </p:cNvPr>
            <p:cNvCxnSpPr/>
            <p:nvPr/>
          </p:nvCxnSpPr>
          <p:spPr>
            <a:xfrm>
              <a:off x="2552700" y="7587473"/>
              <a:ext cx="2080321" cy="0"/>
            </a:xfrm>
            <a:prstGeom prst="line">
              <a:avLst/>
            </a:prstGeom>
            <a:ln w="28575">
              <a:solidFill>
                <a:srgbClr val="1E41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E297D5DD-8C58-4486-A3D6-BB4EB38AC449}"/>
                </a:ext>
              </a:extLst>
            </p:cNvPr>
            <p:cNvCxnSpPr/>
            <p:nvPr/>
          </p:nvCxnSpPr>
          <p:spPr>
            <a:xfrm>
              <a:off x="2552700" y="8200690"/>
              <a:ext cx="2080321" cy="0"/>
            </a:xfrm>
            <a:prstGeom prst="line">
              <a:avLst/>
            </a:prstGeom>
            <a:ln w="28575">
              <a:solidFill>
                <a:srgbClr val="1E41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1D9B8EA-4858-439F-867D-B89A4582EFB2}"/>
              </a:ext>
            </a:extLst>
          </p:cNvPr>
          <p:cNvSpPr txBox="1"/>
          <p:nvPr/>
        </p:nvSpPr>
        <p:spPr>
          <a:xfrm>
            <a:off x="1395207" y="1689047"/>
            <a:ext cx="41519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4214D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停课不停学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3A26352-1D94-4B93-A89E-32662C1FCF4A}"/>
              </a:ext>
            </a:extLst>
          </p:cNvPr>
          <p:cNvSpPr txBox="1"/>
          <p:nvPr/>
        </p:nvSpPr>
        <p:spPr>
          <a:xfrm>
            <a:off x="1250927" y="2708662"/>
            <a:ext cx="4441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疫情期间，快速提高你的文案写作技能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01A71AA-C639-472C-8BE5-A736C4E87CB2}"/>
              </a:ext>
            </a:extLst>
          </p:cNvPr>
          <p:cNvSpPr txBox="1"/>
          <p:nvPr/>
        </p:nvSpPr>
        <p:spPr>
          <a:xfrm>
            <a:off x="3017583" y="3992968"/>
            <a:ext cx="1570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E418D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课程时间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46DF324-E067-408D-9131-8E28DB25DA8B}"/>
              </a:ext>
            </a:extLst>
          </p:cNvPr>
          <p:cNvSpPr txBox="1"/>
          <p:nvPr/>
        </p:nvSpPr>
        <p:spPr>
          <a:xfrm>
            <a:off x="3017583" y="4335576"/>
            <a:ext cx="1921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E418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</a:t>
            </a:r>
            <a:r>
              <a:rPr lang="zh-CN" altLang="en-US" dirty="0">
                <a:solidFill>
                  <a:srgbClr val="1E418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月</a:t>
            </a:r>
            <a:r>
              <a:rPr lang="en-US" altLang="zh-CN" dirty="0">
                <a:solidFill>
                  <a:srgbClr val="1E418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26</a:t>
            </a:r>
            <a:r>
              <a:rPr lang="zh-CN" altLang="en-US" dirty="0">
                <a:solidFill>
                  <a:srgbClr val="1E418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日</a:t>
            </a:r>
            <a:r>
              <a:rPr lang="en-US" altLang="zh-CN" dirty="0">
                <a:solidFill>
                  <a:srgbClr val="1E418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—30</a:t>
            </a:r>
            <a:r>
              <a:rPr lang="zh-CN" altLang="en-US" dirty="0">
                <a:solidFill>
                  <a:srgbClr val="1E418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日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794AA3A-2CB6-4BAD-B420-FE85375A3536}"/>
              </a:ext>
            </a:extLst>
          </p:cNvPr>
          <p:cNvSpPr txBox="1"/>
          <p:nvPr/>
        </p:nvSpPr>
        <p:spPr>
          <a:xfrm>
            <a:off x="2639896" y="6582794"/>
            <a:ext cx="2179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E418D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私家学习社群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F7A4500E-1464-4759-9F23-0E16B71FD95D}"/>
              </a:ext>
            </a:extLst>
          </p:cNvPr>
          <p:cNvSpPr txBox="1"/>
          <p:nvPr/>
        </p:nvSpPr>
        <p:spPr>
          <a:xfrm>
            <a:off x="3017583" y="4754333"/>
            <a:ext cx="1921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1E418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DAWEN</a:t>
            </a:r>
          </a:p>
          <a:p>
            <a:r>
              <a:rPr lang="zh-CN" altLang="en-US" sz="1400" dirty="0">
                <a:solidFill>
                  <a:srgbClr val="1E418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千万粉丝博主</a:t>
            </a:r>
            <a:endParaRPr lang="en-US" altLang="zh-CN" sz="1400" dirty="0">
              <a:solidFill>
                <a:srgbClr val="1E418D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r>
              <a:rPr lang="zh-CN" altLang="en-US" sz="1400" dirty="0">
                <a:solidFill>
                  <a:srgbClr val="1E418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顶级大咖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6E8B1B44-150B-4422-836C-719E5FB682A3}"/>
              </a:ext>
            </a:extLst>
          </p:cNvPr>
          <p:cNvSpPr txBox="1"/>
          <p:nvPr/>
        </p:nvSpPr>
        <p:spPr>
          <a:xfrm>
            <a:off x="1163908" y="6569022"/>
            <a:ext cx="1570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社群学习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3888B03-CE4E-41EE-847E-8E0CB25DF5AF}"/>
              </a:ext>
            </a:extLst>
          </p:cNvPr>
          <p:cNvSpPr txBox="1"/>
          <p:nvPr/>
        </p:nvSpPr>
        <p:spPr>
          <a:xfrm>
            <a:off x="1138586" y="7186065"/>
            <a:ext cx="1570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注重实效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D21FF059-EC71-4E86-9061-8CD430A22143}"/>
              </a:ext>
            </a:extLst>
          </p:cNvPr>
          <p:cNvSpPr txBox="1"/>
          <p:nvPr/>
        </p:nvSpPr>
        <p:spPr>
          <a:xfrm>
            <a:off x="1113264" y="7803108"/>
            <a:ext cx="1570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落地实操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345D115-A1E7-4CA7-B143-3249D6A15F76}"/>
              </a:ext>
            </a:extLst>
          </p:cNvPr>
          <p:cNvSpPr txBox="1"/>
          <p:nvPr/>
        </p:nvSpPr>
        <p:spPr>
          <a:xfrm>
            <a:off x="2639896" y="7194431"/>
            <a:ext cx="2179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E418D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私家学习社群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12B82274-94CF-4A7A-8D4B-67A222814671}"/>
              </a:ext>
            </a:extLst>
          </p:cNvPr>
          <p:cNvSpPr txBox="1"/>
          <p:nvPr/>
        </p:nvSpPr>
        <p:spPr>
          <a:xfrm>
            <a:off x="2639896" y="7806068"/>
            <a:ext cx="2179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E418D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私家学习社群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6CAB5DC-26D1-4490-A374-E293A53FE035}"/>
              </a:ext>
            </a:extLst>
          </p:cNvPr>
          <p:cNvSpPr txBox="1"/>
          <p:nvPr/>
        </p:nvSpPr>
        <p:spPr>
          <a:xfrm>
            <a:off x="959380" y="9696521"/>
            <a:ext cx="2770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1E418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现在加入即可</a:t>
            </a:r>
            <a:endParaRPr lang="en-US" altLang="zh-CN" dirty="0">
              <a:solidFill>
                <a:srgbClr val="1E418D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免费</a:t>
            </a:r>
            <a:r>
              <a:rPr lang="zh-CN" altLang="en-US" dirty="0">
                <a:solidFill>
                  <a:srgbClr val="1E418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领取学习大礼包！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854C8D84-245F-46E1-B1EB-65B94FF23779}"/>
              </a:ext>
            </a:extLst>
          </p:cNvPr>
          <p:cNvSpPr/>
          <p:nvPr/>
        </p:nvSpPr>
        <p:spPr>
          <a:xfrm>
            <a:off x="1163908" y="10404132"/>
            <a:ext cx="2406960" cy="464457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1E4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83FD0186-48DA-4388-AF62-007EFC02721F}"/>
              </a:ext>
            </a:extLst>
          </p:cNvPr>
          <p:cNvSpPr txBox="1"/>
          <p:nvPr/>
        </p:nvSpPr>
        <p:spPr>
          <a:xfrm>
            <a:off x="1234189" y="10456799"/>
            <a:ext cx="2490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E418D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扫描二维码 观看直播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FF8868BD-58DE-4836-8A69-8604A136B6DF}"/>
              </a:ext>
            </a:extLst>
          </p:cNvPr>
          <p:cNvSpPr/>
          <p:nvPr/>
        </p:nvSpPr>
        <p:spPr>
          <a:xfrm>
            <a:off x="4462328" y="9696521"/>
            <a:ext cx="1217603" cy="12176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13288EC-FDB0-408A-9BFE-D5AAD9E305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058" y="9785106"/>
            <a:ext cx="1040419" cy="104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63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-任意多边形 8">
            <a:extLst>
              <a:ext uri="{FF2B5EF4-FFF2-40B4-BE49-F238E27FC236}">
                <a16:creationId xmlns:a16="http://schemas.microsoft.com/office/drawing/2014/main" xmlns="" id="{1E477F0C-68BF-4652-973D-27D01FAD7AF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6858001" cy="12192001"/>
          </a:xfrm>
          <a:custGeom>
            <a:avLst/>
            <a:gdLst/>
            <a:ahLst/>
            <a:cxnLst/>
            <a:rect l="0" t="0" r="0" b="0"/>
            <a:pathLst>
              <a:path w="6858001" h="12192001">
                <a:moveTo>
                  <a:pt x="0" y="0"/>
                </a:moveTo>
                <a:lnTo>
                  <a:pt x="6858000" y="0"/>
                </a:lnTo>
                <a:lnTo>
                  <a:pt x="6858000" y="12192000"/>
                </a:lnTo>
                <a:lnTo>
                  <a:pt x="0" y="12192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BA263F4-1541-4682-8B36-A6B069BA02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18"/>
          <a:stretch/>
        </p:blipFill>
        <p:spPr>
          <a:xfrm>
            <a:off x="3199627" y="1132925"/>
            <a:ext cx="3935769" cy="407851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B08CFF3-2DDE-4BA3-9C98-4A0352FA9D8F}"/>
              </a:ext>
            </a:extLst>
          </p:cNvPr>
          <p:cNvSpPr txBox="1"/>
          <p:nvPr/>
        </p:nvSpPr>
        <p:spPr>
          <a:xfrm>
            <a:off x="401382" y="1206911"/>
            <a:ext cx="4119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大文老师和你一起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CC518DF-033D-482E-9BD2-834DE66DBBEF}"/>
              </a:ext>
            </a:extLst>
          </p:cNvPr>
          <p:cNvSpPr txBox="1"/>
          <p:nvPr/>
        </p:nvSpPr>
        <p:spPr>
          <a:xfrm>
            <a:off x="557468" y="3774966"/>
            <a:ext cx="1921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DAWEN</a:t>
            </a:r>
          </a:p>
          <a:p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千万粉丝博主</a:t>
            </a:r>
            <a:endParaRPr lang="en-US" altLang="zh-CN" sz="14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顶级大咖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0C30A10-5057-4F32-AD8C-277ABD3C4A41}"/>
              </a:ext>
            </a:extLst>
          </p:cNvPr>
          <p:cNvGrpSpPr/>
          <p:nvPr/>
        </p:nvGrpSpPr>
        <p:grpSpPr>
          <a:xfrm>
            <a:off x="558800" y="1920875"/>
            <a:ext cx="3035300" cy="734822"/>
            <a:chOff x="558800" y="2263775"/>
            <a:chExt cx="3035300" cy="73482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837F495F-DA5F-454B-A1A7-A8A157813B48}"/>
                </a:ext>
              </a:extLst>
            </p:cNvPr>
            <p:cNvSpPr/>
            <p:nvPr/>
          </p:nvSpPr>
          <p:spPr>
            <a:xfrm>
              <a:off x="558800" y="2324100"/>
              <a:ext cx="3035300" cy="67449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rgbClr val="FFDB53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00FA8CD1-8D5A-437D-9F98-29154FEAC095}"/>
                </a:ext>
              </a:extLst>
            </p:cNvPr>
            <p:cNvSpPr/>
            <p:nvPr/>
          </p:nvSpPr>
          <p:spPr>
            <a:xfrm>
              <a:off x="558800" y="2263775"/>
              <a:ext cx="3035300" cy="67449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873AF35-029D-47E2-BEA9-46D90A7E0582}"/>
              </a:ext>
            </a:extLst>
          </p:cNvPr>
          <p:cNvSpPr txBox="1"/>
          <p:nvPr/>
        </p:nvSpPr>
        <p:spPr>
          <a:xfrm>
            <a:off x="560132" y="1848002"/>
            <a:ext cx="30339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5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rPr>
              <a:t>解密</a:t>
            </a:r>
            <a:r>
              <a:rPr lang="en-US" altLang="zh-CN" sz="45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rPr>
              <a:t>2020</a:t>
            </a:r>
            <a:endParaRPr lang="zh-CN" altLang="en-US" sz="45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B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4FA7D0E-44C5-4B17-A052-11A97F8004B7}"/>
              </a:ext>
            </a:extLst>
          </p:cNvPr>
          <p:cNvGrpSpPr/>
          <p:nvPr/>
        </p:nvGrpSpPr>
        <p:grpSpPr>
          <a:xfrm>
            <a:off x="557468" y="2834934"/>
            <a:ext cx="5043232" cy="734822"/>
            <a:chOff x="558800" y="2263775"/>
            <a:chExt cx="3035300" cy="734822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4A6DF814-006F-4130-974B-8BEB00CF3CDF}"/>
                </a:ext>
              </a:extLst>
            </p:cNvPr>
            <p:cNvSpPr/>
            <p:nvPr/>
          </p:nvSpPr>
          <p:spPr>
            <a:xfrm>
              <a:off x="558800" y="2324100"/>
              <a:ext cx="3035300" cy="67449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rgbClr val="FFDB53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AE9B47FA-3FC3-4CBC-A92D-C0734D9F9249}"/>
                </a:ext>
              </a:extLst>
            </p:cNvPr>
            <p:cNvSpPr/>
            <p:nvPr/>
          </p:nvSpPr>
          <p:spPr>
            <a:xfrm>
              <a:off x="558800" y="2263775"/>
              <a:ext cx="3035300" cy="67449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C5E61F9-9ACA-424A-806D-65902591B3BB}"/>
              </a:ext>
            </a:extLst>
          </p:cNvPr>
          <p:cNvSpPr txBox="1"/>
          <p:nvPr/>
        </p:nvSpPr>
        <p:spPr>
          <a:xfrm>
            <a:off x="560132" y="2759526"/>
            <a:ext cx="49516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5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45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rPr>
              <a:t>办公的新玩法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0D25373-578C-45CE-9652-12922B86B15C}"/>
              </a:ext>
            </a:extLst>
          </p:cNvPr>
          <p:cNvGrpSpPr/>
          <p:nvPr/>
        </p:nvGrpSpPr>
        <p:grpSpPr>
          <a:xfrm>
            <a:off x="453330" y="5245748"/>
            <a:ext cx="6049067" cy="3858197"/>
            <a:chOff x="558800" y="2309791"/>
            <a:chExt cx="3059226" cy="634120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327FADE7-BA83-4658-B157-2CD33EF51380}"/>
                </a:ext>
              </a:extLst>
            </p:cNvPr>
            <p:cNvSpPr/>
            <p:nvPr/>
          </p:nvSpPr>
          <p:spPr>
            <a:xfrm>
              <a:off x="558800" y="2324100"/>
              <a:ext cx="3059226" cy="619811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rgbClr val="FFDB53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F4CB9C9B-1CF5-499F-92C4-1E473E43F39E}"/>
                </a:ext>
              </a:extLst>
            </p:cNvPr>
            <p:cNvSpPr/>
            <p:nvPr/>
          </p:nvSpPr>
          <p:spPr>
            <a:xfrm>
              <a:off x="558800" y="2309791"/>
              <a:ext cx="3035300" cy="62848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A54F270C-D598-46FF-A929-CF78119477A4}"/>
              </a:ext>
            </a:extLst>
          </p:cNvPr>
          <p:cNvSpPr/>
          <p:nvPr/>
        </p:nvSpPr>
        <p:spPr>
          <a:xfrm>
            <a:off x="453329" y="4721301"/>
            <a:ext cx="2673965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FA771C0-8966-45CA-94F6-B7C25017BDE9}"/>
              </a:ext>
            </a:extLst>
          </p:cNvPr>
          <p:cNvSpPr txBox="1"/>
          <p:nvPr/>
        </p:nvSpPr>
        <p:spPr>
          <a:xfrm>
            <a:off x="427928" y="4771921"/>
            <a:ext cx="2746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线上直播 大神亲授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75B27C18-EBBB-46A5-BFAD-96EE6F956D5C}"/>
              </a:ext>
            </a:extLst>
          </p:cNvPr>
          <p:cNvSpPr/>
          <p:nvPr/>
        </p:nvSpPr>
        <p:spPr>
          <a:xfrm>
            <a:off x="660400" y="5486400"/>
            <a:ext cx="5562600" cy="290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606AE632-0EC7-4A73-8A5A-439AF1DB8729}"/>
              </a:ext>
            </a:extLst>
          </p:cNvPr>
          <p:cNvGrpSpPr/>
          <p:nvPr/>
        </p:nvGrpSpPr>
        <p:grpSpPr>
          <a:xfrm>
            <a:off x="1086700" y="5687069"/>
            <a:ext cx="3544850" cy="369332"/>
            <a:chOff x="1656575" y="3868422"/>
            <a:chExt cx="3544850" cy="369332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3686D566-7D29-49C8-835B-7F2B65B71313}"/>
                </a:ext>
              </a:extLst>
            </p:cNvPr>
            <p:cNvSpPr/>
            <p:nvPr/>
          </p:nvSpPr>
          <p:spPr>
            <a:xfrm>
              <a:off x="1656575" y="3868422"/>
              <a:ext cx="276722" cy="276722"/>
            </a:xfrm>
            <a:prstGeom prst="rect">
              <a:avLst/>
            </a:prstGeom>
            <a:solidFill>
              <a:srgbClr val="FBC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CA286F41-11B7-4D62-A1E3-53E3BD34C5FE}"/>
                </a:ext>
              </a:extLst>
            </p:cNvPr>
            <p:cNvSpPr txBox="1"/>
            <p:nvPr/>
          </p:nvSpPr>
          <p:spPr>
            <a:xfrm>
              <a:off x="1656575" y="3868422"/>
              <a:ext cx="3544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快速入门，零基础两天学会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B03C746E-737F-4305-828E-BCA43A3932A4}"/>
              </a:ext>
            </a:extLst>
          </p:cNvPr>
          <p:cNvGrpSpPr/>
          <p:nvPr/>
        </p:nvGrpSpPr>
        <p:grpSpPr>
          <a:xfrm>
            <a:off x="1086700" y="6219033"/>
            <a:ext cx="3345337" cy="370200"/>
            <a:chOff x="1656575" y="4622141"/>
            <a:chExt cx="3345337" cy="370200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63D57DA0-5A02-46FE-98C7-A7DEB46544B2}"/>
                </a:ext>
              </a:extLst>
            </p:cNvPr>
            <p:cNvSpPr/>
            <p:nvPr/>
          </p:nvSpPr>
          <p:spPr>
            <a:xfrm>
              <a:off x="1670614" y="4622141"/>
              <a:ext cx="276722" cy="276722"/>
            </a:xfrm>
            <a:prstGeom prst="rect">
              <a:avLst/>
            </a:prstGeom>
            <a:solidFill>
              <a:srgbClr val="FBC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D4DE8695-813F-434B-A45F-1DB5B0F0F322}"/>
                </a:ext>
              </a:extLst>
            </p:cNvPr>
            <p:cNvSpPr txBox="1"/>
            <p:nvPr/>
          </p:nvSpPr>
          <p:spPr>
            <a:xfrm>
              <a:off x="1656575" y="4623009"/>
              <a:ext cx="33453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一次体验，无限次回放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6F98A504-73B4-4BB6-AEF9-2E537071652D}"/>
              </a:ext>
            </a:extLst>
          </p:cNvPr>
          <p:cNvGrpSpPr/>
          <p:nvPr/>
        </p:nvGrpSpPr>
        <p:grpSpPr>
          <a:xfrm>
            <a:off x="1086700" y="6751865"/>
            <a:ext cx="3147373" cy="369332"/>
            <a:chOff x="1656575" y="5304669"/>
            <a:chExt cx="3147373" cy="369332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4B187877-CB3F-407B-943F-7E11F0042CD4}"/>
                </a:ext>
              </a:extLst>
            </p:cNvPr>
            <p:cNvSpPr/>
            <p:nvPr/>
          </p:nvSpPr>
          <p:spPr>
            <a:xfrm>
              <a:off x="1684653" y="5375860"/>
              <a:ext cx="276722" cy="276722"/>
            </a:xfrm>
            <a:prstGeom prst="rect">
              <a:avLst/>
            </a:prstGeom>
            <a:solidFill>
              <a:srgbClr val="FBC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2E128F73-E9C5-4E26-B1D6-CAF53D9C3F5C}"/>
                </a:ext>
              </a:extLst>
            </p:cNvPr>
            <p:cNvSpPr txBox="1"/>
            <p:nvPr/>
          </p:nvSpPr>
          <p:spPr>
            <a:xfrm>
              <a:off x="1656575" y="5304669"/>
              <a:ext cx="3147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报名享受</a:t>
              </a:r>
              <a:r>
                <a:rPr lang="en-US" altLang="zh-CN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2000+</a:t>
              </a:r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图标素材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6CB95A84-1553-43B5-8F8D-27CFA4D166C4}"/>
              </a:ext>
            </a:extLst>
          </p:cNvPr>
          <p:cNvGrpSpPr/>
          <p:nvPr/>
        </p:nvGrpSpPr>
        <p:grpSpPr>
          <a:xfrm>
            <a:off x="1086700" y="7283829"/>
            <a:ext cx="3544850" cy="369332"/>
            <a:chOff x="1656575" y="6083274"/>
            <a:chExt cx="3544850" cy="369332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E742C8A3-D788-43F0-BDAB-97E19FFF6B40}"/>
                </a:ext>
              </a:extLst>
            </p:cNvPr>
            <p:cNvSpPr/>
            <p:nvPr/>
          </p:nvSpPr>
          <p:spPr>
            <a:xfrm>
              <a:off x="1698692" y="6129579"/>
              <a:ext cx="276722" cy="276722"/>
            </a:xfrm>
            <a:prstGeom prst="rect">
              <a:avLst/>
            </a:prstGeom>
            <a:solidFill>
              <a:srgbClr val="FBC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13A13C81-13A1-490D-8EEC-8EE0C8B77F31}"/>
                </a:ext>
              </a:extLst>
            </p:cNvPr>
            <p:cNvSpPr txBox="1"/>
            <p:nvPr/>
          </p:nvSpPr>
          <p:spPr>
            <a:xfrm>
              <a:off x="1656575" y="6083274"/>
              <a:ext cx="3544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赠送价值</a:t>
              </a:r>
              <a:r>
                <a:rPr lang="en-US" altLang="zh-CN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39.9</a:t>
              </a:r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元新人手册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B92FB53E-7687-4949-AB50-49CE325D8930}"/>
              </a:ext>
            </a:extLst>
          </p:cNvPr>
          <p:cNvGrpSpPr/>
          <p:nvPr/>
        </p:nvGrpSpPr>
        <p:grpSpPr>
          <a:xfrm>
            <a:off x="1086700" y="7842796"/>
            <a:ext cx="3544850" cy="369332"/>
            <a:chOff x="1656575" y="6083274"/>
            <a:chExt cx="3544850" cy="369332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1493A38B-D12B-475C-A07F-FDC564753835}"/>
                </a:ext>
              </a:extLst>
            </p:cNvPr>
            <p:cNvSpPr/>
            <p:nvPr/>
          </p:nvSpPr>
          <p:spPr>
            <a:xfrm>
              <a:off x="1698692" y="6129579"/>
              <a:ext cx="276722" cy="276722"/>
            </a:xfrm>
            <a:prstGeom prst="rect">
              <a:avLst/>
            </a:prstGeom>
            <a:solidFill>
              <a:srgbClr val="FBC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F7DBB9D7-A074-44A6-ADA5-0CDEA3F4E06F}"/>
                </a:ext>
              </a:extLst>
            </p:cNvPr>
            <p:cNvSpPr txBox="1"/>
            <p:nvPr/>
          </p:nvSpPr>
          <p:spPr>
            <a:xfrm>
              <a:off x="1656575" y="6083274"/>
              <a:ext cx="3544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赠送</a:t>
              </a:r>
              <a:r>
                <a:rPr lang="en-US" altLang="zh-CN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1000+</a:t>
              </a:r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精选模板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C9F8809E-7779-49AD-8626-C4B9E61FFDAF}"/>
              </a:ext>
            </a:extLst>
          </p:cNvPr>
          <p:cNvSpPr txBox="1"/>
          <p:nvPr/>
        </p:nvSpPr>
        <p:spPr>
          <a:xfrm>
            <a:off x="660400" y="8557332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福利：报名即送</a:t>
            </a:r>
            <a:r>
              <a:rPr lang="zh-CN" altLang="en-US" sz="2400" dirty="0">
                <a:solidFill>
                  <a:srgbClr val="F46954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价值</a:t>
            </a:r>
            <a:r>
              <a:rPr lang="en-US" altLang="zh-CN" sz="2400" dirty="0">
                <a:solidFill>
                  <a:srgbClr val="F46954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199</a:t>
            </a:r>
            <a:r>
              <a:rPr lang="zh-CN" altLang="en-US" sz="2400" dirty="0">
                <a:solidFill>
                  <a:srgbClr val="F46954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元</a:t>
            </a:r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的素材手册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5769B790-C437-45CE-B6CD-170CB15556A5}"/>
              </a:ext>
            </a:extLst>
          </p:cNvPr>
          <p:cNvSpPr/>
          <p:nvPr/>
        </p:nvSpPr>
        <p:spPr>
          <a:xfrm>
            <a:off x="427928" y="9710057"/>
            <a:ext cx="6074470" cy="198845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6B83B632-8BAC-4D92-94B7-01D5F136B2CF}"/>
              </a:ext>
            </a:extLst>
          </p:cNvPr>
          <p:cNvGrpSpPr/>
          <p:nvPr/>
        </p:nvGrpSpPr>
        <p:grpSpPr>
          <a:xfrm>
            <a:off x="807167" y="10985089"/>
            <a:ext cx="3081513" cy="495641"/>
            <a:chOff x="7135396" y="2895259"/>
            <a:chExt cx="3081513" cy="495641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4079AA66-F66C-4144-9D12-0F6FF4FFC8DF}"/>
                </a:ext>
              </a:extLst>
            </p:cNvPr>
            <p:cNvSpPr/>
            <p:nvPr/>
          </p:nvSpPr>
          <p:spPr>
            <a:xfrm>
              <a:off x="7135396" y="2895259"/>
              <a:ext cx="2922232" cy="49564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35DEF084-194D-4247-B666-F5BD394C41B0}"/>
                </a:ext>
              </a:extLst>
            </p:cNvPr>
            <p:cNvSpPr/>
            <p:nvPr/>
          </p:nvSpPr>
          <p:spPr>
            <a:xfrm rot="5400000">
              <a:off x="9987035" y="3036656"/>
              <a:ext cx="246901" cy="21284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213EC6CB-0403-475F-BF93-D37B216FDEA4}"/>
              </a:ext>
            </a:extLst>
          </p:cNvPr>
          <p:cNvSpPr txBox="1"/>
          <p:nvPr/>
        </p:nvSpPr>
        <p:spPr>
          <a:xfrm>
            <a:off x="682919" y="9917679"/>
            <a:ext cx="3583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原价：</a:t>
            </a:r>
            <a:r>
              <a:rPr lang="en-US" altLang="zh-CN" sz="20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299</a:t>
            </a:r>
            <a:r>
              <a:rPr lang="zh-CN" altLang="en-US" sz="20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元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169403F7-06F6-4AD9-8748-4FECCB3F183C}"/>
              </a:ext>
            </a:extLst>
          </p:cNvPr>
          <p:cNvSpPr txBox="1"/>
          <p:nvPr/>
        </p:nvSpPr>
        <p:spPr>
          <a:xfrm>
            <a:off x="706007" y="10399054"/>
            <a:ext cx="4306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限时特价</a:t>
            </a:r>
            <a:r>
              <a:rPr lang="en-US" altLang="zh-CN" sz="2400" b="1" dirty="0">
                <a:solidFill>
                  <a:srgbClr val="F46954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99</a:t>
            </a:r>
            <a:r>
              <a:rPr lang="zh-CN" altLang="en-US" sz="24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元</a:t>
            </a: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B79160FB-BB26-4BAE-9B8A-77441B655D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038" y="9966973"/>
            <a:ext cx="1513758" cy="1513758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53CCCFA3-A074-4B31-9787-1572B06A44E2}"/>
              </a:ext>
            </a:extLst>
          </p:cNvPr>
          <p:cNvSpPr txBox="1"/>
          <p:nvPr/>
        </p:nvSpPr>
        <p:spPr>
          <a:xfrm>
            <a:off x="-513017" y="11033186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名额有限，立即抢购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7B5B7B4E-CD45-47DA-A298-DDB1C8DE388B}"/>
              </a:ext>
            </a:extLst>
          </p:cNvPr>
          <p:cNvCxnSpPr/>
          <p:nvPr/>
        </p:nvCxnSpPr>
        <p:spPr>
          <a:xfrm>
            <a:off x="842194" y="10117734"/>
            <a:ext cx="1367863" cy="0"/>
          </a:xfrm>
          <a:prstGeom prst="line">
            <a:avLst/>
          </a:prstGeom>
          <a:ln w="38100">
            <a:solidFill>
              <a:srgbClr val="F469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160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CCF6407-D50A-4B28-81E7-52821449D184}"/>
              </a:ext>
            </a:extLst>
          </p:cNvPr>
          <p:cNvGrpSpPr/>
          <p:nvPr/>
        </p:nvGrpSpPr>
        <p:grpSpPr>
          <a:xfrm>
            <a:off x="1113932" y="1907341"/>
            <a:ext cx="4907800" cy="1323439"/>
            <a:chOff x="948223" y="701941"/>
            <a:chExt cx="4907800" cy="132343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D3D5A460-760E-4A79-B013-A9ED5A623221}"/>
                </a:ext>
              </a:extLst>
            </p:cNvPr>
            <p:cNvSpPr txBox="1"/>
            <p:nvPr/>
          </p:nvSpPr>
          <p:spPr>
            <a:xfrm>
              <a:off x="948223" y="701941"/>
              <a:ext cx="223651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>
                  <a:gradFill>
                    <a:gsLst>
                      <a:gs pos="0">
                        <a:srgbClr val="C6B596"/>
                      </a:gs>
                      <a:gs pos="100000">
                        <a:srgbClr val="574133"/>
                      </a:gs>
                    </a:gsLst>
                    <a:lin ang="5400000" scaled="1"/>
                  </a:gradFill>
                  <a:latin typeface="阿里汉仪智能黑体" panose="00020600040101010101" pitchFamily="18" charset="-122"/>
                  <a:ea typeface="阿里汉仪智能黑体" panose="00020600040101010101" pitchFamily="18" charset="-122"/>
                </a:rPr>
                <a:t>金牌</a:t>
              </a:r>
              <a:endParaRPr lang="zh-CN" altLang="en-US" sz="8000" dirty="0">
                <a:gradFill>
                  <a:gsLst>
                    <a:gs pos="0">
                      <a:srgbClr val="C6B596"/>
                    </a:gs>
                    <a:gs pos="100000">
                      <a:srgbClr val="574133"/>
                    </a:gs>
                  </a:gsLst>
                  <a:lin ang="5400000" scaled="1"/>
                </a:gradFill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1479D2AC-56BF-4ADE-93E4-547B42C36EC1}"/>
                </a:ext>
              </a:extLst>
            </p:cNvPr>
            <p:cNvSpPr txBox="1"/>
            <p:nvPr/>
          </p:nvSpPr>
          <p:spPr>
            <a:xfrm>
              <a:off x="3619513" y="701941"/>
              <a:ext cx="223651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>
                  <a:gradFill>
                    <a:gsLst>
                      <a:gs pos="0">
                        <a:srgbClr val="C6B596"/>
                      </a:gs>
                      <a:gs pos="100000">
                        <a:srgbClr val="574133"/>
                      </a:gs>
                    </a:gsLst>
                    <a:lin ang="5400000" scaled="1"/>
                  </a:gradFill>
                  <a:latin typeface="阿里汉仪智能黑体" panose="00020600040101010101" pitchFamily="18" charset="-122"/>
                  <a:ea typeface="阿里汉仪智能黑体" panose="00020600040101010101" pitchFamily="18" charset="-122"/>
                </a:rPr>
                <a:t>讲师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4D9B1B5-8F15-45C8-9908-D0313C39E18A}"/>
              </a:ext>
            </a:extLst>
          </p:cNvPr>
          <p:cNvSpPr/>
          <p:nvPr/>
        </p:nvSpPr>
        <p:spPr>
          <a:xfrm rot="280945">
            <a:off x="-792312" y="10716413"/>
            <a:ext cx="8425543" cy="1472422"/>
          </a:xfrm>
          <a:prstGeom prst="rect">
            <a:avLst/>
          </a:prstGeom>
          <a:solidFill>
            <a:srgbClr val="8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2A2818F-B159-4AAE-9642-109E8CA55906}"/>
              </a:ext>
            </a:extLst>
          </p:cNvPr>
          <p:cNvSpPr/>
          <p:nvPr/>
        </p:nvSpPr>
        <p:spPr>
          <a:xfrm rot="21119998">
            <a:off x="-334516" y="10754769"/>
            <a:ext cx="8425543" cy="1453922"/>
          </a:xfrm>
          <a:prstGeom prst="rect">
            <a:avLst/>
          </a:prstGeom>
          <a:solidFill>
            <a:srgbClr val="806450"/>
          </a:solidFill>
          <a:ln>
            <a:noFill/>
          </a:ln>
          <a:effectLst>
            <a:outerShdw blurRad="2794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C2746D1-0424-4CBD-9766-8A9A55DE9D27}"/>
              </a:ext>
            </a:extLst>
          </p:cNvPr>
          <p:cNvGrpSpPr/>
          <p:nvPr/>
        </p:nvGrpSpPr>
        <p:grpSpPr>
          <a:xfrm>
            <a:off x="948223" y="2720789"/>
            <a:ext cx="5152685" cy="5874025"/>
            <a:chOff x="262734" y="2776751"/>
            <a:chExt cx="5876809" cy="6699521"/>
          </a:xfrm>
        </p:grpSpPr>
        <p:sp>
          <p:nvSpPr>
            <p:cNvPr id="7" name="圆: 空心 6">
              <a:extLst>
                <a:ext uri="{FF2B5EF4-FFF2-40B4-BE49-F238E27FC236}">
                  <a16:creationId xmlns:a16="http://schemas.microsoft.com/office/drawing/2014/main" xmlns="" id="{EBC47051-B77F-4B70-A1AD-704AC58D3159}"/>
                </a:ext>
              </a:extLst>
            </p:cNvPr>
            <p:cNvSpPr/>
            <p:nvPr/>
          </p:nvSpPr>
          <p:spPr>
            <a:xfrm>
              <a:off x="718457" y="4027714"/>
              <a:ext cx="5421086" cy="5421086"/>
            </a:xfrm>
            <a:prstGeom prst="donut">
              <a:avLst>
                <a:gd name="adj" fmla="val 13598"/>
              </a:avLst>
            </a:prstGeom>
            <a:solidFill>
              <a:srgbClr val="806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AB534A4B-549F-4E1E-95A9-6F70D09C5C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068"/>
            <a:stretch/>
          </p:blipFill>
          <p:spPr>
            <a:xfrm>
              <a:off x="262734" y="2776751"/>
              <a:ext cx="4990020" cy="6064567"/>
            </a:xfrm>
            <a:prstGeom prst="rect">
              <a:avLst/>
            </a:prstGeom>
          </p:spPr>
        </p:pic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BA7F28F7-133E-4065-A278-ED7FAC1B1789}"/>
                </a:ext>
              </a:extLst>
            </p:cNvPr>
            <p:cNvSpPr/>
            <p:nvPr/>
          </p:nvSpPr>
          <p:spPr>
            <a:xfrm>
              <a:off x="720551" y="6807200"/>
              <a:ext cx="5418992" cy="2669072"/>
            </a:xfrm>
            <a:custGeom>
              <a:avLst/>
              <a:gdLst>
                <a:gd name="connsiteX0" fmla="*/ 0 w 5416898"/>
                <a:gd name="connsiteY0" fmla="*/ 0 h 2669072"/>
                <a:gd name="connsiteX1" fmla="*/ 737159 w 5416898"/>
                <a:gd name="connsiteY1" fmla="*/ 0 h 2669072"/>
                <a:gd name="connsiteX2" fmla="*/ 745254 w 5416898"/>
                <a:gd name="connsiteY2" fmla="*/ 160296 h 2669072"/>
                <a:gd name="connsiteX3" fmla="*/ 2708449 w 5416898"/>
                <a:gd name="connsiteY3" fmla="*/ 1931913 h 2669072"/>
                <a:gd name="connsiteX4" fmla="*/ 4671645 w 5416898"/>
                <a:gd name="connsiteY4" fmla="*/ 160296 h 2669072"/>
                <a:gd name="connsiteX5" fmla="*/ 4679739 w 5416898"/>
                <a:gd name="connsiteY5" fmla="*/ 0 h 2669072"/>
                <a:gd name="connsiteX6" fmla="*/ 5416898 w 5416898"/>
                <a:gd name="connsiteY6" fmla="*/ 0 h 2669072"/>
                <a:gd name="connsiteX7" fmla="*/ 5404998 w 5416898"/>
                <a:gd name="connsiteY7" fmla="*/ 235667 h 2669072"/>
                <a:gd name="connsiteX8" fmla="*/ 2708449 w 5416898"/>
                <a:gd name="connsiteY8" fmla="*/ 2669072 h 2669072"/>
                <a:gd name="connsiteX9" fmla="*/ 11900 w 5416898"/>
                <a:gd name="connsiteY9" fmla="*/ 235667 h 266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16898" h="2669072">
                  <a:moveTo>
                    <a:pt x="0" y="0"/>
                  </a:moveTo>
                  <a:lnTo>
                    <a:pt x="737159" y="0"/>
                  </a:lnTo>
                  <a:lnTo>
                    <a:pt x="745254" y="160296"/>
                  </a:lnTo>
                  <a:cubicBezTo>
                    <a:pt x="846310" y="1155387"/>
                    <a:pt x="1686696" y="1931913"/>
                    <a:pt x="2708449" y="1931913"/>
                  </a:cubicBezTo>
                  <a:cubicBezTo>
                    <a:pt x="3730202" y="1931913"/>
                    <a:pt x="4570588" y="1155387"/>
                    <a:pt x="4671645" y="160296"/>
                  </a:cubicBezTo>
                  <a:lnTo>
                    <a:pt x="4679739" y="0"/>
                  </a:lnTo>
                  <a:lnTo>
                    <a:pt x="5416898" y="0"/>
                  </a:lnTo>
                  <a:lnTo>
                    <a:pt x="5404998" y="235667"/>
                  </a:lnTo>
                  <a:cubicBezTo>
                    <a:pt x="5266191" y="1602474"/>
                    <a:pt x="4111879" y="2669072"/>
                    <a:pt x="2708449" y="2669072"/>
                  </a:cubicBezTo>
                  <a:cubicBezTo>
                    <a:pt x="1305019" y="2669072"/>
                    <a:pt x="150707" y="1602474"/>
                    <a:pt x="11900" y="235667"/>
                  </a:cubicBezTo>
                  <a:close/>
                </a:path>
              </a:pathLst>
            </a:custGeom>
            <a:solidFill>
              <a:srgbClr val="806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AE7DEE6-796D-4079-A900-22A2FEA9C959}"/>
              </a:ext>
            </a:extLst>
          </p:cNvPr>
          <p:cNvSpPr txBox="1"/>
          <p:nvPr/>
        </p:nvSpPr>
        <p:spPr>
          <a:xfrm>
            <a:off x="198376" y="8957670"/>
            <a:ext cx="1570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6B596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课程时间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A1F8ADA-090E-4F31-B097-7EC64DCD7113}"/>
              </a:ext>
            </a:extLst>
          </p:cNvPr>
          <p:cNvSpPr txBox="1"/>
          <p:nvPr/>
        </p:nvSpPr>
        <p:spPr>
          <a:xfrm>
            <a:off x="198376" y="9300278"/>
            <a:ext cx="1921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6B59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</a:t>
            </a:r>
            <a:r>
              <a:rPr lang="zh-CN" altLang="en-US" dirty="0">
                <a:solidFill>
                  <a:srgbClr val="C6B59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月</a:t>
            </a:r>
            <a:r>
              <a:rPr lang="en-US" altLang="zh-CN" dirty="0">
                <a:solidFill>
                  <a:srgbClr val="C6B59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26</a:t>
            </a:r>
            <a:r>
              <a:rPr lang="zh-CN" altLang="en-US" dirty="0">
                <a:solidFill>
                  <a:srgbClr val="C6B59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日</a:t>
            </a:r>
            <a:r>
              <a:rPr lang="en-US" altLang="zh-CN" dirty="0">
                <a:solidFill>
                  <a:srgbClr val="C6B59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—30</a:t>
            </a:r>
            <a:r>
              <a:rPr lang="zh-CN" altLang="en-US" dirty="0">
                <a:solidFill>
                  <a:srgbClr val="C6B59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日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FE2C1C9-56B4-4D47-9D5B-279A263C47B9}"/>
              </a:ext>
            </a:extLst>
          </p:cNvPr>
          <p:cNvSpPr txBox="1"/>
          <p:nvPr/>
        </p:nvSpPr>
        <p:spPr>
          <a:xfrm>
            <a:off x="4737768" y="8789047"/>
            <a:ext cx="1921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C6B59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DAWEN</a:t>
            </a:r>
          </a:p>
          <a:p>
            <a:pPr algn="r"/>
            <a:r>
              <a:rPr lang="zh-CN" altLang="en-US" sz="1400" dirty="0">
                <a:solidFill>
                  <a:srgbClr val="C6B59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千万粉丝博主</a:t>
            </a:r>
            <a:endParaRPr lang="en-US" altLang="zh-CN" sz="1400" dirty="0">
              <a:solidFill>
                <a:srgbClr val="C6B596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r"/>
            <a:r>
              <a:rPr lang="zh-CN" altLang="en-US" sz="1400" dirty="0">
                <a:solidFill>
                  <a:srgbClr val="C6B59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顶级大咖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22FFFAC-3D37-4C47-8DBF-04C68965C889}"/>
              </a:ext>
            </a:extLst>
          </p:cNvPr>
          <p:cNvSpPr txBox="1"/>
          <p:nvPr/>
        </p:nvSpPr>
        <p:spPr>
          <a:xfrm rot="21014741">
            <a:off x="1153672" y="11048624"/>
            <a:ext cx="5141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2020</a:t>
            </a:r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日晚</a:t>
            </a:r>
            <a:r>
              <a:rPr lang="en-US" altLang="zh-CN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</a:t>
            </a:r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00</a:t>
            </a:r>
          </a:p>
          <a:p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擅长美容院店务管理，业绩提升，讲师培养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4DE80FC-2B73-4D40-A242-C79E32FD94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8769">
            <a:off x="5892003" y="10648245"/>
            <a:ext cx="595583" cy="595583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D2FE4BA-AA92-4B92-8263-1F08567880EC}"/>
              </a:ext>
            </a:extLst>
          </p:cNvPr>
          <p:cNvSpPr txBox="1"/>
          <p:nvPr/>
        </p:nvSpPr>
        <p:spPr>
          <a:xfrm>
            <a:off x="1303711" y="1564733"/>
            <a:ext cx="4441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C6B59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大文高级美容讲师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065E527B-B480-4BB2-A511-B5AE9A46E7D9}"/>
              </a:ext>
            </a:extLst>
          </p:cNvPr>
          <p:cNvGrpSpPr/>
          <p:nvPr/>
        </p:nvGrpSpPr>
        <p:grpSpPr>
          <a:xfrm>
            <a:off x="404415" y="421971"/>
            <a:ext cx="520031" cy="238249"/>
            <a:chOff x="432407" y="748543"/>
            <a:chExt cx="520031" cy="238249"/>
          </a:xfrm>
          <a:solidFill>
            <a:srgbClr val="C6B596"/>
          </a:solidFill>
        </p:grpSpPr>
        <p:grpSp>
          <p:nvGrpSpPr>
            <p:cNvPr id="21" name="Group 19">
              <a:extLst>
                <a:ext uri="{FF2B5EF4-FFF2-40B4-BE49-F238E27FC236}">
                  <a16:creationId xmlns:a16="http://schemas.microsoft.com/office/drawing/2014/main" xmlns="" id="{16593C80-1B76-4DEA-96FF-161EC982742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2407" y="748543"/>
              <a:ext cx="262963" cy="86218"/>
              <a:chOff x="685800" y="1144249"/>
              <a:chExt cx="457200" cy="149901"/>
            </a:xfrm>
            <a:grpFill/>
          </p:grpSpPr>
          <p:sp>
            <p:nvSpPr>
              <p:cNvPr id="25" name="Rectangle 20">
                <a:extLst>
                  <a:ext uri="{FF2B5EF4-FFF2-40B4-BE49-F238E27FC236}">
                    <a16:creationId xmlns:a16="http://schemas.microsoft.com/office/drawing/2014/main" xmlns="" id="{69423E20-A4AD-487E-B6D6-F256AD6617FF}"/>
                  </a:ext>
                </a:extLst>
              </p:cNvPr>
              <p:cNvSpPr/>
              <p:nvPr userDrawn="1"/>
            </p:nvSpPr>
            <p:spPr>
              <a:xfrm>
                <a:off x="685800" y="1144249"/>
                <a:ext cx="18288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Rectangle 21">
                <a:extLst>
                  <a:ext uri="{FF2B5EF4-FFF2-40B4-BE49-F238E27FC236}">
                    <a16:creationId xmlns:a16="http://schemas.microsoft.com/office/drawing/2014/main" xmlns="" id="{AF699435-8D3C-466E-A521-FB2ECA6C521B}"/>
                  </a:ext>
                </a:extLst>
              </p:cNvPr>
              <p:cNvSpPr/>
              <p:nvPr userDrawn="1"/>
            </p:nvSpPr>
            <p:spPr>
              <a:xfrm>
                <a:off x="914400" y="1144249"/>
                <a:ext cx="4572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Rectangle 22">
                <a:extLst>
                  <a:ext uri="{FF2B5EF4-FFF2-40B4-BE49-F238E27FC236}">
                    <a16:creationId xmlns:a16="http://schemas.microsoft.com/office/drawing/2014/main" xmlns="" id="{E4BF5B62-83E9-422D-A74D-E61E1D6633D4}"/>
                  </a:ext>
                </a:extLst>
              </p:cNvPr>
              <p:cNvSpPr/>
              <p:nvPr userDrawn="1"/>
            </p:nvSpPr>
            <p:spPr>
              <a:xfrm>
                <a:off x="1005840" y="1144249"/>
                <a:ext cx="4572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Rectangle 23">
                <a:extLst>
                  <a:ext uri="{FF2B5EF4-FFF2-40B4-BE49-F238E27FC236}">
                    <a16:creationId xmlns:a16="http://schemas.microsoft.com/office/drawing/2014/main" xmlns="" id="{DE949246-FE15-4AEA-BEEB-120C52EFE89F}"/>
                  </a:ext>
                </a:extLst>
              </p:cNvPr>
              <p:cNvSpPr/>
              <p:nvPr userDrawn="1"/>
            </p:nvSpPr>
            <p:spPr>
              <a:xfrm>
                <a:off x="685800" y="1244183"/>
                <a:ext cx="18288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Rectangle 24">
                <a:extLst>
                  <a:ext uri="{FF2B5EF4-FFF2-40B4-BE49-F238E27FC236}">
                    <a16:creationId xmlns:a16="http://schemas.microsoft.com/office/drawing/2014/main" xmlns="" id="{438FA041-CBCD-4842-8265-4197A691D598}"/>
                  </a:ext>
                </a:extLst>
              </p:cNvPr>
              <p:cNvSpPr/>
              <p:nvPr userDrawn="1"/>
            </p:nvSpPr>
            <p:spPr>
              <a:xfrm>
                <a:off x="914400" y="1244183"/>
                <a:ext cx="4572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Rectangle 25">
                <a:extLst>
                  <a:ext uri="{FF2B5EF4-FFF2-40B4-BE49-F238E27FC236}">
                    <a16:creationId xmlns:a16="http://schemas.microsoft.com/office/drawing/2014/main" xmlns="" id="{F6BF5592-93CD-427A-A8AC-5C8ED02F38FF}"/>
                  </a:ext>
                </a:extLst>
              </p:cNvPr>
              <p:cNvSpPr/>
              <p:nvPr userDrawn="1"/>
            </p:nvSpPr>
            <p:spPr>
              <a:xfrm>
                <a:off x="1005840" y="1244183"/>
                <a:ext cx="4572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Rectangle 26">
                <a:extLst>
                  <a:ext uri="{FF2B5EF4-FFF2-40B4-BE49-F238E27FC236}">
                    <a16:creationId xmlns:a16="http://schemas.microsoft.com/office/drawing/2014/main" xmlns="" id="{6FEC3614-700C-45AE-9F73-7EE2A6994169}"/>
                  </a:ext>
                </a:extLst>
              </p:cNvPr>
              <p:cNvSpPr/>
              <p:nvPr userDrawn="1"/>
            </p:nvSpPr>
            <p:spPr>
              <a:xfrm>
                <a:off x="1097280" y="1244183"/>
                <a:ext cx="45720" cy="499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28CD8260-31A9-4B1F-B132-0C91FCE978A0}"/>
                </a:ext>
              </a:extLst>
            </p:cNvPr>
            <p:cNvGrpSpPr/>
            <p:nvPr/>
          </p:nvGrpSpPr>
          <p:grpSpPr>
            <a:xfrm>
              <a:off x="432407" y="887620"/>
              <a:ext cx="520031" cy="99172"/>
              <a:chOff x="432407" y="887620"/>
              <a:chExt cx="520031" cy="99172"/>
            </a:xfrm>
            <a:grpFill/>
          </p:grpSpPr>
          <p:pic>
            <p:nvPicPr>
              <p:cNvPr id="23" name="图形 22">
                <a:extLst>
                  <a:ext uri="{FF2B5EF4-FFF2-40B4-BE49-F238E27FC236}">
                    <a16:creationId xmlns:a16="http://schemas.microsoft.com/office/drawing/2014/main" xmlns="" id="{A99CDE2E-2D81-46B9-BFFE-6C0178AFA8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432407" y="901767"/>
                <a:ext cx="474558" cy="85025"/>
              </a:xfrm>
              <a:prstGeom prst="rect">
                <a:avLst/>
              </a:prstGeom>
            </p:spPr>
          </p:pic>
          <p:sp>
            <p:nvSpPr>
              <p:cNvPr id="24" name="圆: 空心 23">
                <a:extLst>
                  <a:ext uri="{FF2B5EF4-FFF2-40B4-BE49-F238E27FC236}">
                    <a16:creationId xmlns:a16="http://schemas.microsoft.com/office/drawing/2014/main" xmlns="" id="{B2F48239-592B-46FA-AC00-B318FAFFF1DF}"/>
                  </a:ext>
                </a:extLst>
              </p:cNvPr>
              <p:cNvSpPr/>
              <p:nvPr/>
            </p:nvSpPr>
            <p:spPr>
              <a:xfrm>
                <a:off x="924144" y="887620"/>
                <a:ext cx="28294" cy="28294"/>
              </a:xfrm>
              <a:prstGeom prst="donut">
                <a:avLst>
                  <a:gd name="adj" fmla="val 200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F31ABF9D-AD4A-4084-92E2-6912E916F7B7}"/>
              </a:ext>
            </a:extLst>
          </p:cNvPr>
          <p:cNvSpPr/>
          <p:nvPr/>
        </p:nvSpPr>
        <p:spPr>
          <a:xfrm>
            <a:off x="4737302" y="466231"/>
            <a:ext cx="1922322" cy="246221"/>
          </a:xfrm>
          <a:prstGeom prst="rect">
            <a:avLst/>
          </a:prstGeom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i="0" dirty="0">
                <a:solidFill>
                  <a:srgbClr val="C6B59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i="0" dirty="0">
                <a:solidFill>
                  <a:srgbClr val="C6B59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i="0" dirty="0">
                <a:solidFill>
                  <a:srgbClr val="C6B59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42E7C799-2109-4F82-AD63-0C75DFEF7D79}"/>
              </a:ext>
            </a:extLst>
          </p:cNvPr>
          <p:cNvSpPr/>
          <p:nvPr/>
        </p:nvSpPr>
        <p:spPr>
          <a:xfrm rot="5400000">
            <a:off x="4151869" y="6108402"/>
            <a:ext cx="4513409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700" dirty="0">
                <a:solidFill>
                  <a:srgbClr val="C6B59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PPT CHARACTER  DESIGN MANUAL</a:t>
            </a:r>
            <a:endParaRPr lang="zh-CN" altLang="en-US" sz="700" dirty="0">
              <a:solidFill>
                <a:srgbClr val="C6B596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4B6FCD4E-532B-4415-88C1-A925B47CE3CF}"/>
              </a:ext>
            </a:extLst>
          </p:cNvPr>
          <p:cNvSpPr/>
          <p:nvPr/>
        </p:nvSpPr>
        <p:spPr>
          <a:xfrm rot="5400000">
            <a:off x="-1863599" y="6593522"/>
            <a:ext cx="4513409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700" dirty="0">
                <a:solidFill>
                  <a:srgbClr val="C6B59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PPT CHARACTER  DESIGN MANUAL</a:t>
            </a:r>
            <a:endParaRPr lang="zh-CN" altLang="en-US" sz="700" dirty="0">
              <a:solidFill>
                <a:srgbClr val="C6B596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306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E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850759C7-DEE2-463C-A215-3716413936C4}"/>
              </a:ext>
            </a:extLst>
          </p:cNvPr>
          <p:cNvSpPr/>
          <p:nvPr/>
        </p:nvSpPr>
        <p:spPr>
          <a:xfrm rot="19013326">
            <a:off x="4166834" y="8791279"/>
            <a:ext cx="4901820" cy="4901820"/>
          </a:xfrm>
          <a:prstGeom prst="ellipse">
            <a:avLst/>
          </a:prstGeom>
          <a:gradFill>
            <a:gsLst>
              <a:gs pos="0">
                <a:schemeClr val="bg1">
                  <a:alpha val="45000"/>
                </a:schemeClr>
              </a:gs>
              <a:gs pos="100000">
                <a:srgbClr val="FFB39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1DCA0EBC-73A0-43A0-9AFC-7A988244A8F7}"/>
              </a:ext>
            </a:extLst>
          </p:cNvPr>
          <p:cNvSpPr/>
          <p:nvPr/>
        </p:nvSpPr>
        <p:spPr>
          <a:xfrm rot="1407041">
            <a:off x="-88427" y="5304669"/>
            <a:ext cx="1529790" cy="1529790"/>
          </a:xfrm>
          <a:prstGeom prst="ellipse">
            <a:avLst/>
          </a:prstGeom>
          <a:gradFill>
            <a:gsLst>
              <a:gs pos="0">
                <a:srgbClr val="FFB39A"/>
              </a:gs>
              <a:gs pos="100000">
                <a:srgbClr val="FFB39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EC4C0B8B-4C3E-419C-A499-CBB0FB19225E}"/>
              </a:ext>
            </a:extLst>
          </p:cNvPr>
          <p:cNvSpPr/>
          <p:nvPr/>
        </p:nvSpPr>
        <p:spPr>
          <a:xfrm rot="5400000">
            <a:off x="5815201" y="3310151"/>
            <a:ext cx="999165" cy="999165"/>
          </a:xfrm>
          <a:prstGeom prst="ellipse">
            <a:avLst/>
          </a:prstGeom>
          <a:gradFill>
            <a:gsLst>
              <a:gs pos="0">
                <a:srgbClr val="FFB39A"/>
              </a:gs>
              <a:gs pos="100000">
                <a:srgbClr val="FFB39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B8415652-F109-4AC4-9A60-F69BDB6D6AAE}"/>
              </a:ext>
            </a:extLst>
          </p:cNvPr>
          <p:cNvSpPr/>
          <p:nvPr/>
        </p:nvSpPr>
        <p:spPr>
          <a:xfrm>
            <a:off x="495300" y="1028700"/>
            <a:ext cx="5829300" cy="9239250"/>
          </a:xfrm>
          <a:custGeom>
            <a:avLst/>
            <a:gdLst>
              <a:gd name="connsiteX0" fmla="*/ 0 w 5829300"/>
              <a:gd name="connsiteY0" fmla="*/ 0 h 9239250"/>
              <a:gd name="connsiteX1" fmla="*/ 5829300 w 5829300"/>
              <a:gd name="connsiteY1" fmla="*/ 0 h 9239250"/>
              <a:gd name="connsiteX2" fmla="*/ 5829300 w 5829300"/>
              <a:gd name="connsiteY2" fmla="*/ 6972300 h 9239250"/>
              <a:gd name="connsiteX3" fmla="*/ 5562600 w 5829300"/>
              <a:gd name="connsiteY3" fmla="*/ 7239000 h 9239250"/>
              <a:gd name="connsiteX4" fmla="*/ 5829300 w 5829300"/>
              <a:gd name="connsiteY4" fmla="*/ 7505700 h 9239250"/>
              <a:gd name="connsiteX5" fmla="*/ 5829300 w 5829300"/>
              <a:gd name="connsiteY5" fmla="*/ 9239250 h 9239250"/>
              <a:gd name="connsiteX6" fmla="*/ 0 w 5829300"/>
              <a:gd name="connsiteY6" fmla="*/ 9239250 h 9239250"/>
              <a:gd name="connsiteX7" fmla="*/ 0 w 5829300"/>
              <a:gd name="connsiteY7" fmla="*/ 7505700 h 9239250"/>
              <a:gd name="connsiteX8" fmla="*/ 266700 w 5829300"/>
              <a:gd name="connsiteY8" fmla="*/ 7239000 h 9239250"/>
              <a:gd name="connsiteX9" fmla="*/ 0 w 5829300"/>
              <a:gd name="connsiteY9" fmla="*/ 6972300 h 923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29300" h="9239250">
                <a:moveTo>
                  <a:pt x="0" y="0"/>
                </a:moveTo>
                <a:lnTo>
                  <a:pt x="5829300" y="0"/>
                </a:lnTo>
                <a:lnTo>
                  <a:pt x="5829300" y="6972300"/>
                </a:lnTo>
                <a:cubicBezTo>
                  <a:pt x="5682006" y="6972300"/>
                  <a:pt x="5562600" y="7091706"/>
                  <a:pt x="5562600" y="7239000"/>
                </a:cubicBezTo>
                <a:cubicBezTo>
                  <a:pt x="5562600" y="7386294"/>
                  <a:pt x="5682006" y="7505700"/>
                  <a:pt x="5829300" y="7505700"/>
                </a:cubicBezTo>
                <a:lnTo>
                  <a:pt x="5829300" y="9239250"/>
                </a:lnTo>
                <a:lnTo>
                  <a:pt x="0" y="9239250"/>
                </a:lnTo>
                <a:lnTo>
                  <a:pt x="0" y="7505700"/>
                </a:lnTo>
                <a:cubicBezTo>
                  <a:pt x="147294" y="7505700"/>
                  <a:pt x="266700" y="7386294"/>
                  <a:pt x="266700" y="7239000"/>
                </a:cubicBezTo>
                <a:cubicBezTo>
                  <a:pt x="266700" y="7091706"/>
                  <a:pt x="147294" y="6972300"/>
                  <a:pt x="0" y="69723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AA3A51F-CB34-4712-8296-828AA80E188F}"/>
              </a:ext>
            </a:extLst>
          </p:cNvPr>
          <p:cNvSpPr txBox="1"/>
          <p:nvPr/>
        </p:nvSpPr>
        <p:spPr>
          <a:xfrm>
            <a:off x="-214357" y="1600214"/>
            <a:ext cx="7286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CC8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大文教育</a:t>
            </a:r>
            <a:r>
              <a:rPr lang="en-US" altLang="zh-CN" sz="4000" b="1" dirty="0">
                <a:solidFill>
                  <a:srgbClr val="FCC8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PPT</a:t>
            </a:r>
            <a:r>
              <a:rPr lang="zh-CN" altLang="en-US" sz="4000" b="1" dirty="0">
                <a:solidFill>
                  <a:srgbClr val="FCC8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设计大师</a:t>
            </a:r>
            <a:endParaRPr lang="en-US" altLang="zh-CN" sz="4000" b="1" dirty="0">
              <a:solidFill>
                <a:srgbClr val="FCC800"/>
              </a:solidFill>
              <a:latin typeface="汉仪雅酷黑 75W" panose="020B0804020202020204" pitchFamily="34" charset="-122"/>
              <a:ea typeface="汉仪雅酷黑 75W" panose="020B0804020202020204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2D90B1F9-3D34-4E5B-BEC3-F9077D583393}"/>
              </a:ext>
            </a:extLst>
          </p:cNvPr>
          <p:cNvSpPr/>
          <p:nvPr/>
        </p:nvSpPr>
        <p:spPr>
          <a:xfrm>
            <a:off x="895350" y="2409695"/>
            <a:ext cx="4991100" cy="469919"/>
          </a:xfrm>
          <a:prstGeom prst="roundRect">
            <a:avLst>
              <a:gd name="adj" fmla="val 4362"/>
            </a:avLst>
          </a:prstGeom>
          <a:solidFill>
            <a:srgbClr val="FB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E17B4BF-F0D5-4C88-8E49-50FC996936E4}"/>
              </a:ext>
            </a:extLst>
          </p:cNvPr>
          <p:cNvSpPr txBox="1"/>
          <p:nvPr/>
        </p:nvSpPr>
        <p:spPr>
          <a:xfrm>
            <a:off x="727075" y="2473195"/>
            <a:ext cx="5353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快速入门，零基础讲解；快速入门，零基础讲解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04CEB4D-B960-4EEC-82D6-99424B3842FF}"/>
              </a:ext>
            </a:extLst>
          </p:cNvPr>
          <p:cNvGrpSpPr/>
          <p:nvPr/>
        </p:nvGrpSpPr>
        <p:grpSpPr>
          <a:xfrm>
            <a:off x="1656575" y="3868422"/>
            <a:ext cx="3544850" cy="369332"/>
            <a:chOff x="1656575" y="3868422"/>
            <a:chExt cx="3544850" cy="369332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68CAD02-2431-4AB0-8461-8DCCAC44C2E5}"/>
                </a:ext>
              </a:extLst>
            </p:cNvPr>
            <p:cNvSpPr/>
            <p:nvPr/>
          </p:nvSpPr>
          <p:spPr>
            <a:xfrm>
              <a:off x="1656575" y="3868422"/>
              <a:ext cx="276722" cy="276722"/>
            </a:xfrm>
            <a:prstGeom prst="rect">
              <a:avLst/>
            </a:prstGeom>
            <a:solidFill>
              <a:srgbClr val="FBC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192E0DB1-FB04-46D7-8FF6-2D99370B9DAE}"/>
                </a:ext>
              </a:extLst>
            </p:cNvPr>
            <p:cNvSpPr txBox="1"/>
            <p:nvPr/>
          </p:nvSpPr>
          <p:spPr>
            <a:xfrm>
              <a:off x="1656575" y="3868422"/>
              <a:ext cx="3544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快速入门，零基础讲解凑字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44DBD6C-6C9A-4800-8354-D71EF70451BC}"/>
              </a:ext>
            </a:extLst>
          </p:cNvPr>
          <p:cNvGrpSpPr/>
          <p:nvPr/>
        </p:nvGrpSpPr>
        <p:grpSpPr>
          <a:xfrm>
            <a:off x="1656575" y="4578218"/>
            <a:ext cx="3345337" cy="370200"/>
            <a:chOff x="1656575" y="4622141"/>
            <a:chExt cx="3345337" cy="370200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724A508C-27AD-46F7-AE1A-B5A09D9CD58F}"/>
                </a:ext>
              </a:extLst>
            </p:cNvPr>
            <p:cNvSpPr/>
            <p:nvPr/>
          </p:nvSpPr>
          <p:spPr>
            <a:xfrm>
              <a:off x="1670614" y="4622141"/>
              <a:ext cx="276722" cy="276722"/>
            </a:xfrm>
            <a:prstGeom prst="rect">
              <a:avLst/>
            </a:prstGeom>
            <a:solidFill>
              <a:srgbClr val="FBC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65A55A89-B139-4447-8244-DF9F7966B3F5}"/>
                </a:ext>
              </a:extLst>
            </p:cNvPr>
            <p:cNvSpPr txBox="1"/>
            <p:nvPr/>
          </p:nvSpPr>
          <p:spPr>
            <a:xfrm>
              <a:off x="1656575" y="4623009"/>
              <a:ext cx="33453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一次体验，三天线下课凑字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53D2CA1-0653-4A3F-B7A2-F70434884CC1}"/>
              </a:ext>
            </a:extLst>
          </p:cNvPr>
          <p:cNvGrpSpPr/>
          <p:nvPr/>
        </p:nvGrpSpPr>
        <p:grpSpPr>
          <a:xfrm>
            <a:off x="1656575" y="5288882"/>
            <a:ext cx="3147373" cy="369332"/>
            <a:chOff x="1656575" y="5304669"/>
            <a:chExt cx="3147373" cy="369332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DD335741-7F8B-4B53-95F2-22C0C8583B12}"/>
                </a:ext>
              </a:extLst>
            </p:cNvPr>
            <p:cNvSpPr/>
            <p:nvPr/>
          </p:nvSpPr>
          <p:spPr>
            <a:xfrm>
              <a:off x="1684653" y="5375860"/>
              <a:ext cx="276722" cy="276722"/>
            </a:xfrm>
            <a:prstGeom prst="rect">
              <a:avLst/>
            </a:prstGeom>
            <a:solidFill>
              <a:srgbClr val="FBC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1590D2CB-589F-4308-ACDA-31BA2D88EB2E}"/>
                </a:ext>
              </a:extLst>
            </p:cNvPr>
            <p:cNvSpPr txBox="1"/>
            <p:nvPr/>
          </p:nvSpPr>
          <p:spPr>
            <a:xfrm>
              <a:off x="1656575" y="5304669"/>
              <a:ext cx="3147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报名享受</a:t>
              </a:r>
              <a:r>
                <a:rPr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2000+</a:t>
              </a: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图标素材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AAC0B051-86E8-433D-B7CD-DAB7F96D3D0A}"/>
              </a:ext>
            </a:extLst>
          </p:cNvPr>
          <p:cNvGrpSpPr/>
          <p:nvPr/>
        </p:nvGrpSpPr>
        <p:grpSpPr>
          <a:xfrm>
            <a:off x="1656575" y="5998678"/>
            <a:ext cx="3544850" cy="369332"/>
            <a:chOff x="1656575" y="6083274"/>
            <a:chExt cx="3544850" cy="369332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D675E67F-AAD5-4194-B88B-51B9355A0004}"/>
                </a:ext>
              </a:extLst>
            </p:cNvPr>
            <p:cNvSpPr/>
            <p:nvPr/>
          </p:nvSpPr>
          <p:spPr>
            <a:xfrm>
              <a:off x="1698692" y="6129579"/>
              <a:ext cx="276722" cy="276722"/>
            </a:xfrm>
            <a:prstGeom prst="rect">
              <a:avLst/>
            </a:prstGeom>
            <a:solidFill>
              <a:srgbClr val="FBC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B888C119-8142-43EF-BA7C-E77E65CBCE88}"/>
                </a:ext>
              </a:extLst>
            </p:cNvPr>
            <p:cNvSpPr txBox="1"/>
            <p:nvPr/>
          </p:nvSpPr>
          <p:spPr>
            <a:xfrm>
              <a:off x="1656575" y="6083274"/>
              <a:ext cx="3544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赠送价值</a:t>
              </a:r>
              <a:r>
                <a:rPr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39.9</a:t>
              </a: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元新人手册</a:t>
              </a: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796EC791-75FE-4F6B-A9B2-C1DF4EEB6B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4" t="1343" r="19903" b="2985"/>
          <a:stretch>
            <a:fillRect/>
          </a:stretch>
        </p:blipFill>
        <p:spPr>
          <a:xfrm rot="19486087">
            <a:off x="5583620" y="5651292"/>
            <a:ext cx="1283229" cy="1283229"/>
          </a:xfrm>
          <a:custGeom>
            <a:avLst/>
            <a:gdLst>
              <a:gd name="connsiteX0" fmla="*/ 2105594 w 4211188"/>
              <a:gd name="connsiteY0" fmla="*/ 0 h 4211188"/>
              <a:gd name="connsiteX1" fmla="*/ 4211188 w 4211188"/>
              <a:gd name="connsiteY1" fmla="*/ 2105594 h 4211188"/>
              <a:gd name="connsiteX2" fmla="*/ 2105594 w 4211188"/>
              <a:gd name="connsiteY2" fmla="*/ 4211188 h 4211188"/>
              <a:gd name="connsiteX3" fmla="*/ 0 w 4211188"/>
              <a:gd name="connsiteY3" fmla="*/ 2105594 h 4211188"/>
              <a:gd name="connsiteX4" fmla="*/ 2105594 w 4211188"/>
              <a:gd name="connsiteY4" fmla="*/ 0 h 421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1188" h="4211188">
                <a:moveTo>
                  <a:pt x="2105594" y="0"/>
                </a:moveTo>
                <a:cubicBezTo>
                  <a:pt x="3268481" y="0"/>
                  <a:pt x="4211188" y="942707"/>
                  <a:pt x="4211188" y="2105594"/>
                </a:cubicBezTo>
                <a:cubicBezTo>
                  <a:pt x="4211188" y="3268481"/>
                  <a:pt x="3268481" y="4211188"/>
                  <a:pt x="2105594" y="4211188"/>
                </a:cubicBezTo>
                <a:cubicBezTo>
                  <a:pt x="942707" y="4211188"/>
                  <a:pt x="0" y="3268481"/>
                  <a:pt x="0" y="2105594"/>
                </a:cubicBezTo>
                <a:cubicBezTo>
                  <a:pt x="0" y="942707"/>
                  <a:pt x="942707" y="0"/>
                  <a:pt x="2105594" y="0"/>
                </a:cubicBezTo>
                <a:close/>
              </a:path>
            </a:pathLst>
          </a:cu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A56995B1-B626-4DD0-BBBA-4BB0DD7998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4" t="1343" r="19903" b="2985"/>
          <a:stretch>
            <a:fillRect/>
          </a:stretch>
        </p:blipFill>
        <p:spPr>
          <a:xfrm rot="19486087">
            <a:off x="197769" y="2966501"/>
            <a:ext cx="907868" cy="907868"/>
          </a:xfrm>
          <a:custGeom>
            <a:avLst/>
            <a:gdLst>
              <a:gd name="connsiteX0" fmla="*/ 2105594 w 4211188"/>
              <a:gd name="connsiteY0" fmla="*/ 0 h 4211188"/>
              <a:gd name="connsiteX1" fmla="*/ 4211188 w 4211188"/>
              <a:gd name="connsiteY1" fmla="*/ 2105594 h 4211188"/>
              <a:gd name="connsiteX2" fmla="*/ 2105594 w 4211188"/>
              <a:gd name="connsiteY2" fmla="*/ 4211188 h 4211188"/>
              <a:gd name="connsiteX3" fmla="*/ 0 w 4211188"/>
              <a:gd name="connsiteY3" fmla="*/ 2105594 h 4211188"/>
              <a:gd name="connsiteX4" fmla="*/ 2105594 w 4211188"/>
              <a:gd name="connsiteY4" fmla="*/ 0 h 421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1188" h="4211188">
                <a:moveTo>
                  <a:pt x="2105594" y="0"/>
                </a:moveTo>
                <a:cubicBezTo>
                  <a:pt x="3268481" y="0"/>
                  <a:pt x="4211188" y="942707"/>
                  <a:pt x="4211188" y="2105594"/>
                </a:cubicBezTo>
                <a:cubicBezTo>
                  <a:pt x="4211188" y="3268481"/>
                  <a:pt x="3268481" y="4211188"/>
                  <a:pt x="2105594" y="4211188"/>
                </a:cubicBezTo>
                <a:cubicBezTo>
                  <a:pt x="942707" y="4211188"/>
                  <a:pt x="0" y="3268481"/>
                  <a:pt x="0" y="2105594"/>
                </a:cubicBezTo>
                <a:cubicBezTo>
                  <a:pt x="0" y="942707"/>
                  <a:pt x="942707" y="0"/>
                  <a:pt x="2105594" y="0"/>
                </a:cubicBezTo>
                <a:close/>
              </a:path>
            </a:pathLst>
          </a:cu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A6F3F74E-C3EE-4F7D-A3B1-190FDA8871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4" t="1343" r="19903" b="2985"/>
          <a:stretch>
            <a:fillRect/>
          </a:stretch>
        </p:blipFill>
        <p:spPr>
          <a:xfrm rot="19486087">
            <a:off x="128110" y="9359663"/>
            <a:ext cx="1021739" cy="1021739"/>
          </a:xfrm>
          <a:custGeom>
            <a:avLst/>
            <a:gdLst>
              <a:gd name="connsiteX0" fmla="*/ 2105594 w 4211188"/>
              <a:gd name="connsiteY0" fmla="*/ 0 h 4211188"/>
              <a:gd name="connsiteX1" fmla="*/ 4211188 w 4211188"/>
              <a:gd name="connsiteY1" fmla="*/ 2105594 h 4211188"/>
              <a:gd name="connsiteX2" fmla="*/ 2105594 w 4211188"/>
              <a:gd name="connsiteY2" fmla="*/ 4211188 h 4211188"/>
              <a:gd name="connsiteX3" fmla="*/ 0 w 4211188"/>
              <a:gd name="connsiteY3" fmla="*/ 2105594 h 4211188"/>
              <a:gd name="connsiteX4" fmla="*/ 2105594 w 4211188"/>
              <a:gd name="connsiteY4" fmla="*/ 0 h 421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1188" h="4211188">
                <a:moveTo>
                  <a:pt x="2105594" y="0"/>
                </a:moveTo>
                <a:cubicBezTo>
                  <a:pt x="3268481" y="0"/>
                  <a:pt x="4211188" y="942707"/>
                  <a:pt x="4211188" y="2105594"/>
                </a:cubicBezTo>
                <a:cubicBezTo>
                  <a:pt x="4211188" y="3268481"/>
                  <a:pt x="3268481" y="4211188"/>
                  <a:pt x="2105594" y="4211188"/>
                </a:cubicBezTo>
                <a:cubicBezTo>
                  <a:pt x="942707" y="4211188"/>
                  <a:pt x="0" y="3268481"/>
                  <a:pt x="0" y="2105594"/>
                </a:cubicBezTo>
                <a:cubicBezTo>
                  <a:pt x="0" y="942707"/>
                  <a:pt x="942707" y="0"/>
                  <a:pt x="2105594" y="0"/>
                </a:cubicBezTo>
                <a:close/>
              </a:path>
            </a:pathLst>
          </a:custGeom>
        </p:spPr>
      </p:pic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0A80C47F-2B3B-4C81-83DF-F391778AE74A}"/>
              </a:ext>
            </a:extLst>
          </p:cNvPr>
          <p:cNvCxnSpPr>
            <a:cxnSpLocks/>
            <a:stCxn id="9" idx="8"/>
            <a:endCxn id="9" idx="3"/>
          </p:cNvCxnSpPr>
          <p:nvPr/>
        </p:nvCxnSpPr>
        <p:spPr>
          <a:xfrm>
            <a:off x="762000" y="8267700"/>
            <a:ext cx="52959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58CDDB6F-E885-40A5-BE79-A62405A8A8DF}"/>
              </a:ext>
            </a:extLst>
          </p:cNvPr>
          <p:cNvGrpSpPr/>
          <p:nvPr/>
        </p:nvGrpSpPr>
        <p:grpSpPr>
          <a:xfrm>
            <a:off x="1469045" y="8898141"/>
            <a:ext cx="358189" cy="461014"/>
            <a:chOff x="6464520" y="1048192"/>
            <a:chExt cx="358189" cy="461014"/>
          </a:xfrm>
        </p:grpSpPr>
        <p:sp>
          <p:nvSpPr>
            <p:cNvPr id="54" name="Freeform 250">
              <a:extLst>
                <a:ext uri="{FF2B5EF4-FFF2-40B4-BE49-F238E27FC236}">
                  <a16:creationId xmlns:a16="http://schemas.microsoft.com/office/drawing/2014/main" xmlns="" id="{987B9434-C3A9-4F55-9533-8ED8A8CDE4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4520" y="1048192"/>
              <a:ext cx="358189" cy="461014"/>
            </a:xfrm>
            <a:custGeom>
              <a:avLst/>
              <a:gdLst>
                <a:gd name="T0" fmla="*/ 166 w 202"/>
                <a:gd name="T1" fmla="*/ 0 h 260"/>
                <a:gd name="T2" fmla="*/ 36 w 202"/>
                <a:gd name="T3" fmla="*/ 0 h 260"/>
                <a:gd name="T4" fmla="*/ 0 w 202"/>
                <a:gd name="T5" fmla="*/ 36 h 260"/>
                <a:gd name="T6" fmla="*/ 0 w 202"/>
                <a:gd name="T7" fmla="*/ 224 h 260"/>
                <a:gd name="T8" fmla="*/ 36 w 202"/>
                <a:gd name="T9" fmla="*/ 260 h 260"/>
                <a:gd name="T10" fmla="*/ 166 w 202"/>
                <a:gd name="T11" fmla="*/ 260 h 260"/>
                <a:gd name="T12" fmla="*/ 202 w 202"/>
                <a:gd name="T13" fmla="*/ 224 h 260"/>
                <a:gd name="T14" fmla="*/ 202 w 202"/>
                <a:gd name="T15" fmla="*/ 36 h 260"/>
                <a:gd name="T16" fmla="*/ 166 w 202"/>
                <a:gd name="T17" fmla="*/ 0 h 260"/>
                <a:gd name="T18" fmla="*/ 181 w 202"/>
                <a:gd name="T19" fmla="*/ 224 h 260"/>
                <a:gd name="T20" fmla="*/ 166 w 202"/>
                <a:gd name="T21" fmla="*/ 239 h 260"/>
                <a:gd name="T22" fmla="*/ 36 w 202"/>
                <a:gd name="T23" fmla="*/ 239 h 260"/>
                <a:gd name="T24" fmla="*/ 21 w 202"/>
                <a:gd name="T25" fmla="*/ 224 h 260"/>
                <a:gd name="T26" fmla="*/ 21 w 202"/>
                <a:gd name="T27" fmla="*/ 36 h 260"/>
                <a:gd name="T28" fmla="*/ 36 w 202"/>
                <a:gd name="T29" fmla="*/ 22 h 260"/>
                <a:gd name="T30" fmla="*/ 166 w 202"/>
                <a:gd name="T31" fmla="*/ 22 h 260"/>
                <a:gd name="T32" fmla="*/ 181 w 202"/>
                <a:gd name="T33" fmla="*/ 36 h 260"/>
                <a:gd name="T34" fmla="*/ 181 w 202"/>
                <a:gd name="T35" fmla="*/ 22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2" h="260">
                  <a:moveTo>
                    <a:pt x="16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44"/>
                    <a:pt x="16" y="260"/>
                    <a:pt x="36" y="260"/>
                  </a:cubicBezTo>
                  <a:cubicBezTo>
                    <a:pt x="166" y="260"/>
                    <a:pt x="166" y="260"/>
                    <a:pt x="166" y="260"/>
                  </a:cubicBezTo>
                  <a:cubicBezTo>
                    <a:pt x="186" y="260"/>
                    <a:pt x="202" y="244"/>
                    <a:pt x="202" y="224"/>
                  </a:cubicBezTo>
                  <a:cubicBezTo>
                    <a:pt x="202" y="36"/>
                    <a:pt x="202" y="36"/>
                    <a:pt x="202" y="36"/>
                  </a:cubicBezTo>
                  <a:cubicBezTo>
                    <a:pt x="202" y="16"/>
                    <a:pt x="186" y="0"/>
                    <a:pt x="166" y="0"/>
                  </a:cubicBezTo>
                  <a:close/>
                  <a:moveTo>
                    <a:pt x="181" y="224"/>
                  </a:moveTo>
                  <a:cubicBezTo>
                    <a:pt x="181" y="232"/>
                    <a:pt x="174" y="239"/>
                    <a:pt x="166" y="239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28" y="239"/>
                    <a:pt x="21" y="232"/>
                    <a:pt x="21" y="224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28"/>
                    <a:pt x="28" y="22"/>
                    <a:pt x="3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8"/>
                    <a:pt x="181" y="36"/>
                  </a:cubicBezTo>
                  <a:lnTo>
                    <a:pt x="181" y="224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55" name="Rectangle 251">
              <a:extLst>
                <a:ext uri="{FF2B5EF4-FFF2-40B4-BE49-F238E27FC236}">
                  <a16:creationId xmlns:a16="http://schemas.microsoft.com/office/drawing/2014/main" xmlns="" id="{AD823259-F6ED-4692-9352-7A063096B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0225" y="1163446"/>
              <a:ext cx="205649" cy="25989"/>
            </a:xfrm>
            <a:prstGeom prst="rect">
              <a:avLst/>
            </a:pr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56" name="Rectangle 252">
              <a:extLst>
                <a:ext uri="{FF2B5EF4-FFF2-40B4-BE49-F238E27FC236}">
                  <a16:creationId xmlns:a16="http://schemas.microsoft.com/office/drawing/2014/main" xmlns="" id="{20BA4561-E784-42BB-8194-6A8ACD1D5F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0225" y="1226722"/>
              <a:ext cx="205649" cy="27118"/>
            </a:xfrm>
            <a:prstGeom prst="rect">
              <a:avLst/>
            </a:pr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57" name="Rectangle 253">
              <a:extLst>
                <a:ext uri="{FF2B5EF4-FFF2-40B4-BE49-F238E27FC236}">
                  <a16:creationId xmlns:a16="http://schemas.microsoft.com/office/drawing/2014/main" xmlns="" id="{103F54B8-1926-4B12-AA88-98CB73355C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0225" y="1291129"/>
              <a:ext cx="205649" cy="27118"/>
            </a:xfrm>
            <a:prstGeom prst="rect">
              <a:avLst/>
            </a:pr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58" name="Rectangle 254">
              <a:extLst>
                <a:ext uri="{FF2B5EF4-FFF2-40B4-BE49-F238E27FC236}">
                  <a16:creationId xmlns:a16="http://schemas.microsoft.com/office/drawing/2014/main" xmlns="" id="{76850738-4327-4E32-A79D-96B357990D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0225" y="1356665"/>
              <a:ext cx="205649" cy="24859"/>
            </a:xfrm>
            <a:prstGeom prst="rect">
              <a:avLst/>
            </a:pr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99EA9EAF-969B-4445-B799-99F903ECD27C}"/>
              </a:ext>
            </a:extLst>
          </p:cNvPr>
          <p:cNvGrpSpPr/>
          <p:nvPr/>
        </p:nvGrpSpPr>
        <p:grpSpPr>
          <a:xfrm>
            <a:off x="3179443" y="8907594"/>
            <a:ext cx="461014" cy="440675"/>
            <a:chOff x="6412543" y="2294512"/>
            <a:chExt cx="461014" cy="440675"/>
          </a:xfrm>
        </p:grpSpPr>
        <p:sp>
          <p:nvSpPr>
            <p:cNvPr id="60" name="Freeform 255">
              <a:extLst>
                <a:ext uri="{FF2B5EF4-FFF2-40B4-BE49-F238E27FC236}">
                  <a16:creationId xmlns:a16="http://schemas.microsoft.com/office/drawing/2014/main" xmlns="" id="{01BAAFF9-096E-4D71-B604-2A5A7B14AE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2543" y="2294512"/>
              <a:ext cx="461014" cy="440675"/>
            </a:xfrm>
            <a:custGeom>
              <a:avLst/>
              <a:gdLst>
                <a:gd name="T0" fmla="*/ 224 w 260"/>
                <a:gd name="T1" fmla="*/ 0 h 248"/>
                <a:gd name="T2" fmla="*/ 36 w 260"/>
                <a:gd name="T3" fmla="*/ 0 h 248"/>
                <a:gd name="T4" fmla="*/ 0 w 260"/>
                <a:gd name="T5" fmla="*/ 36 h 248"/>
                <a:gd name="T6" fmla="*/ 0 w 260"/>
                <a:gd name="T7" fmla="*/ 166 h 248"/>
                <a:gd name="T8" fmla="*/ 29 w 260"/>
                <a:gd name="T9" fmla="*/ 203 h 248"/>
                <a:gd name="T10" fmla="*/ 68 w 260"/>
                <a:gd name="T11" fmla="*/ 203 h 248"/>
                <a:gd name="T12" fmla="*/ 84 w 260"/>
                <a:gd name="T13" fmla="*/ 210 h 248"/>
                <a:gd name="T14" fmla="*/ 110 w 260"/>
                <a:gd name="T15" fmla="*/ 239 h 248"/>
                <a:gd name="T16" fmla="*/ 130 w 260"/>
                <a:gd name="T17" fmla="*/ 248 h 248"/>
                <a:gd name="T18" fmla="*/ 150 w 260"/>
                <a:gd name="T19" fmla="*/ 239 h 248"/>
                <a:gd name="T20" fmla="*/ 176 w 260"/>
                <a:gd name="T21" fmla="*/ 210 h 248"/>
                <a:gd name="T22" fmla="*/ 188 w 260"/>
                <a:gd name="T23" fmla="*/ 203 h 248"/>
                <a:gd name="T24" fmla="*/ 228 w 260"/>
                <a:gd name="T25" fmla="*/ 203 h 248"/>
                <a:gd name="T26" fmla="*/ 260 w 260"/>
                <a:gd name="T27" fmla="*/ 166 h 248"/>
                <a:gd name="T28" fmla="*/ 260 w 260"/>
                <a:gd name="T29" fmla="*/ 36 h 248"/>
                <a:gd name="T30" fmla="*/ 224 w 260"/>
                <a:gd name="T31" fmla="*/ 0 h 248"/>
                <a:gd name="T32" fmla="*/ 239 w 260"/>
                <a:gd name="T33" fmla="*/ 166 h 248"/>
                <a:gd name="T34" fmla="*/ 228 w 260"/>
                <a:gd name="T35" fmla="*/ 181 h 248"/>
                <a:gd name="T36" fmla="*/ 188 w 260"/>
                <a:gd name="T37" fmla="*/ 181 h 248"/>
                <a:gd name="T38" fmla="*/ 158 w 260"/>
                <a:gd name="T39" fmla="*/ 197 h 248"/>
                <a:gd name="T40" fmla="*/ 134 w 260"/>
                <a:gd name="T41" fmla="*/ 224 h 248"/>
                <a:gd name="T42" fmla="*/ 130 w 260"/>
                <a:gd name="T43" fmla="*/ 226 h 248"/>
                <a:gd name="T44" fmla="*/ 126 w 260"/>
                <a:gd name="T45" fmla="*/ 224 h 248"/>
                <a:gd name="T46" fmla="*/ 102 w 260"/>
                <a:gd name="T47" fmla="*/ 197 h 248"/>
                <a:gd name="T48" fmla="*/ 68 w 260"/>
                <a:gd name="T49" fmla="*/ 181 h 248"/>
                <a:gd name="T50" fmla="*/ 29 w 260"/>
                <a:gd name="T51" fmla="*/ 181 h 248"/>
                <a:gd name="T52" fmla="*/ 21 w 260"/>
                <a:gd name="T53" fmla="*/ 166 h 248"/>
                <a:gd name="T54" fmla="*/ 21 w 260"/>
                <a:gd name="T55" fmla="*/ 36 h 248"/>
                <a:gd name="T56" fmla="*/ 36 w 260"/>
                <a:gd name="T57" fmla="*/ 22 h 248"/>
                <a:gd name="T58" fmla="*/ 224 w 260"/>
                <a:gd name="T59" fmla="*/ 22 h 248"/>
                <a:gd name="T60" fmla="*/ 239 w 260"/>
                <a:gd name="T61" fmla="*/ 36 h 248"/>
                <a:gd name="T62" fmla="*/ 239 w 260"/>
                <a:gd name="T63" fmla="*/ 16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248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3" y="203"/>
                    <a:pt x="29" y="203"/>
                  </a:cubicBezTo>
                  <a:cubicBezTo>
                    <a:pt x="45" y="203"/>
                    <a:pt x="62" y="203"/>
                    <a:pt x="68" y="203"/>
                  </a:cubicBezTo>
                  <a:cubicBezTo>
                    <a:pt x="74" y="203"/>
                    <a:pt x="82" y="206"/>
                    <a:pt x="84" y="210"/>
                  </a:cubicBezTo>
                  <a:cubicBezTo>
                    <a:pt x="87" y="214"/>
                    <a:pt x="99" y="227"/>
                    <a:pt x="110" y="239"/>
                  </a:cubicBezTo>
                  <a:cubicBezTo>
                    <a:pt x="115" y="245"/>
                    <a:pt x="123" y="248"/>
                    <a:pt x="130" y="248"/>
                  </a:cubicBezTo>
                  <a:cubicBezTo>
                    <a:pt x="137" y="248"/>
                    <a:pt x="145" y="245"/>
                    <a:pt x="150" y="239"/>
                  </a:cubicBezTo>
                  <a:cubicBezTo>
                    <a:pt x="161" y="227"/>
                    <a:pt x="173" y="214"/>
                    <a:pt x="176" y="210"/>
                  </a:cubicBezTo>
                  <a:cubicBezTo>
                    <a:pt x="178" y="206"/>
                    <a:pt x="184" y="203"/>
                    <a:pt x="188" y="203"/>
                  </a:cubicBezTo>
                  <a:cubicBezTo>
                    <a:pt x="192" y="203"/>
                    <a:pt x="210" y="203"/>
                    <a:pt x="228" y="203"/>
                  </a:cubicBezTo>
                  <a:cubicBezTo>
                    <a:pt x="246" y="203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3" y="181"/>
                    <a:pt x="228" y="181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77" y="181"/>
                    <a:pt x="165" y="188"/>
                    <a:pt x="158" y="197"/>
                  </a:cubicBezTo>
                  <a:cubicBezTo>
                    <a:pt x="156" y="200"/>
                    <a:pt x="146" y="212"/>
                    <a:pt x="134" y="224"/>
                  </a:cubicBezTo>
                  <a:cubicBezTo>
                    <a:pt x="133" y="226"/>
                    <a:pt x="131" y="226"/>
                    <a:pt x="130" y="226"/>
                  </a:cubicBezTo>
                  <a:cubicBezTo>
                    <a:pt x="129" y="226"/>
                    <a:pt x="127" y="226"/>
                    <a:pt x="126" y="224"/>
                  </a:cubicBezTo>
                  <a:cubicBezTo>
                    <a:pt x="114" y="212"/>
                    <a:pt x="104" y="200"/>
                    <a:pt x="102" y="197"/>
                  </a:cubicBezTo>
                  <a:cubicBezTo>
                    <a:pt x="95" y="188"/>
                    <a:pt x="81" y="181"/>
                    <a:pt x="68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6" y="181"/>
                    <a:pt x="21" y="175"/>
                    <a:pt x="21" y="16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28"/>
                    <a:pt x="28" y="22"/>
                    <a:pt x="36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32" y="22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61" name="Rectangle 256">
              <a:extLst>
                <a:ext uri="{FF2B5EF4-FFF2-40B4-BE49-F238E27FC236}">
                  <a16:creationId xmlns:a16="http://schemas.microsoft.com/office/drawing/2014/main" xmlns="" id="{C00E0173-099E-4D00-97DF-98BADA67F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0225" y="2436884"/>
              <a:ext cx="205649" cy="24859"/>
            </a:xfrm>
            <a:prstGeom prst="rect">
              <a:avLst/>
            </a:pr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62" name="Rectangle 257">
              <a:extLst>
                <a:ext uri="{FF2B5EF4-FFF2-40B4-BE49-F238E27FC236}">
                  <a16:creationId xmlns:a16="http://schemas.microsoft.com/office/drawing/2014/main" xmlns="" id="{15570551-BAD5-4FA6-8AB2-A559A1B81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0225" y="2500160"/>
              <a:ext cx="205649" cy="24859"/>
            </a:xfrm>
            <a:prstGeom prst="rect">
              <a:avLst/>
            </a:pr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92F418A7-F4A7-43F8-9DEA-E156DBFC1B0A}"/>
              </a:ext>
            </a:extLst>
          </p:cNvPr>
          <p:cNvGrpSpPr/>
          <p:nvPr/>
        </p:nvGrpSpPr>
        <p:grpSpPr>
          <a:xfrm>
            <a:off x="4933323" y="8963677"/>
            <a:ext cx="416946" cy="409037"/>
            <a:chOff x="6424972" y="3540832"/>
            <a:chExt cx="416946" cy="409037"/>
          </a:xfrm>
        </p:grpSpPr>
        <p:sp>
          <p:nvSpPr>
            <p:cNvPr id="64" name="Freeform 269">
              <a:extLst>
                <a:ext uri="{FF2B5EF4-FFF2-40B4-BE49-F238E27FC236}">
                  <a16:creationId xmlns:a16="http://schemas.microsoft.com/office/drawing/2014/main" xmlns="" id="{B60640CF-1147-487C-8D92-D753343BCA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4972" y="3540832"/>
              <a:ext cx="416946" cy="409037"/>
            </a:xfrm>
            <a:custGeom>
              <a:avLst/>
              <a:gdLst>
                <a:gd name="T0" fmla="*/ 221 w 235"/>
                <a:gd name="T1" fmla="*/ 117 h 230"/>
                <a:gd name="T2" fmla="*/ 139 w 235"/>
                <a:gd name="T3" fmla="*/ 35 h 230"/>
                <a:gd name="T4" fmla="*/ 108 w 235"/>
                <a:gd name="T5" fmla="*/ 5 h 230"/>
                <a:gd name="T6" fmla="*/ 67 w 235"/>
                <a:gd name="T7" fmla="*/ 0 h 230"/>
                <a:gd name="T8" fmla="*/ 37 w 235"/>
                <a:gd name="T9" fmla="*/ 0 h 230"/>
                <a:gd name="T10" fmla="*/ 0 w 235"/>
                <a:gd name="T11" fmla="*/ 35 h 230"/>
                <a:gd name="T12" fmla="*/ 0 w 235"/>
                <a:gd name="T13" fmla="*/ 65 h 230"/>
                <a:gd name="T14" fmla="*/ 5 w 235"/>
                <a:gd name="T15" fmla="*/ 106 h 230"/>
                <a:gd name="T16" fmla="*/ 36 w 235"/>
                <a:gd name="T17" fmla="*/ 137 h 230"/>
                <a:gd name="T18" fmla="*/ 118 w 235"/>
                <a:gd name="T19" fmla="*/ 219 h 230"/>
                <a:gd name="T20" fmla="*/ 144 w 235"/>
                <a:gd name="T21" fmla="*/ 230 h 230"/>
                <a:gd name="T22" fmla="*/ 170 w 235"/>
                <a:gd name="T23" fmla="*/ 219 h 230"/>
                <a:gd name="T24" fmla="*/ 221 w 235"/>
                <a:gd name="T25" fmla="*/ 168 h 230"/>
                <a:gd name="T26" fmla="*/ 221 w 235"/>
                <a:gd name="T27" fmla="*/ 117 h 230"/>
                <a:gd name="T28" fmla="*/ 205 w 235"/>
                <a:gd name="T29" fmla="*/ 153 h 230"/>
                <a:gd name="T30" fmla="*/ 154 w 235"/>
                <a:gd name="T31" fmla="*/ 204 h 230"/>
                <a:gd name="T32" fmla="*/ 144 w 235"/>
                <a:gd name="T33" fmla="*/ 208 h 230"/>
                <a:gd name="T34" fmla="*/ 134 w 235"/>
                <a:gd name="T35" fmla="*/ 204 h 230"/>
                <a:gd name="T36" fmla="*/ 52 w 235"/>
                <a:gd name="T37" fmla="*/ 122 h 230"/>
                <a:gd name="T38" fmla="*/ 24 w 235"/>
                <a:gd name="T39" fmla="*/ 94 h 230"/>
                <a:gd name="T40" fmla="*/ 22 w 235"/>
                <a:gd name="T41" fmla="*/ 65 h 230"/>
                <a:gd name="T42" fmla="*/ 22 w 235"/>
                <a:gd name="T43" fmla="*/ 35 h 230"/>
                <a:gd name="T44" fmla="*/ 37 w 235"/>
                <a:gd name="T45" fmla="*/ 22 h 230"/>
                <a:gd name="T46" fmla="*/ 65 w 235"/>
                <a:gd name="T47" fmla="*/ 22 h 230"/>
                <a:gd name="T48" fmla="*/ 67 w 235"/>
                <a:gd name="T49" fmla="*/ 22 h 230"/>
                <a:gd name="T50" fmla="*/ 96 w 235"/>
                <a:gd name="T51" fmla="*/ 23 h 230"/>
                <a:gd name="T52" fmla="*/ 124 w 235"/>
                <a:gd name="T53" fmla="*/ 50 h 230"/>
                <a:gd name="T54" fmla="*/ 205 w 235"/>
                <a:gd name="T55" fmla="*/ 132 h 230"/>
                <a:gd name="T56" fmla="*/ 205 w 235"/>
                <a:gd name="T57" fmla="*/ 15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5" h="230">
                  <a:moveTo>
                    <a:pt x="221" y="117"/>
                  </a:moveTo>
                  <a:cubicBezTo>
                    <a:pt x="139" y="35"/>
                    <a:pt x="139" y="35"/>
                    <a:pt x="139" y="35"/>
                  </a:cubicBezTo>
                  <a:cubicBezTo>
                    <a:pt x="125" y="21"/>
                    <a:pt x="111" y="7"/>
                    <a:pt x="108" y="5"/>
                  </a:cubicBezTo>
                  <a:cubicBezTo>
                    <a:pt x="105" y="2"/>
                    <a:pt x="87" y="0"/>
                    <a:pt x="6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5"/>
                    <a:pt x="0" y="3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5"/>
                    <a:pt x="3" y="104"/>
                    <a:pt x="5" y="106"/>
                  </a:cubicBezTo>
                  <a:cubicBezTo>
                    <a:pt x="8" y="109"/>
                    <a:pt x="22" y="123"/>
                    <a:pt x="36" y="137"/>
                  </a:cubicBezTo>
                  <a:cubicBezTo>
                    <a:pt x="118" y="219"/>
                    <a:pt x="118" y="219"/>
                    <a:pt x="118" y="219"/>
                  </a:cubicBezTo>
                  <a:cubicBezTo>
                    <a:pt x="125" y="226"/>
                    <a:pt x="135" y="230"/>
                    <a:pt x="144" y="230"/>
                  </a:cubicBezTo>
                  <a:cubicBezTo>
                    <a:pt x="153" y="230"/>
                    <a:pt x="163" y="226"/>
                    <a:pt x="170" y="219"/>
                  </a:cubicBezTo>
                  <a:cubicBezTo>
                    <a:pt x="221" y="168"/>
                    <a:pt x="221" y="168"/>
                    <a:pt x="221" y="168"/>
                  </a:cubicBezTo>
                  <a:cubicBezTo>
                    <a:pt x="235" y="154"/>
                    <a:pt x="235" y="131"/>
                    <a:pt x="221" y="117"/>
                  </a:cubicBezTo>
                  <a:close/>
                  <a:moveTo>
                    <a:pt x="205" y="153"/>
                  </a:moveTo>
                  <a:cubicBezTo>
                    <a:pt x="154" y="204"/>
                    <a:pt x="154" y="204"/>
                    <a:pt x="154" y="204"/>
                  </a:cubicBezTo>
                  <a:cubicBezTo>
                    <a:pt x="152" y="206"/>
                    <a:pt x="148" y="208"/>
                    <a:pt x="144" y="208"/>
                  </a:cubicBezTo>
                  <a:cubicBezTo>
                    <a:pt x="140" y="208"/>
                    <a:pt x="137" y="206"/>
                    <a:pt x="134" y="204"/>
                  </a:cubicBezTo>
                  <a:cubicBezTo>
                    <a:pt x="52" y="122"/>
                    <a:pt x="52" y="122"/>
                    <a:pt x="52" y="122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3" y="89"/>
                    <a:pt x="22" y="79"/>
                    <a:pt x="22" y="6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7"/>
                    <a:pt x="29" y="22"/>
                    <a:pt x="37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81" y="22"/>
                    <a:pt x="91" y="22"/>
                    <a:pt x="96" y="23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11" y="138"/>
                    <a:pt x="211" y="147"/>
                    <a:pt x="205" y="153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65" name="Freeform 270">
              <a:extLst>
                <a:ext uri="{FF2B5EF4-FFF2-40B4-BE49-F238E27FC236}">
                  <a16:creationId xmlns:a16="http://schemas.microsoft.com/office/drawing/2014/main" xmlns="" id="{0EB6058D-A8D9-4972-AE87-5200249FF5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1807" y="3609758"/>
              <a:ext cx="102824" cy="108474"/>
            </a:xfrm>
            <a:custGeom>
              <a:avLst/>
              <a:gdLst>
                <a:gd name="T0" fmla="*/ 9 w 58"/>
                <a:gd name="T1" fmla="*/ 11 h 61"/>
                <a:gd name="T2" fmla="*/ 0 w 58"/>
                <a:gd name="T3" fmla="*/ 32 h 61"/>
                <a:gd name="T4" fmla="*/ 9 w 58"/>
                <a:gd name="T5" fmla="*/ 52 h 61"/>
                <a:gd name="T6" fmla="*/ 29 w 58"/>
                <a:gd name="T7" fmla="*/ 61 h 61"/>
                <a:gd name="T8" fmla="*/ 50 w 58"/>
                <a:gd name="T9" fmla="*/ 52 h 61"/>
                <a:gd name="T10" fmla="*/ 58 w 58"/>
                <a:gd name="T11" fmla="*/ 32 h 61"/>
                <a:gd name="T12" fmla="*/ 50 w 58"/>
                <a:gd name="T13" fmla="*/ 11 h 61"/>
                <a:gd name="T14" fmla="*/ 9 w 58"/>
                <a:gd name="T15" fmla="*/ 11 h 61"/>
                <a:gd name="T16" fmla="*/ 40 w 58"/>
                <a:gd name="T17" fmla="*/ 42 h 61"/>
                <a:gd name="T18" fmla="*/ 19 w 58"/>
                <a:gd name="T19" fmla="*/ 42 h 61"/>
                <a:gd name="T20" fmla="*/ 15 w 58"/>
                <a:gd name="T21" fmla="*/ 32 h 61"/>
                <a:gd name="T22" fmla="*/ 19 w 58"/>
                <a:gd name="T23" fmla="*/ 21 h 61"/>
                <a:gd name="T24" fmla="*/ 29 w 58"/>
                <a:gd name="T25" fmla="*/ 17 h 61"/>
                <a:gd name="T26" fmla="*/ 40 w 58"/>
                <a:gd name="T27" fmla="*/ 21 h 61"/>
                <a:gd name="T28" fmla="*/ 44 w 58"/>
                <a:gd name="T29" fmla="*/ 32 h 61"/>
                <a:gd name="T30" fmla="*/ 40 w 58"/>
                <a:gd name="T31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9" y="11"/>
                  </a:moveTo>
                  <a:cubicBezTo>
                    <a:pt x="3" y="17"/>
                    <a:pt x="0" y="24"/>
                    <a:pt x="0" y="32"/>
                  </a:cubicBezTo>
                  <a:cubicBezTo>
                    <a:pt x="0" y="39"/>
                    <a:pt x="3" y="47"/>
                    <a:pt x="9" y="52"/>
                  </a:cubicBezTo>
                  <a:cubicBezTo>
                    <a:pt x="14" y="58"/>
                    <a:pt x="22" y="61"/>
                    <a:pt x="29" y="61"/>
                  </a:cubicBezTo>
                  <a:cubicBezTo>
                    <a:pt x="37" y="61"/>
                    <a:pt x="44" y="58"/>
                    <a:pt x="50" y="52"/>
                  </a:cubicBezTo>
                  <a:cubicBezTo>
                    <a:pt x="55" y="47"/>
                    <a:pt x="58" y="39"/>
                    <a:pt x="58" y="32"/>
                  </a:cubicBezTo>
                  <a:cubicBezTo>
                    <a:pt x="58" y="24"/>
                    <a:pt x="55" y="17"/>
                    <a:pt x="50" y="11"/>
                  </a:cubicBezTo>
                  <a:cubicBezTo>
                    <a:pt x="39" y="0"/>
                    <a:pt x="20" y="0"/>
                    <a:pt x="9" y="11"/>
                  </a:cubicBezTo>
                  <a:close/>
                  <a:moveTo>
                    <a:pt x="40" y="42"/>
                  </a:moveTo>
                  <a:cubicBezTo>
                    <a:pt x="34" y="47"/>
                    <a:pt x="25" y="47"/>
                    <a:pt x="19" y="42"/>
                  </a:cubicBezTo>
                  <a:cubicBezTo>
                    <a:pt x="16" y="39"/>
                    <a:pt x="15" y="35"/>
                    <a:pt x="15" y="32"/>
                  </a:cubicBezTo>
                  <a:cubicBezTo>
                    <a:pt x="15" y="28"/>
                    <a:pt x="16" y="24"/>
                    <a:pt x="19" y="21"/>
                  </a:cubicBezTo>
                  <a:cubicBezTo>
                    <a:pt x="22" y="19"/>
                    <a:pt x="26" y="17"/>
                    <a:pt x="29" y="17"/>
                  </a:cubicBezTo>
                  <a:cubicBezTo>
                    <a:pt x="33" y="17"/>
                    <a:pt x="37" y="19"/>
                    <a:pt x="40" y="21"/>
                  </a:cubicBezTo>
                  <a:cubicBezTo>
                    <a:pt x="42" y="24"/>
                    <a:pt x="44" y="28"/>
                    <a:pt x="44" y="32"/>
                  </a:cubicBezTo>
                  <a:cubicBezTo>
                    <a:pt x="44" y="35"/>
                    <a:pt x="42" y="39"/>
                    <a:pt x="40" y="42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1CB9DB33-CB66-4069-B765-2905BF90C155}"/>
              </a:ext>
            </a:extLst>
          </p:cNvPr>
          <p:cNvGrpSpPr/>
          <p:nvPr/>
        </p:nvGrpSpPr>
        <p:grpSpPr>
          <a:xfrm>
            <a:off x="1656575" y="6708474"/>
            <a:ext cx="3544850" cy="369332"/>
            <a:chOff x="1656575" y="6083274"/>
            <a:chExt cx="3544850" cy="36933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EED8E5E9-4BE1-4FBA-B486-DA85AF6F7ADF}"/>
                </a:ext>
              </a:extLst>
            </p:cNvPr>
            <p:cNvSpPr/>
            <p:nvPr/>
          </p:nvSpPr>
          <p:spPr>
            <a:xfrm>
              <a:off x="1698692" y="6129579"/>
              <a:ext cx="276722" cy="276722"/>
            </a:xfrm>
            <a:prstGeom prst="rect">
              <a:avLst/>
            </a:prstGeom>
            <a:solidFill>
              <a:srgbClr val="FBC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609C234B-810C-480D-8BE4-7AB667D768D4}"/>
                </a:ext>
              </a:extLst>
            </p:cNvPr>
            <p:cNvSpPr txBox="1"/>
            <p:nvPr/>
          </p:nvSpPr>
          <p:spPr>
            <a:xfrm>
              <a:off x="1656575" y="6083274"/>
              <a:ext cx="3544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赠送价值</a:t>
              </a:r>
              <a:r>
                <a:rPr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199</a:t>
              </a: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元的无线充电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D1C1C02B-8B73-4CA2-8FD0-F9888E7E9AAD}"/>
              </a:ext>
            </a:extLst>
          </p:cNvPr>
          <p:cNvGrpSpPr/>
          <p:nvPr/>
        </p:nvGrpSpPr>
        <p:grpSpPr>
          <a:xfrm>
            <a:off x="1656575" y="7418268"/>
            <a:ext cx="3544850" cy="369332"/>
            <a:chOff x="1656575" y="6083274"/>
            <a:chExt cx="3544850" cy="369332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EC36F231-58C6-460F-9682-90756576A918}"/>
                </a:ext>
              </a:extLst>
            </p:cNvPr>
            <p:cNvSpPr/>
            <p:nvPr/>
          </p:nvSpPr>
          <p:spPr>
            <a:xfrm>
              <a:off x="1698692" y="6129579"/>
              <a:ext cx="276722" cy="276722"/>
            </a:xfrm>
            <a:prstGeom prst="rect">
              <a:avLst/>
            </a:prstGeom>
            <a:solidFill>
              <a:srgbClr val="FBC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F841C397-D102-4FE1-842C-8F92E84804B2}"/>
                </a:ext>
              </a:extLst>
            </p:cNvPr>
            <p:cNvSpPr txBox="1"/>
            <p:nvPr/>
          </p:nvSpPr>
          <p:spPr>
            <a:xfrm>
              <a:off x="1656575" y="6083274"/>
              <a:ext cx="3544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赠送</a:t>
              </a:r>
              <a:r>
                <a:rPr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1000+</a:t>
              </a: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</a:rPr>
                <a:t>精选模板</a:t>
              </a: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47CF757E-3106-4D49-BAA5-36EEBF1210AA}"/>
              </a:ext>
            </a:extLst>
          </p:cNvPr>
          <p:cNvSpPr txBox="1"/>
          <p:nvPr/>
        </p:nvSpPr>
        <p:spPr>
          <a:xfrm>
            <a:off x="1016284" y="9494406"/>
            <a:ext cx="1280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作业批改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02971762-2F33-430C-A9A5-16D8D10B8CB4}"/>
              </a:ext>
            </a:extLst>
          </p:cNvPr>
          <p:cNvSpPr txBox="1"/>
          <p:nvPr/>
        </p:nvSpPr>
        <p:spPr>
          <a:xfrm>
            <a:off x="2750609" y="9494406"/>
            <a:ext cx="1280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作业批改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CE7F8B76-BCC6-411E-A30D-4073F7191D4B}"/>
              </a:ext>
            </a:extLst>
          </p:cNvPr>
          <p:cNvSpPr txBox="1"/>
          <p:nvPr/>
        </p:nvSpPr>
        <p:spPr>
          <a:xfrm>
            <a:off x="4484934" y="9494406"/>
            <a:ext cx="1280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作业批改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815C25EA-AABB-4D75-A9B7-F40AA7B3289F}"/>
              </a:ext>
            </a:extLst>
          </p:cNvPr>
          <p:cNvSpPr txBox="1"/>
          <p:nvPr/>
        </p:nvSpPr>
        <p:spPr>
          <a:xfrm>
            <a:off x="2474768" y="10628778"/>
            <a:ext cx="3583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名额有限，立即抢购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D8E38337-470F-4755-BEB2-6DEE14BA8BAC}"/>
              </a:ext>
            </a:extLst>
          </p:cNvPr>
          <p:cNvSpPr txBox="1"/>
          <p:nvPr/>
        </p:nvSpPr>
        <p:spPr>
          <a:xfrm>
            <a:off x="2474485" y="11242189"/>
            <a:ext cx="4306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电话：</a:t>
            </a:r>
            <a:r>
              <a:rPr lang="en-US" altLang="zh-CN" sz="12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4006 999 579</a:t>
            </a:r>
          </a:p>
          <a:p>
            <a:r>
              <a:rPr lang="zh-CN" altLang="en-US" sz="12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地址：石家庄裕翔街道</a:t>
            </a:r>
            <a:r>
              <a:rPr lang="en-US" altLang="zh-CN" sz="1200" b="1" dirty="0" err="1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xxxxxxxxx</a:t>
            </a:r>
            <a:endParaRPr lang="zh-CN" altLang="en-US" sz="1200" b="1" dirty="0">
              <a:latin typeface="汉仪雅酷黑 75W" panose="020B0804020202020204" pitchFamily="34" charset="-122"/>
              <a:ea typeface="汉仪雅酷黑 75W" panose="020B0804020202020204" pitchFamily="34" charset="-122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C9FCD85C-8269-451E-B265-BB6D7F3B9BE4}"/>
              </a:ext>
            </a:extLst>
          </p:cNvPr>
          <p:cNvSpPr/>
          <p:nvPr/>
        </p:nvSpPr>
        <p:spPr>
          <a:xfrm rot="19013326">
            <a:off x="-718176" y="-526496"/>
            <a:ext cx="2117496" cy="2117496"/>
          </a:xfrm>
          <a:prstGeom prst="ellipse">
            <a:avLst/>
          </a:prstGeom>
          <a:gradFill>
            <a:gsLst>
              <a:gs pos="0">
                <a:schemeClr val="bg1">
                  <a:alpha val="45000"/>
                </a:schemeClr>
              </a:gs>
              <a:gs pos="100000">
                <a:srgbClr val="FFB39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D687B7-C2BB-4FB7-A44F-7C04E60DE3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70" y="10620955"/>
            <a:ext cx="1187789" cy="118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651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4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0252505-45C0-4D53-9318-FC3B31AB8868}"/>
              </a:ext>
            </a:extLst>
          </p:cNvPr>
          <p:cNvGrpSpPr/>
          <p:nvPr/>
        </p:nvGrpSpPr>
        <p:grpSpPr>
          <a:xfrm>
            <a:off x="2880334" y="2997448"/>
            <a:ext cx="3371850" cy="646331"/>
            <a:chOff x="2190750" y="3124214"/>
            <a:chExt cx="3371850" cy="64633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3357C40-B5A4-4B9F-835A-85085F35471A}"/>
                </a:ext>
              </a:extLst>
            </p:cNvPr>
            <p:cNvSpPr/>
            <p:nvPr/>
          </p:nvSpPr>
          <p:spPr>
            <a:xfrm>
              <a:off x="2190750" y="3124214"/>
              <a:ext cx="3371850" cy="646331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DD24A2C1-AC70-408A-852B-C9632068C3D0}"/>
                </a:ext>
              </a:extLst>
            </p:cNvPr>
            <p:cNvSpPr txBox="1"/>
            <p:nvPr/>
          </p:nvSpPr>
          <p:spPr>
            <a:xfrm>
              <a:off x="2190750" y="3190247"/>
              <a:ext cx="3238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F7E44A"/>
                  </a:solidFill>
                  <a:latin typeface="苹方 特粗" panose="020B0800000000000000" pitchFamily="34" charset="-122"/>
                  <a:ea typeface="苹方 特粗" panose="020B0800000000000000" pitchFamily="34" charset="-122"/>
                </a:rPr>
                <a:t>大文</a:t>
              </a:r>
              <a:r>
                <a:rPr lang="en-US" altLang="zh-CN" sz="2800" dirty="0">
                  <a:solidFill>
                    <a:srgbClr val="F7E44A"/>
                  </a:solidFill>
                  <a:latin typeface="苹方 特粗" panose="020B0800000000000000" pitchFamily="34" charset="-122"/>
                  <a:ea typeface="苹方 特粗" panose="020B0800000000000000" pitchFamily="34" charset="-122"/>
                </a:rPr>
                <a:t>PPT</a:t>
              </a:r>
              <a:r>
                <a:rPr lang="zh-CN" altLang="en-US" sz="2800" dirty="0">
                  <a:solidFill>
                    <a:srgbClr val="F7E44A"/>
                  </a:solidFill>
                  <a:latin typeface="苹方 特粗" panose="020B0800000000000000" pitchFamily="34" charset="-122"/>
                  <a:ea typeface="苹方 特粗" panose="020B0800000000000000" pitchFamily="34" charset="-122"/>
                </a:rPr>
                <a:t>设计</a:t>
              </a:r>
              <a:endParaRPr lang="en-US" altLang="zh-CN" sz="2800" dirty="0">
                <a:solidFill>
                  <a:srgbClr val="F7E44A"/>
                </a:solidFill>
                <a:latin typeface="苹方 特粗" panose="020B0800000000000000" pitchFamily="34" charset="-122"/>
                <a:ea typeface="苹方 特粗" panose="020B0800000000000000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045E46C-B9E5-443A-B436-04307F21243F}"/>
              </a:ext>
            </a:extLst>
          </p:cNvPr>
          <p:cNvGrpSpPr/>
          <p:nvPr/>
        </p:nvGrpSpPr>
        <p:grpSpPr>
          <a:xfrm>
            <a:off x="2880334" y="3741562"/>
            <a:ext cx="1612900" cy="646331"/>
            <a:chOff x="2190750" y="3124214"/>
            <a:chExt cx="1612900" cy="646331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AF0B67DD-9CC8-459A-B6BB-DCEA46B50CFD}"/>
                </a:ext>
              </a:extLst>
            </p:cNvPr>
            <p:cNvSpPr/>
            <p:nvPr/>
          </p:nvSpPr>
          <p:spPr>
            <a:xfrm>
              <a:off x="2190750" y="3124214"/>
              <a:ext cx="1612900" cy="646331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FF989093-D902-4BF5-8ECF-54C6C48FADFF}"/>
                </a:ext>
              </a:extLst>
            </p:cNvPr>
            <p:cNvSpPr txBox="1"/>
            <p:nvPr/>
          </p:nvSpPr>
          <p:spPr>
            <a:xfrm>
              <a:off x="2190750" y="3190247"/>
              <a:ext cx="15430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F7E44A"/>
                  </a:solidFill>
                  <a:latin typeface="苹方 特粗" panose="020B0800000000000000" pitchFamily="34" charset="-122"/>
                  <a:ea typeface="苹方 特粗" panose="020B0800000000000000" pitchFamily="34" charset="-122"/>
                </a:rPr>
                <a:t>大师班</a:t>
              </a:r>
              <a:endParaRPr lang="en-US" altLang="zh-CN" sz="2800" dirty="0">
                <a:solidFill>
                  <a:srgbClr val="F7E44A"/>
                </a:solidFill>
                <a:latin typeface="苹方 特粗" panose="020B0800000000000000" pitchFamily="34" charset="-122"/>
                <a:ea typeface="苹方 特粗" panose="020B0800000000000000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EFB7CD9-BC2E-456E-ACC8-84CF8F686674}"/>
              </a:ext>
            </a:extLst>
          </p:cNvPr>
          <p:cNvSpPr txBox="1"/>
          <p:nvPr/>
        </p:nvSpPr>
        <p:spPr>
          <a:xfrm>
            <a:off x="2786401" y="2540260"/>
            <a:ext cx="3465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/>
            <a:r>
              <a:rPr lang="zh-CN" altLang="en-US" sz="16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前</a:t>
            </a:r>
            <a:r>
              <a:rPr lang="en-US" altLang="zh-CN" sz="20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500</a:t>
            </a:r>
            <a:r>
              <a:rPr lang="zh-CN" altLang="en-US" sz="16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名    限时优惠：</a:t>
            </a:r>
            <a:r>
              <a:rPr lang="en-US" altLang="zh-CN" sz="24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199</a:t>
            </a:r>
            <a:r>
              <a:rPr lang="en-US" altLang="zh-CN" sz="16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 </a:t>
            </a:r>
            <a:r>
              <a:rPr lang="zh-CN" altLang="en-US" sz="16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元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22BBCAA-89CE-42DD-944C-9B6DACE27F09}"/>
              </a:ext>
            </a:extLst>
          </p:cNvPr>
          <p:cNvGrpSpPr/>
          <p:nvPr/>
        </p:nvGrpSpPr>
        <p:grpSpPr>
          <a:xfrm>
            <a:off x="439927" y="2891728"/>
            <a:ext cx="1768415" cy="1886687"/>
            <a:chOff x="6036774" y="4790275"/>
            <a:chExt cx="438516" cy="467844"/>
          </a:xfrm>
        </p:grpSpPr>
        <p:sp>
          <p:nvSpPr>
            <p:cNvPr id="15" name="Freeform 348">
              <a:extLst>
                <a:ext uri="{FF2B5EF4-FFF2-40B4-BE49-F238E27FC236}">
                  <a16:creationId xmlns:a16="http://schemas.microsoft.com/office/drawing/2014/main" xmlns="" id="{941799CD-3565-41B7-8D00-841C5239A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9049" y="4790275"/>
              <a:ext cx="26535" cy="65638"/>
            </a:xfrm>
            <a:custGeom>
              <a:avLst/>
              <a:gdLst>
                <a:gd name="T0" fmla="*/ 8 w 15"/>
                <a:gd name="T1" fmla="*/ 38 h 38"/>
                <a:gd name="T2" fmla="*/ 0 w 15"/>
                <a:gd name="T3" fmla="*/ 30 h 38"/>
                <a:gd name="T4" fmla="*/ 0 w 15"/>
                <a:gd name="T5" fmla="*/ 7 h 38"/>
                <a:gd name="T6" fmla="*/ 8 w 15"/>
                <a:gd name="T7" fmla="*/ 0 h 38"/>
                <a:gd name="T8" fmla="*/ 15 w 15"/>
                <a:gd name="T9" fmla="*/ 7 h 38"/>
                <a:gd name="T10" fmla="*/ 15 w 15"/>
                <a:gd name="T11" fmla="*/ 30 h 38"/>
                <a:gd name="T12" fmla="*/ 8 w 15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8" y="38"/>
                  </a:moveTo>
                  <a:cubicBezTo>
                    <a:pt x="4" y="38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4"/>
                    <a:pt x="12" y="38"/>
                    <a:pt x="8" y="38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16" name="Freeform 349">
              <a:extLst>
                <a:ext uri="{FF2B5EF4-FFF2-40B4-BE49-F238E27FC236}">
                  <a16:creationId xmlns:a16="http://schemas.microsoft.com/office/drawing/2014/main" xmlns="" id="{38BD9DBA-E21C-4190-B591-B6BF47909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307" y="4812620"/>
              <a:ext cx="48880" cy="61448"/>
            </a:xfrm>
            <a:custGeom>
              <a:avLst/>
              <a:gdLst>
                <a:gd name="T0" fmla="*/ 20 w 28"/>
                <a:gd name="T1" fmla="*/ 35 h 35"/>
                <a:gd name="T2" fmla="*/ 13 w 28"/>
                <a:gd name="T3" fmla="*/ 32 h 35"/>
                <a:gd name="T4" fmla="*/ 2 w 28"/>
                <a:gd name="T5" fmla="*/ 12 h 35"/>
                <a:gd name="T6" fmla="*/ 4 w 28"/>
                <a:gd name="T7" fmla="*/ 2 h 35"/>
                <a:gd name="T8" fmla="*/ 14 w 28"/>
                <a:gd name="T9" fmla="*/ 5 h 35"/>
                <a:gd name="T10" fmla="*/ 26 w 28"/>
                <a:gd name="T11" fmla="*/ 25 h 35"/>
                <a:gd name="T12" fmla="*/ 23 w 28"/>
                <a:gd name="T13" fmla="*/ 35 h 35"/>
                <a:gd name="T14" fmla="*/ 20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0" y="35"/>
                  </a:moveTo>
                  <a:cubicBezTo>
                    <a:pt x="17" y="35"/>
                    <a:pt x="15" y="34"/>
                    <a:pt x="13" y="3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1"/>
                    <a:pt x="14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8"/>
                    <a:pt x="27" y="33"/>
                    <a:pt x="23" y="35"/>
                  </a:cubicBezTo>
                  <a:cubicBezTo>
                    <a:pt x="22" y="35"/>
                    <a:pt x="21" y="35"/>
                    <a:pt x="20" y="35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17" name="Freeform 350">
              <a:extLst>
                <a:ext uri="{FF2B5EF4-FFF2-40B4-BE49-F238E27FC236}">
                  <a16:creationId xmlns:a16="http://schemas.microsoft.com/office/drawing/2014/main" xmlns="" id="{0644DA05-E1E0-4715-B9B7-8B180A87E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6100" y="4886637"/>
              <a:ext cx="64242" cy="47482"/>
            </a:xfrm>
            <a:custGeom>
              <a:avLst/>
              <a:gdLst>
                <a:gd name="T0" fmla="*/ 28 w 37"/>
                <a:gd name="T1" fmla="*/ 27 h 27"/>
                <a:gd name="T2" fmla="*/ 25 w 37"/>
                <a:gd name="T3" fmla="*/ 26 h 27"/>
                <a:gd name="T4" fmla="*/ 5 w 37"/>
                <a:gd name="T5" fmla="*/ 14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8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5" y="16"/>
                    <a:pt x="37" y="20"/>
                    <a:pt x="35" y="23"/>
                  </a:cubicBezTo>
                  <a:cubicBezTo>
                    <a:pt x="33" y="26"/>
                    <a:pt x="31" y="27"/>
                    <a:pt x="28" y="27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18" name="Freeform 351">
              <a:extLst>
                <a:ext uri="{FF2B5EF4-FFF2-40B4-BE49-F238E27FC236}">
                  <a16:creationId xmlns:a16="http://schemas.microsoft.com/office/drawing/2014/main" xmlns="" id="{892751C1-B44C-4EC6-A9DD-883054E16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6774" y="4991378"/>
              <a:ext cx="65638" cy="23742"/>
            </a:xfrm>
            <a:custGeom>
              <a:avLst/>
              <a:gdLst>
                <a:gd name="T0" fmla="*/ 31 w 38"/>
                <a:gd name="T1" fmla="*/ 14 h 14"/>
                <a:gd name="T2" fmla="*/ 8 w 38"/>
                <a:gd name="T3" fmla="*/ 14 h 14"/>
                <a:gd name="T4" fmla="*/ 0 w 38"/>
                <a:gd name="T5" fmla="*/ 7 h 14"/>
                <a:gd name="T6" fmla="*/ 8 w 38"/>
                <a:gd name="T7" fmla="*/ 0 h 14"/>
                <a:gd name="T8" fmla="*/ 31 w 38"/>
                <a:gd name="T9" fmla="*/ 0 h 14"/>
                <a:gd name="T10" fmla="*/ 38 w 38"/>
                <a:gd name="T11" fmla="*/ 7 h 14"/>
                <a:gd name="T12" fmla="*/ 31 w 3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3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8" y="3"/>
                    <a:pt x="38" y="7"/>
                  </a:cubicBezTo>
                  <a:cubicBezTo>
                    <a:pt x="38" y="11"/>
                    <a:pt x="35" y="14"/>
                    <a:pt x="31" y="14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19" name="Freeform 352">
              <a:extLst>
                <a:ext uri="{FF2B5EF4-FFF2-40B4-BE49-F238E27FC236}">
                  <a16:creationId xmlns:a16="http://schemas.microsoft.com/office/drawing/2014/main" xmlns="" id="{D1659949-99BF-4973-8B82-AC4E0A516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9118" y="5073775"/>
              <a:ext cx="64242" cy="47482"/>
            </a:xfrm>
            <a:custGeom>
              <a:avLst/>
              <a:gdLst>
                <a:gd name="T0" fmla="*/ 9 w 37"/>
                <a:gd name="T1" fmla="*/ 27 h 27"/>
                <a:gd name="T2" fmla="*/ 2 w 37"/>
                <a:gd name="T3" fmla="*/ 23 h 27"/>
                <a:gd name="T4" fmla="*/ 5 w 37"/>
                <a:gd name="T5" fmla="*/ 13 h 27"/>
                <a:gd name="T6" fmla="*/ 25 w 37"/>
                <a:gd name="T7" fmla="*/ 2 h 27"/>
                <a:gd name="T8" fmla="*/ 35 w 37"/>
                <a:gd name="T9" fmla="*/ 4 h 27"/>
                <a:gd name="T10" fmla="*/ 32 w 37"/>
                <a:gd name="T11" fmla="*/ 14 h 27"/>
                <a:gd name="T12" fmla="*/ 12 w 37"/>
                <a:gd name="T13" fmla="*/ 26 h 27"/>
                <a:gd name="T14" fmla="*/ 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9" y="27"/>
                  </a:moveTo>
                  <a:cubicBezTo>
                    <a:pt x="6" y="27"/>
                    <a:pt x="4" y="25"/>
                    <a:pt x="2" y="23"/>
                  </a:cubicBezTo>
                  <a:cubicBezTo>
                    <a:pt x="0" y="20"/>
                    <a:pt x="2" y="15"/>
                    <a:pt x="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9" y="0"/>
                    <a:pt x="33" y="1"/>
                    <a:pt x="35" y="4"/>
                  </a:cubicBezTo>
                  <a:cubicBezTo>
                    <a:pt x="37" y="8"/>
                    <a:pt x="36" y="12"/>
                    <a:pt x="32" y="1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20" name="Freeform 353">
              <a:extLst>
                <a:ext uri="{FF2B5EF4-FFF2-40B4-BE49-F238E27FC236}">
                  <a16:creationId xmlns:a16="http://schemas.microsoft.com/office/drawing/2014/main" xmlns="" id="{419F7B52-9E8D-443D-B46C-F368B6BF0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3118" y="5083550"/>
              <a:ext cx="64242" cy="47482"/>
            </a:xfrm>
            <a:custGeom>
              <a:avLst/>
              <a:gdLst>
                <a:gd name="T0" fmla="*/ 29 w 37"/>
                <a:gd name="T1" fmla="*/ 27 h 27"/>
                <a:gd name="T2" fmla="*/ 25 w 37"/>
                <a:gd name="T3" fmla="*/ 26 h 27"/>
                <a:gd name="T4" fmla="*/ 5 w 37"/>
                <a:gd name="T5" fmla="*/ 15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9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3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6"/>
                    <a:pt x="37" y="20"/>
                    <a:pt x="35" y="23"/>
                  </a:cubicBezTo>
                  <a:cubicBezTo>
                    <a:pt x="34" y="26"/>
                    <a:pt x="31" y="27"/>
                    <a:pt x="29" y="27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21" name="Freeform 354">
              <a:extLst>
                <a:ext uri="{FF2B5EF4-FFF2-40B4-BE49-F238E27FC236}">
                  <a16:creationId xmlns:a16="http://schemas.microsoft.com/office/drawing/2014/main" xmlns="" id="{15AFEA03-902E-4A44-9499-BBC356E54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1048" y="5003947"/>
              <a:ext cx="64242" cy="23742"/>
            </a:xfrm>
            <a:custGeom>
              <a:avLst/>
              <a:gdLst>
                <a:gd name="T0" fmla="*/ 30 w 37"/>
                <a:gd name="T1" fmla="*/ 14 h 14"/>
                <a:gd name="T2" fmla="*/ 7 w 37"/>
                <a:gd name="T3" fmla="*/ 14 h 14"/>
                <a:gd name="T4" fmla="*/ 0 w 37"/>
                <a:gd name="T5" fmla="*/ 7 h 14"/>
                <a:gd name="T6" fmla="*/ 7 w 37"/>
                <a:gd name="T7" fmla="*/ 0 h 14"/>
                <a:gd name="T8" fmla="*/ 30 w 37"/>
                <a:gd name="T9" fmla="*/ 0 h 14"/>
                <a:gd name="T10" fmla="*/ 37 w 37"/>
                <a:gd name="T11" fmla="*/ 7 h 14"/>
                <a:gd name="T12" fmla="*/ 30 w 3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3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7" y="3"/>
                    <a:pt x="37" y="7"/>
                  </a:cubicBezTo>
                  <a:cubicBezTo>
                    <a:pt x="37" y="11"/>
                    <a:pt x="34" y="14"/>
                    <a:pt x="30" y="14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22" name="Freeform 355">
              <a:extLst>
                <a:ext uri="{FF2B5EF4-FFF2-40B4-BE49-F238E27FC236}">
                  <a16:creationId xmlns:a16="http://schemas.microsoft.com/office/drawing/2014/main" xmlns="" id="{EACFF81B-75EA-4976-9886-7F89B0F6AF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0100" y="4896412"/>
              <a:ext cx="64242" cy="47482"/>
            </a:xfrm>
            <a:custGeom>
              <a:avLst/>
              <a:gdLst>
                <a:gd name="T0" fmla="*/ 8 w 37"/>
                <a:gd name="T1" fmla="*/ 27 h 27"/>
                <a:gd name="T2" fmla="*/ 2 w 37"/>
                <a:gd name="T3" fmla="*/ 24 h 27"/>
                <a:gd name="T4" fmla="*/ 5 w 37"/>
                <a:gd name="T5" fmla="*/ 14 h 27"/>
                <a:gd name="T6" fmla="*/ 25 w 37"/>
                <a:gd name="T7" fmla="*/ 2 h 27"/>
                <a:gd name="T8" fmla="*/ 35 w 37"/>
                <a:gd name="T9" fmla="*/ 5 h 27"/>
                <a:gd name="T10" fmla="*/ 32 w 37"/>
                <a:gd name="T11" fmla="*/ 15 h 27"/>
                <a:gd name="T12" fmla="*/ 12 w 37"/>
                <a:gd name="T13" fmla="*/ 26 h 27"/>
                <a:gd name="T14" fmla="*/ 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8" y="27"/>
                  </a:moveTo>
                  <a:cubicBezTo>
                    <a:pt x="6" y="27"/>
                    <a:pt x="3" y="26"/>
                    <a:pt x="2" y="24"/>
                  </a:cubicBezTo>
                  <a:cubicBezTo>
                    <a:pt x="0" y="20"/>
                    <a:pt x="1" y="16"/>
                    <a:pt x="5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3" y="1"/>
                    <a:pt x="35" y="5"/>
                  </a:cubicBezTo>
                  <a:cubicBezTo>
                    <a:pt x="37" y="8"/>
                    <a:pt x="35" y="13"/>
                    <a:pt x="32" y="1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9" y="27"/>
                    <a:pt x="8" y="27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23" name="Freeform 356">
              <a:extLst>
                <a:ext uri="{FF2B5EF4-FFF2-40B4-BE49-F238E27FC236}">
                  <a16:creationId xmlns:a16="http://schemas.microsoft.com/office/drawing/2014/main" xmlns="" id="{6C8A6218-090F-4BFA-AA13-25433B479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1445" y="4819603"/>
              <a:ext cx="50276" cy="61448"/>
            </a:xfrm>
            <a:custGeom>
              <a:avLst/>
              <a:gdLst>
                <a:gd name="T0" fmla="*/ 8 w 28"/>
                <a:gd name="T1" fmla="*/ 35 h 35"/>
                <a:gd name="T2" fmla="*/ 4 w 28"/>
                <a:gd name="T3" fmla="*/ 34 h 35"/>
                <a:gd name="T4" fmla="*/ 2 w 28"/>
                <a:gd name="T5" fmla="*/ 24 h 35"/>
                <a:gd name="T6" fmla="*/ 13 w 28"/>
                <a:gd name="T7" fmla="*/ 4 h 35"/>
                <a:gd name="T8" fmla="*/ 23 w 28"/>
                <a:gd name="T9" fmla="*/ 2 h 35"/>
                <a:gd name="T10" fmla="*/ 26 w 28"/>
                <a:gd name="T11" fmla="*/ 11 h 35"/>
                <a:gd name="T12" fmla="*/ 14 w 28"/>
                <a:gd name="T13" fmla="*/ 32 h 35"/>
                <a:gd name="T14" fmla="*/ 8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8" y="35"/>
                  </a:moveTo>
                  <a:cubicBezTo>
                    <a:pt x="7" y="35"/>
                    <a:pt x="5" y="35"/>
                    <a:pt x="4" y="34"/>
                  </a:cubicBezTo>
                  <a:cubicBezTo>
                    <a:pt x="1" y="32"/>
                    <a:pt x="0" y="28"/>
                    <a:pt x="2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9" y="0"/>
                    <a:pt x="23" y="2"/>
                  </a:cubicBezTo>
                  <a:cubicBezTo>
                    <a:pt x="26" y="4"/>
                    <a:pt x="28" y="8"/>
                    <a:pt x="26" y="1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0" y="35"/>
                    <a:pt x="8" y="35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24" name="Freeform 357">
              <a:extLst>
                <a:ext uri="{FF2B5EF4-FFF2-40B4-BE49-F238E27FC236}">
                  <a16:creationId xmlns:a16="http://schemas.microsoft.com/office/drawing/2014/main" xmlns="" id="{B7C5AF63-FE83-4E5D-80FF-82506728C3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8721" y="4895017"/>
              <a:ext cx="236017" cy="283500"/>
            </a:xfrm>
            <a:custGeom>
              <a:avLst/>
              <a:gdLst>
                <a:gd name="T0" fmla="*/ 67 w 134"/>
                <a:gd name="T1" fmla="*/ 0 h 162"/>
                <a:gd name="T2" fmla="*/ 0 w 134"/>
                <a:gd name="T3" fmla="*/ 73 h 162"/>
                <a:gd name="T4" fmla="*/ 31 w 134"/>
                <a:gd name="T5" fmla="*/ 162 h 162"/>
                <a:gd name="T6" fmla="*/ 71 w 134"/>
                <a:gd name="T7" fmla="*/ 162 h 162"/>
                <a:gd name="T8" fmla="*/ 107 w 134"/>
                <a:gd name="T9" fmla="*/ 132 h 162"/>
                <a:gd name="T10" fmla="*/ 134 w 134"/>
                <a:gd name="T11" fmla="*/ 67 h 162"/>
                <a:gd name="T12" fmla="*/ 59 w 134"/>
                <a:gd name="T13" fmla="*/ 118 h 162"/>
                <a:gd name="T14" fmla="*/ 45 w 134"/>
                <a:gd name="T15" fmla="*/ 91 h 162"/>
                <a:gd name="T16" fmla="*/ 54 w 134"/>
                <a:gd name="T17" fmla="*/ 87 h 162"/>
                <a:gd name="T18" fmla="*/ 73 w 134"/>
                <a:gd name="T19" fmla="*/ 87 h 162"/>
                <a:gd name="T20" fmla="*/ 80 w 134"/>
                <a:gd name="T21" fmla="*/ 92 h 162"/>
                <a:gd name="T22" fmla="*/ 84 w 134"/>
                <a:gd name="T23" fmla="*/ 91 h 162"/>
                <a:gd name="T24" fmla="*/ 71 w 134"/>
                <a:gd name="T25" fmla="*/ 118 h 162"/>
                <a:gd name="T26" fmla="*/ 59 w 134"/>
                <a:gd name="T27" fmla="*/ 150 h 162"/>
                <a:gd name="T28" fmla="*/ 55 w 134"/>
                <a:gd name="T29" fmla="*/ 72 h 162"/>
                <a:gd name="T30" fmla="*/ 57 w 134"/>
                <a:gd name="T31" fmla="*/ 74 h 162"/>
                <a:gd name="T32" fmla="*/ 55 w 134"/>
                <a:gd name="T33" fmla="*/ 72 h 162"/>
                <a:gd name="T34" fmla="*/ 75 w 134"/>
                <a:gd name="T35" fmla="*/ 70 h 162"/>
                <a:gd name="T36" fmla="*/ 76 w 134"/>
                <a:gd name="T37" fmla="*/ 70 h 162"/>
                <a:gd name="T38" fmla="*/ 74 w 134"/>
                <a:gd name="T39" fmla="*/ 71 h 162"/>
                <a:gd name="T40" fmla="*/ 121 w 134"/>
                <a:gd name="T41" fmla="*/ 77 h 162"/>
                <a:gd name="T42" fmla="*/ 98 w 134"/>
                <a:gd name="T43" fmla="*/ 125 h 162"/>
                <a:gd name="T44" fmla="*/ 79 w 134"/>
                <a:gd name="T45" fmla="*/ 150 h 162"/>
                <a:gd name="T46" fmla="*/ 94 w 134"/>
                <a:gd name="T47" fmla="*/ 90 h 162"/>
                <a:gd name="T48" fmla="*/ 87 w 134"/>
                <a:gd name="T49" fmla="*/ 86 h 162"/>
                <a:gd name="T50" fmla="*/ 77 w 134"/>
                <a:gd name="T51" fmla="*/ 85 h 162"/>
                <a:gd name="T52" fmla="*/ 75 w 134"/>
                <a:gd name="T53" fmla="*/ 83 h 162"/>
                <a:gd name="T54" fmla="*/ 75 w 134"/>
                <a:gd name="T55" fmla="*/ 66 h 162"/>
                <a:gd name="T56" fmla="*/ 71 w 134"/>
                <a:gd name="T57" fmla="*/ 82 h 162"/>
                <a:gd name="T58" fmla="*/ 57 w 134"/>
                <a:gd name="T59" fmla="*/ 84 h 162"/>
                <a:gd name="T60" fmla="*/ 57 w 134"/>
                <a:gd name="T61" fmla="*/ 68 h 162"/>
                <a:gd name="T62" fmla="*/ 51 w 134"/>
                <a:gd name="T63" fmla="*/ 81 h 162"/>
                <a:gd name="T64" fmla="*/ 47 w 134"/>
                <a:gd name="T65" fmla="*/ 87 h 162"/>
                <a:gd name="T66" fmla="*/ 43 w 134"/>
                <a:gd name="T67" fmla="*/ 86 h 162"/>
                <a:gd name="T68" fmla="*/ 37 w 134"/>
                <a:gd name="T69" fmla="*/ 84 h 162"/>
                <a:gd name="T70" fmla="*/ 37 w 134"/>
                <a:gd name="T71" fmla="*/ 84 h 162"/>
                <a:gd name="T72" fmla="*/ 37 w 134"/>
                <a:gd name="T73" fmla="*/ 84 h 162"/>
                <a:gd name="T74" fmla="*/ 51 w 134"/>
                <a:gd name="T75" fmla="*/ 119 h 162"/>
                <a:gd name="T76" fmla="*/ 43 w 134"/>
                <a:gd name="T77" fmla="*/ 150 h 162"/>
                <a:gd name="T78" fmla="*/ 12 w 134"/>
                <a:gd name="T79" fmla="*/ 77 h 162"/>
                <a:gd name="T80" fmla="*/ 11 w 134"/>
                <a:gd name="T81" fmla="*/ 69 h 162"/>
                <a:gd name="T82" fmla="*/ 67 w 134"/>
                <a:gd name="T83" fmla="*/ 11 h 162"/>
                <a:gd name="T84" fmla="*/ 122 w 134"/>
                <a:gd name="T85" fmla="*/ 6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62">
                  <a:moveTo>
                    <a:pt x="134" y="67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4"/>
                    <a:pt x="1" y="100"/>
                    <a:pt x="26" y="132"/>
                  </a:cubicBezTo>
                  <a:cubicBezTo>
                    <a:pt x="34" y="142"/>
                    <a:pt x="31" y="162"/>
                    <a:pt x="31" y="162"/>
                  </a:cubicBezTo>
                  <a:cubicBezTo>
                    <a:pt x="41" y="162"/>
                    <a:pt x="51" y="162"/>
                    <a:pt x="62" y="162"/>
                  </a:cubicBezTo>
                  <a:cubicBezTo>
                    <a:pt x="65" y="162"/>
                    <a:pt x="68" y="162"/>
                    <a:pt x="71" y="162"/>
                  </a:cubicBezTo>
                  <a:cubicBezTo>
                    <a:pt x="82" y="162"/>
                    <a:pt x="92" y="162"/>
                    <a:pt x="102" y="162"/>
                  </a:cubicBezTo>
                  <a:cubicBezTo>
                    <a:pt x="102" y="162"/>
                    <a:pt x="99" y="142"/>
                    <a:pt x="107" y="132"/>
                  </a:cubicBezTo>
                  <a:cubicBezTo>
                    <a:pt x="132" y="100"/>
                    <a:pt x="134" y="74"/>
                    <a:pt x="133" y="73"/>
                  </a:cubicBezTo>
                  <a:cubicBezTo>
                    <a:pt x="133" y="71"/>
                    <a:pt x="134" y="69"/>
                    <a:pt x="134" y="67"/>
                  </a:cubicBezTo>
                  <a:close/>
                  <a:moveTo>
                    <a:pt x="59" y="150"/>
                  </a:moveTo>
                  <a:cubicBezTo>
                    <a:pt x="59" y="118"/>
                    <a:pt x="59" y="118"/>
                    <a:pt x="59" y="118"/>
                  </a:cubicBezTo>
                  <a:cubicBezTo>
                    <a:pt x="59" y="117"/>
                    <a:pt x="59" y="117"/>
                    <a:pt x="58" y="11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0"/>
                  </a:cubicBezTo>
                  <a:cubicBezTo>
                    <a:pt x="50" y="90"/>
                    <a:pt x="52" y="88"/>
                    <a:pt x="54" y="87"/>
                  </a:cubicBezTo>
                  <a:cubicBezTo>
                    <a:pt x="56" y="89"/>
                    <a:pt x="59" y="91"/>
                    <a:pt x="61" y="91"/>
                  </a:cubicBezTo>
                  <a:cubicBezTo>
                    <a:pt x="65" y="92"/>
                    <a:pt x="69" y="90"/>
                    <a:pt x="73" y="87"/>
                  </a:cubicBezTo>
                  <a:cubicBezTo>
                    <a:pt x="73" y="87"/>
                    <a:pt x="73" y="87"/>
                    <a:pt x="73" y="88"/>
                  </a:cubicBezTo>
                  <a:cubicBezTo>
                    <a:pt x="75" y="91"/>
                    <a:pt x="78" y="92"/>
                    <a:pt x="80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2"/>
                    <a:pt x="83" y="92"/>
                    <a:pt x="84" y="91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7"/>
                    <a:pt x="71" y="117"/>
                    <a:pt x="71" y="118"/>
                  </a:cubicBezTo>
                  <a:cubicBezTo>
                    <a:pt x="71" y="150"/>
                    <a:pt x="71" y="150"/>
                    <a:pt x="71" y="150"/>
                  </a:cubicBezTo>
                  <a:lnTo>
                    <a:pt x="59" y="150"/>
                  </a:lnTo>
                  <a:close/>
                  <a:moveTo>
                    <a:pt x="55" y="72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5" y="72"/>
                    <a:pt x="56" y="72"/>
                  </a:cubicBezTo>
                  <a:cubicBezTo>
                    <a:pt x="57" y="72"/>
                    <a:pt x="57" y="72"/>
                    <a:pt x="57" y="74"/>
                  </a:cubicBezTo>
                  <a:cubicBezTo>
                    <a:pt x="57" y="75"/>
                    <a:pt x="56" y="77"/>
                    <a:pt x="55" y="80"/>
                  </a:cubicBezTo>
                  <a:cubicBezTo>
                    <a:pt x="54" y="76"/>
                    <a:pt x="54" y="73"/>
                    <a:pt x="55" y="72"/>
                  </a:cubicBezTo>
                  <a:close/>
                  <a:moveTo>
                    <a:pt x="74" y="71"/>
                  </a:moveTo>
                  <a:cubicBezTo>
                    <a:pt x="74" y="70"/>
                    <a:pt x="75" y="70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6" y="74"/>
                    <a:pt x="74" y="78"/>
                  </a:cubicBezTo>
                  <a:cubicBezTo>
                    <a:pt x="73" y="75"/>
                    <a:pt x="73" y="72"/>
                    <a:pt x="74" y="71"/>
                  </a:cubicBezTo>
                  <a:close/>
                  <a:moveTo>
                    <a:pt x="122" y="69"/>
                  </a:moveTo>
                  <a:cubicBezTo>
                    <a:pt x="121" y="77"/>
                    <a:pt x="121" y="77"/>
                    <a:pt x="121" y="77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0" y="84"/>
                    <a:pt x="115" y="103"/>
                    <a:pt x="98" y="125"/>
                  </a:cubicBezTo>
                  <a:cubicBezTo>
                    <a:pt x="92" y="132"/>
                    <a:pt x="90" y="142"/>
                    <a:pt x="90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5" y="88"/>
                    <a:pt x="94" y="85"/>
                    <a:pt x="92" y="84"/>
                  </a:cubicBezTo>
                  <a:cubicBezTo>
                    <a:pt x="90" y="83"/>
                    <a:pt x="88" y="84"/>
                    <a:pt x="87" y="86"/>
                  </a:cubicBezTo>
                  <a:cubicBezTo>
                    <a:pt x="85" y="87"/>
                    <a:pt x="83" y="88"/>
                    <a:pt x="81" y="88"/>
                  </a:cubicBezTo>
                  <a:cubicBezTo>
                    <a:pt x="79" y="88"/>
                    <a:pt x="78" y="87"/>
                    <a:pt x="77" y="85"/>
                  </a:cubicBezTo>
                  <a:cubicBezTo>
                    <a:pt x="76" y="85"/>
                    <a:pt x="76" y="84"/>
                    <a:pt x="75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9" y="78"/>
                    <a:pt x="81" y="72"/>
                    <a:pt x="79" y="68"/>
                  </a:cubicBezTo>
                  <a:cubicBezTo>
                    <a:pt x="79" y="66"/>
                    <a:pt x="77" y="65"/>
                    <a:pt x="75" y="66"/>
                  </a:cubicBezTo>
                  <a:cubicBezTo>
                    <a:pt x="73" y="66"/>
                    <a:pt x="71" y="67"/>
                    <a:pt x="70" y="69"/>
                  </a:cubicBezTo>
                  <a:cubicBezTo>
                    <a:pt x="69" y="72"/>
                    <a:pt x="69" y="78"/>
                    <a:pt x="71" y="82"/>
                  </a:cubicBezTo>
                  <a:cubicBezTo>
                    <a:pt x="68" y="85"/>
                    <a:pt x="65" y="88"/>
                    <a:pt x="62" y="87"/>
                  </a:cubicBezTo>
                  <a:cubicBezTo>
                    <a:pt x="60" y="87"/>
                    <a:pt x="58" y="86"/>
                    <a:pt x="57" y="84"/>
                  </a:cubicBezTo>
                  <a:cubicBezTo>
                    <a:pt x="60" y="80"/>
                    <a:pt x="61" y="77"/>
                    <a:pt x="61" y="73"/>
                  </a:cubicBezTo>
                  <a:cubicBezTo>
                    <a:pt x="61" y="71"/>
                    <a:pt x="60" y="68"/>
                    <a:pt x="57" y="68"/>
                  </a:cubicBezTo>
                  <a:cubicBezTo>
                    <a:pt x="55" y="67"/>
                    <a:pt x="53" y="68"/>
                    <a:pt x="52" y="69"/>
                  </a:cubicBezTo>
                  <a:cubicBezTo>
                    <a:pt x="49" y="72"/>
                    <a:pt x="50" y="77"/>
                    <a:pt x="51" y="81"/>
                  </a:cubicBezTo>
                  <a:cubicBezTo>
                    <a:pt x="51" y="82"/>
                    <a:pt x="51" y="83"/>
                    <a:pt x="52" y="83"/>
                  </a:cubicBezTo>
                  <a:cubicBezTo>
                    <a:pt x="50" y="85"/>
                    <a:pt x="48" y="86"/>
                    <a:pt x="47" y="87"/>
                  </a:cubicBezTo>
                  <a:cubicBezTo>
                    <a:pt x="45" y="87"/>
                    <a:pt x="44" y="87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4"/>
                    <a:pt x="40" y="83"/>
                    <a:pt x="38" y="84"/>
                  </a:cubicBezTo>
                  <a:cubicBezTo>
                    <a:pt x="38" y="84"/>
                    <a:pt x="38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5" y="85"/>
                    <a:pt x="35" y="88"/>
                    <a:pt x="36" y="90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42"/>
                    <a:pt x="41" y="132"/>
                    <a:pt x="36" y="125"/>
                  </a:cubicBezTo>
                  <a:cubicBezTo>
                    <a:pt x="18" y="103"/>
                    <a:pt x="13" y="84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7"/>
                    <a:pt x="11" y="67"/>
                  </a:cubicBezTo>
                  <a:cubicBezTo>
                    <a:pt x="11" y="36"/>
                    <a:pt x="36" y="11"/>
                    <a:pt x="67" y="11"/>
                  </a:cubicBezTo>
                  <a:cubicBezTo>
                    <a:pt x="97" y="11"/>
                    <a:pt x="122" y="36"/>
                    <a:pt x="122" y="67"/>
                  </a:cubicBezTo>
                  <a:cubicBezTo>
                    <a:pt x="122" y="67"/>
                    <a:pt x="122" y="68"/>
                    <a:pt x="122" y="69"/>
                  </a:cubicBez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  <p:sp>
          <p:nvSpPr>
            <p:cNvPr id="25" name="Freeform 358">
              <a:extLst>
                <a:ext uri="{FF2B5EF4-FFF2-40B4-BE49-F238E27FC236}">
                  <a16:creationId xmlns:a16="http://schemas.microsoft.com/office/drawing/2014/main" xmlns="" id="{C7B537DF-4827-4D79-A32F-AEA70E049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3187" y="5186894"/>
              <a:ext cx="124293" cy="71225"/>
            </a:xfrm>
            <a:custGeom>
              <a:avLst/>
              <a:gdLst>
                <a:gd name="T0" fmla="*/ 0 w 71"/>
                <a:gd name="T1" fmla="*/ 6 h 40"/>
                <a:gd name="T2" fmla="*/ 3 w 71"/>
                <a:gd name="T3" fmla="*/ 6 h 40"/>
                <a:gd name="T4" fmla="*/ 3 w 71"/>
                <a:gd name="T5" fmla="*/ 11 h 40"/>
                <a:gd name="T6" fmla="*/ 0 w 71"/>
                <a:gd name="T7" fmla="*/ 11 h 40"/>
                <a:gd name="T8" fmla="*/ 0 w 71"/>
                <a:gd name="T9" fmla="*/ 17 h 40"/>
                <a:gd name="T10" fmla="*/ 3 w 71"/>
                <a:gd name="T11" fmla="*/ 17 h 40"/>
                <a:gd name="T12" fmla="*/ 3 w 71"/>
                <a:gd name="T13" fmla="*/ 22 h 40"/>
                <a:gd name="T14" fmla="*/ 0 w 71"/>
                <a:gd name="T15" fmla="*/ 22 h 40"/>
                <a:gd name="T16" fmla="*/ 16 w 71"/>
                <a:gd name="T17" fmla="*/ 34 h 40"/>
                <a:gd name="T18" fmla="*/ 24 w 71"/>
                <a:gd name="T19" fmla="*/ 40 h 40"/>
                <a:gd name="T20" fmla="*/ 47 w 71"/>
                <a:gd name="T21" fmla="*/ 40 h 40"/>
                <a:gd name="T22" fmla="*/ 56 w 71"/>
                <a:gd name="T23" fmla="*/ 34 h 40"/>
                <a:gd name="T24" fmla="*/ 71 w 71"/>
                <a:gd name="T25" fmla="*/ 22 h 40"/>
                <a:gd name="T26" fmla="*/ 68 w 71"/>
                <a:gd name="T27" fmla="*/ 22 h 40"/>
                <a:gd name="T28" fmla="*/ 68 w 71"/>
                <a:gd name="T29" fmla="*/ 17 h 40"/>
                <a:gd name="T30" fmla="*/ 71 w 71"/>
                <a:gd name="T31" fmla="*/ 17 h 40"/>
                <a:gd name="T32" fmla="*/ 71 w 71"/>
                <a:gd name="T33" fmla="*/ 11 h 40"/>
                <a:gd name="T34" fmla="*/ 68 w 71"/>
                <a:gd name="T35" fmla="*/ 11 h 40"/>
                <a:gd name="T36" fmla="*/ 68 w 71"/>
                <a:gd name="T37" fmla="*/ 6 h 40"/>
                <a:gd name="T38" fmla="*/ 71 w 71"/>
                <a:gd name="T39" fmla="*/ 6 h 40"/>
                <a:gd name="T40" fmla="*/ 71 w 71"/>
                <a:gd name="T41" fmla="*/ 0 h 40"/>
                <a:gd name="T42" fmla="*/ 0 w 71"/>
                <a:gd name="T43" fmla="*/ 0 h 40"/>
                <a:gd name="T44" fmla="*/ 0 w 71"/>
                <a:gd name="T45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40">
                  <a:moveTo>
                    <a:pt x="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8"/>
                    <a:pt x="7" y="34"/>
                    <a:pt x="16" y="34"/>
                  </a:cubicBezTo>
                  <a:cubicBezTo>
                    <a:pt x="17" y="38"/>
                    <a:pt x="20" y="40"/>
                    <a:pt x="24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1" y="40"/>
                    <a:pt x="54" y="38"/>
                    <a:pt x="56" y="34"/>
                  </a:cubicBezTo>
                  <a:cubicBezTo>
                    <a:pt x="64" y="34"/>
                    <a:pt x="70" y="28"/>
                    <a:pt x="71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424953"/>
            </a:solidFill>
            <a:ln>
              <a:noFill/>
            </a:ln>
          </p:spPr>
          <p:txBody>
            <a:bodyPr vert="horz" wrap="square" lIns="76793" tIns="38396" rIns="76793" bIns="38396" numCol="1" anchor="t" anchorCtr="0" compatLnSpc="1">
              <a:prstTxWarp prst="textNoShape">
                <a:avLst/>
              </a:prstTxWarp>
            </a:bodyPr>
            <a:lstStyle/>
            <a:p>
              <a:endParaRPr lang="en-US" sz="1512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AEC0287-8405-4870-9167-19569DBEA43B}"/>
              </a:ext>
            </a:extLst>
          </p:cNvPr>
          <p:cNvSpPr txBox="1"/>
          <p:nvPr/>
        </p:nvSpPr>
        <p:spPr>
          <a:xfrm>
            <a:off x="3499602" y="4805588"/>
            <a:ext cx="2311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长按识别二维码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E5E27EA-E381-485E-81EB-F4AFFE12A729}"/>
              </a:ext>
            </a:extLst>
          </p:cNvPr>
          <p:cNvSpPr txBox="1"/>
          <p:nvPr/>
        </p:nvSpPr>
        <p:spPr>
          <a:xfrm>
            <a:off x="3504506" y="5159336"/>
            <a:ext cx="1472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立即预约课程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B15EFDA-6079-44DC-B0AE-76E413DC9CD6}"/>
              </a:ext>
            </a:extLst>
          </p:cNvPr>
          <p:cNvSpPr txBox="1"/>
          <p:nvPr/>
        </p:nvSpPr>
        <p:spPr>
          <a:xfrm>
            <a:off x="573700" y="6757459"/>
            <a:ext cx="5678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快速入门，零基础讲解次体验，三天线下课凑字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DD3C1E5E-A83B-4E25-BE97-B26A83F4B8A4}"/>
              </a:ext>
            </a:extLst>
          </p:cNvPr>
          <p:cNvCxnSpPr>
            <a:cxnSpLocks/>
          </p:cNvCxnSpPr>
          <p:nvPr/>
        </p:nvCxnSpPr>
        <p:spPr>
          <a:xfrm>
            <a:off x="647054" y="7562850"/>
            <a:ext cx="420813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6C3291BA-63DB-4E8B-A600-E88A13EDA412}"/>
              </a:ext>
            </a:extLst>
          </p:cNvPr>
          <p:cNvGrpSpPr/>
          <p:nvPr/>
        </p:nvGrpSpPr>
        <p:grpSpPr>
          <a:xfrm>
            <a:off x="4626585" y="7342235"/>
            <a:ext cx="1612900" cy="383614"/>
            <a:chOff x="2190750" y="3207715"/>
            <a:chExt cx="1612900" cy="383614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F226415C-7461-4B66-8BB4-C1FD2B5D0991}"/>
                </a:ext>
              </a:extLst>
            </p:cNvPr>
            <p:cNvSpPr/>
            <p:nvPr/>
          </p:nvSpPr>
          <p:spPr>
            <a:xfrm>
              <a:off x="2190750" y="3207715"/>
              <a:ext cx="1612900" cy="383613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93BBEEEC-1A28-4C21-88CF-2FA96B5438C3}"/>
                </a:ext>
              </a:extLst>
            </p:cNvPr>
            <p:cNvSpPr txBox="1"/>
            <p:nvPr/>
          </p:nvSpPr>
          <p:spPr>
            <a:xfrm>
              <a:off x="2190750" y="3221997"/>
              <a:ext cx="15430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苹方 特粗" panose="020B0800000000000000" pitchFamily="34" charset="-122"/>
                  <a:ea typeface="苹方 特粗" panose="020B0800000000000000" pitchFamily="34" charset="-122"/>
                </a:rPr>
                <a:t>授课讲师</a:t>
              </a:r>
              <a:endParaRPr lang="en-US" altLang="zh-CN" dirty="0">
                <a:solidFill>
                  <a:schemeClr val="bg1"/>
                </a:solidFill>
                <a:latin typeface="苹方 特粗" panose="020B0800000000000000" pitchFamily="34" charset="-122"/>
                <a:ea typeface="苹方 特粗" panose="020B0800000000000000" pitchFamily="34" charset="-122"/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C5A61793-7540-4738-ABCA-1D814A1843EB}"/>
              </a:ext>
            </a:extLst>
          </p:cNvPr>
          <p:cNvSpPr/>
          <p:nvPr/>
        </p:nvSpPr>
        <p:spPr>
          <a:xfrm>
            <a:off x="700845" y="8291494"/>
            <a:ext cx="1411419" cy="14114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C6770C4F-B032-4E4B-9495-25C2E17F456E}"/>
              </a:ext>
            </a:extLst>
          </p:cNvPr>
          <p:cNvSpPr/>
          <p:nvPr/>
        </p:nvSpPr>
        <p:spPr>
          <a:xfrm>
            <a:off x="2723290" y="8291495"/>
            <a:ext cx="1411419" cy="14114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B1F416EB-F250-4928-A321-54EE4ED4C217}"/>
              </a:ext>
            </a:extLst>
          </p:cNvPr>
          <p:cNvSpPr/>
          <p:nvPr/>
        </p:nvSpPr>
        <p:spPr>
          <a:xfrm>
            <a:off x="4828066" y="8291495"/>
            <a:ext cx="1411419" cy="14114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3F30EE4-F240-4C55-A44A-37343A13F8E0}"/>
              </a:ext>
            </a:extLst>
          </p:cNvPr>
          <p:cNvSpPr txBox="1"/>
          <p:nvPr/>
        </p:nvSpPr>
        <p:spPr>
          <a:xfrm>
            <a:off x="2057265" y="10890666"/>
            <a:ext cx="2743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algn="dist"/>
            <a:r>
              <a:rPr lang="zh-CN" altLang="en-US" sz="16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微信公众：大文懂个</a:t>
            </a:r>
            <a:r>
              <a:rPr lang="en-US" altLang="zh-CN" sz="16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P</a:t>
            </a:r>
          </a:p>
          <a:p>
            <a:pPr marL="144000" algn="dist"/>
            <a:r>
              <a:rPr lang="en-US" altLang="zh-CN" sz="16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PPT</a:t>
            </a:r>
            <a:r>
              <a:rPr lang="zh-CN" altLang="en-US" sz="1600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从视觉到观点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6D5061B-6645-4A9F-AC94-940C6CE448DE}"/>
              </a:ext>
            </a:extLst>
          </p:cNvPr>
          <p:cNvGrpSpPr/>
          <p:nvPr/>
        </p:nvGrpSpPr>
        <p:grpSpPr>
          <a:xfrm>
            <a:off x="5101508" y="381175"/>
            <a:ext cx="1153830" cy="220040"/>
            <a:chOff x="4117648" y="2844191"/>
            <a:chExt cx="1400502" cy="267082"/>
          </a:xfrm>
          <a:solidFill>
            <a:schemeClr val="tx1"/>
          </a:solidFill>
        </p:grpSpPr>
        <p:pic>
          <p:nvPicPr>
            <p:cNvPr id="48" name="图形 47">
              <a:extLst>
                <a:ext uri="{FF2B5EF4-FFF2-40B4-BE49-F238E27FC236}">
                  <a16:creationId xmlns:a16="http://schemas.microsoft.com/office/drawing/2014/main" xmlns="" id="{F8BADCC7-3BD7-4DD8-86A2-982CFBEC1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49" name="圆: 空心 48">
              <a:extLst>
                <a:ext uri="{FF2B5EF4-FFF2-40B4-BE49-F238E27FC236}">
                  <a16:creationId xmlns:a16="http://schemas.microsoft.com/office/drawing/2014/main" xmlns="" id="{1458D23E-36BE-487A-BF2E-AF301ABAE79F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A4F73DE0-C0CC-43B0-AE08-9B6A6EEB0DA2}"/>
              </a:ext>
            </a:extLst>
          </p:cNvPr>
          <p:cNvSpPr txBox="1"/>
          <p:nvPr/>
        </p:nvSpPr>
        <p:spPr>
          <a:xfrm>
            <a:off x="4925168" y="671313"/>
            <a:ext cx="1353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大文教育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8278F384-682A-4F37-9BF8-0E2208CC1F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70" t="21872" r="2749" b="16608"/>
          <a:stretch/>
        </p:blipFill>
        <p:spPr>
          <a:xfrm>
            <a:off x="2737368" y="8306734"/>
            <a:ext cx="1383262" cy="1383262"/>
          </a:xfrm>
          <a:custGeom>
            <a:avLst/>
            <a:gdLst>
              <a:gd name="connsiteX0" fmla="*/ 0 w 1411419"/>
              <a:gd name="connsiteY0" fmla="*/ 0 h 1411419"/>
              <a:gd name="connsiteX1" fmla="*/ 1411419 w 1411419"/>
              <a:gd name="connsiteY1" fmla="*/ 0 h 1411419"/>
              <a:gd name="connsiteX2" fmla="*/ 1411419 w 1411419"/>
              <a:gd name="connsiteY2" fmla="*/ 1411419 h 1411419"/>
              <a:gd name="connsiteX3" fmla="*/ 0 w 1411419"/>
              <a:gd name="connsiteY3" fmla="*/ 1411419 h 141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1419" h="1411419">
                <a:moveTo>
                  <a:pt x="0" y="0"/>
                </a:moveTo>
                <a:lnTo>
                  <a:pt x="1411419" y="0"/>
                </a:lnTo>
                <a:lnTo>
                  <a:pt x="1411419" y="1411419"/>
                </a:lnTo>
                <a:lnTo>
                  <a:pt x="0" y="1411419"/>
                </a:lnTo>
                <a:close/>
              </a:path>
            </a:pathLst>
          </a:cu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F3E394D6-273A-4C6E-902D-A5402F7418D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3" t="16536" r="5366" b="22575"/>
          <a:stretch/>
        </p:blipFill>
        <p:spPr>
          <a:xfrm>
            <a:off x="712446" y="8302290"/>
            <a:ext cx="1383262" cy="1383262"/>
          </a:xfrm>
          <a:custGeom>
            <a:avLst/>
            <a:gdLst>
              <a:gd name="connsiteX0" fmla="*/ 0 w 1411419"/>
              <a:gd name="connsiteY0" fmla="*/ 0 h 1411419"/>
              <a:gd name="connsiteX1" fmla="*/ 1411419 w 1411419"/>
              <a:gd name="connsiteY1" fmla="*/ 0 h 1411419"/>
              <a:gd name="connsiteX2" fmla="*/ 1411419 w 1411419"/>
              <a:gd name="connsiteY2" fmla="*/ 1411419 h 1411419"/>
              <a:gd name="connsiteX3" fmla="*/ 0 w 1411419"/>
              <a:gd name="connsiteY3" fmla="*/ 1411419 h 141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1419" h="1411419">
                <a:moveTo>
                  <a:pt x="0" y="0"/>
                </a:moveTo>
                <a:lnTo>
                  <a:pt x="1411419" y="0"/>
                </a:lnTo>
                <a:lnTo>
                  <a:pt x="1411419" y="1411419"/>
                </a:lnTo>
                <a:lnTo>
                  <a:pt x="0" y="1411419"/>
                </a:lnTo>
                <a:close/>
              </a:path>
            </a:pathLst>
          </a:cu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88779371-6F74-4DCA-BC8B-363825CA3A7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3" t="16536" r="5366" b="22575"/>
          <a:stretch/>
        </p:blipFill>
        <p:spPr>
          <a:xfrm>
            <a:off x="4842144" y="8306734"/>
            <a:ext cx="1383262" cy="1383262"/>
          </a:xfrm>
          <a:custGeom>
            <a:avLst/>
            <a:gdLst>
              <a:gd name="connsiteX0" fmla="*/ 0 w 1411419"/>
              <a:gd name="connsiteY0" fmla="*/ 0 h 1411419"/>
              <a:gd name="connsiteX1" fmla="*/ 1411419 w 1411419"/>
              <a:gd name="connsiteY1" fmla="*/ 0 h 1411419"/>
              <a:gd name="connsiteX2" fmla="*/ 1411419 w 1411419"/>
              <a:gd name="connsiteY2" fmla="*/ 1411419 h 1411419"/>
              <a:gd name="connsiteX3" fmla="*/ 0 w 1411419"/>
              <a:gd name="connsiteY3" fmla="*/ 1411419 h 141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1419" h="1411419">
                <a:moveTo>
                  <a:pt x="0" y="0"/>
                </a:moveTo>
                <a:lnTo>
                  <a:pt x="1411419" y="0"/>
                </a:lnTo>
                <a:lnTo>
                  <a:pt x="1411419" y="1411419"/>
                </a:lnTo>
                <a:lnTo>
                  <a:pt x="0" y="1411419"/>
                </a:lnTo>
                <a:close/>
              </a:path>
            </a:pathLst>
          </a:cu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B5A95A65-06E2-4573-B355-9A8C7CB1558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684" y="4774071"/>
            <a:ext cx="617822" cy="61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801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45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3E3977F-F2E8-4007-B69F-B7309C86E973}"/>
              </a:ext>
            </a:extLst>
          </p:cNvPr>
          <p:cNvSpPr/>
          <p:nvPr/>
        </p:nvSpPr>
        <p:spPr>
          <a:xfrm>
            <a:off x="1257300" y="1695450"/>
            <a:ext cx="4762500" cy="2609850"/>
          </a:xfrm>
          <a:prstGeom prst="rect">
            <a:avLst/>
          </a:prstGeom>
          <a:noFill/>
          <a:ln w="38100">
            <a:solidFill>
              <a:srgbClr val="3F2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0F6D495-BD8F-49A6-9066-FD56E1063AA2}"/>
              </a:ext>
            </a:extLst>
          </p:cNvPr>
          <p:cNvSpPr/>
          <p:nvPr/>
        </p:nvSpPr>
        <p:spPr>
          <a:xfrm>
            <a:off x="723900" y="1866900"/>
            <a:ext cx="5143500" cy="2247900"/>
          </a:xfrm>
          <a:prstGeom prst="rect">
            <a:avLst/>
          </a:prstGeom>
          <a:solidFill>
            <a:schemeClr val="bg1"/>
          </a:solidFill>
          <a:ln w="38100">
            <a:solidFill>
              <a:srgbClr val="3F2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7FEEEBA-04D3-4BA9-94CC-C1CC5D6CF8F1}"/>
              </a:ext>
            </a:extLst>
          </p:cNvPr>
          <p:cNvSpPr/>
          <p:nvPr/>
        </p:nvSpPr>
        <p:spPr>
          <a:xfrm>
            <a:off x="1257300" y="4991100"/>
            <a:ext cx="4762500" cy="1390650"/>
          </a:xfrm>
          <a:prstGeom prst="rect">
            <a:avLst/>
          </a:prstGeom>
          <a:noFill/>
          <a:ln w="38100">
            <a:solidFill>
              <a:srgbClr val="3F2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5AC94C1-D398-4193-BA96-4D4D37C8D91F}"/>
              </a:ext>
            </a:extLst>
          </p:cNvPr>
          <p:cNvSpPr/>
          <p:nvPr/>
        </p:nvSpPr>
        <p:spPr>
          <a:xfrm>
            <a:off x="666750" y="4724400"/>
            <a:ext cx="5257800" cy="1533525"/>
          </a:xfrm>
          <a:prstGeom prst="rect">
            <a:avLst/>
          </a:prstGeom>
          <a:solidFill>
            <a:srgbClr val="F4D74D"/>
          </a:solidFill>
          <a:ln w="38100">
            <a:solidFill>
              <a:srgbClr val="3F2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3D96F25F-DC64-4A56-9952-2B983F4CA54E}"/>
              </a:ext>
            </a:extLst>
          </p:cNvPr>
          <p:cNvSpPr/>
          <p:nvPr/>
        </p:nvSpPr>
        <p:spPr>
          <a:xfrm rot="5400000">
            <a:off x="3357207" y="5895729"/>
            <a:ext cx="447468" cy="3373219"/>
          </a:xfrm>
          <a:custGeom>
            <a:avLst/>
            <a:gdLst>
              <a:gd name="connsiteX0" fmla="*/ 0 w 853441"/>
              <a:gd name="connsiteY0" fmla="*/ 4506375 h 4648617"/>
              <a:gd name="connsiteX1" fmla="*/ 0 w 853441"/>
              <a:gd name="connsiteY1" fmla="*/ 319191 h 4648617"/>
              <a:gd name="connsiteX2" fmla="*/ 142243 w 853441"/>
              <a:gd name="connsiteY2" fmla="*/ 176948 h 4648617"/>
              <a:gd name="connsiteX3" fmla="*/ 233924 w 853441"/>
              <a:gd name="connsiteY3" fmla="*/ 176948 h 4648617"/>
              <a:gd name="connsiteX4" fmla="*/ 336553 w 853441"/>
              <a:gd name="connsiteY4" fmla="*/ 0 h 4648617"/>
              <a:gd name="connsiteX5" fmla="*/ 439183 w 853441"/>
              <a:gd name="connsiteY5" fmla="*/ 176948 h 4648617"/>
              <a:gd name="connsiteX6" fmla="*/ 711198 w 853441"/>
              <a:gd name="connsiteY6" fmla="*/ 176948 h 4648617"/>
              <a:gd name="connsiteX7" fmla="*/ 853441 w 853441"/>
              <a:gd name="connsiteY7" fmla="*/ 319191 h 4648617"/>
              <a:gd name="connsiteX8" fmla="*/ 853441 w 853441"/>
              <a:gd name="connsiteY8" fmla="*/ 4506375 h 4648617"/>
              <a:gd name="connsiteX9" fmla="*/ 711198 w 853441"/>
              <a:gd name="connsiteY9" fmla="*/ 4648617 h 4648617"/>
              <a:gd name="connsiteX10" fmla="*/ 142243 w 853441"/>
              <a:gd name="connsiteY10" fmla="*/ 4648617 h 4648617"/>
              <a:gd name="connsiteX11" fmla="*/ 0 w 853441"/>
              <a:gd name="connsiteY11" fmla="*/ 4506375 h 4648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3441" h="4648617">
                <a:moveTo>
                  <a:pt x="0" y="4506375"/>
                </a:moveTo>
                <a:lnTo>
                  <a:pt x="0" y="319191"/>
                </a:lnTo>
                <a:cubicBezTo>
                  <a:pt x="0" y="240632"/>
                  <a:pt x="63684" y="176948"/>
                  <a:pt x="142243" y="176948"/>
                </a:cubicBezTo>
                <a:lnTo>
                  <a:pt x="233924" y="176948"/>
                </a:lnTo>
                <a:lnTo>
                  <a:pt x="336553" y="0"/>
                </a:lnTo>
                <a:lnTo>
                  <a:pt x="439183" y="176948"/>
                </a:lnTo>
                <a:lnTo>
                  <a:pt x="711198" y="176948"/>
                </a:lnTo>
                <a:cubicBezTo>
                  <a:pt x="789757" y="176948"/>
                  <a:pt x="853441" y="240632"/>
                  <a:pt x="853441" y="319191"/>
                </a:cubicBezTo>
                <a:lnTo>
                  <a:pt x="853441" y="4506375"/>
                </a:lnTo>
                <a:cubicBezTo>
                  <a:pt x="853441" y="4584933"/>
                  <a:pt x="789757" y="4648617"/>
                  <a:pt x="711198" y="4648617"/>
                </a:cubicBezTo>
                <a:lnTo>
                  <a:pt x="142243" y="4648617"/>
                </a:lnTo>
                <a:cubicBezTo>
                  <a:pt x="63684" y="4648617"/>
                  <a:pt x="0" y="4584933"/>
                  <a:pt x="0" y="4506375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70123C02-EBD4-48EC-8A3B-520087073F9F}"/>
              </a:ext>
            </a:extLst>
          </p:cNvPr>
          <p:cNvSpPr/>
          <p:nvPr/>
        </p:nvSpPr>
        <p:spPr>
          <a:xfrm rot="5400000">
            <a:off x="3349863" y="7436987"/>
            <a:ext cx="447468" cy="3373219"/>
          </a:xfrm>
          <a:custGeom>
            <a:avLst/>
            <a:gdLst>
              <a:gd name="connsiteX0" fmla="*/ 0 w 853441"/>
              <a:gd name="connsiteY0" fmla="*/ 4506375 h 4648617"/>
              <a:gd name="connsiteX1" fmla="*/ 0 w 853441"/>
              <a:gd name="connsiteY1" fmla="*/ 319191 h 4648617"/>
              <a:gd name="connsiteX2" fmla="*/ 142243 w 853441"/>
              <a:gd name="connsiteY2" fmla="*/ 176948 h 4648617"/>
              <a:gd name="connsiteX3" fmla="*/ 233924 w 853441"/>
              <a:gd name="connsiteY3" fmla="*/ 176948 h 4648617"/>
              <a:gd name="connsiteX4" fmla="*/ 336553 w 853441"/>
              <a:gd name="connsiteY4" fmla="*/ 0 h 4648617"/>
              <a:gd name="connsiteX5" fmla="*/ 439183 w 853441"/>
              <a:gd name="connsiteY5" fmla="*/ 176948 h 4648617"/>
              <a:gd name="connsiteX6" fmla="*/ 711198 w 853441"/>
              <a:gd name="connsiteY6" fmla="*/ 176948 h 4648617"/>
              <a:gd name="connsiteX7" fmla="*/ 853441 w 853441"/>
              <a:gd name="connsiteY7" fmla="*/ 319191 h 4648617"/>
              <a:gd name="connsiteX8" fmla="*/ 853441 w 853441"/>
              <a:gd name="connsiteY8" fmla="*/ 4506375 h 4648617"/>
              <a:gd name="connsiteX9" fmla="*/ 711198 w 853441"/>
              <a:gd name="connsiteY9" fmla="*/ 4648617 h 4648617"/>
              <a:gd name="connsiteX10" fmla="*/ 142243 w 853441"/>
              <a:gd name="connsiteY10" fmla="*/ 4648617 h 4648617"/>
              <a:gd name="connsiteX11" fmla="*/ 0 w 853441"/>
              <a:gd name="connsiteY11" fmla="*/ 4506375 h 4648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3441" h="4648617">
                <a:moveTo>
                  <a:pt x="0" y="4506375"/>
                </a:moveTo>
                <a:lnTo>
                  <a:pt x="0" y="319191"/>
                </a:lnTo>
                <a:cubicBezTo>
                  <a:pt x="0" y="240632"/>
                  <a:pt x="63684" y="176948"/>
                  <a:pt x="142243" y="176948"/>
                </a:cubicBezTo>
                <a:lnTo>
                  <a:pt x="233924" y="176948"/>
                </a:lnTo>
                <a:lnTo>
                  <a:pt x="336553" y="0"/>
                </a:lnTo>
                <a:lnTo>
                  <a:pt x="439183" y="176948"/>
                </a:lnTo>
                <a:lnTo>
                  <a:pt x="711198" y="176948"/>
                </a:lnTo>
                <a:cubicBezTo>
                  <a:pt x="789757" y="176948"/>
                  <a:pt x="853441" y="240632"/>
                  <a:pt x="853441" y="319191"/>
                </a:cubicBezTo>
                <a:lnTo>
                  <a:pt x="853441" y="4506375"/>
                </a:lnTo>
                <a:cubicBezTo>
                  <a:pt x="853441" y="4584933"/>
                  <a:pt x="789757" y="4648617"/>
                  <a:pt x="711198" y="4648617"/>
                </a:cubicBezTo>
                <a:lnTo>
                  <a:pt x="142243" y="4648617"/>
                </a:lnTo>
                <a:cubicBezTo>
                  <a:pt x="63684" y="4648617"/>
                  <a:pt x="0" y="4584933"/>
                  <a:pt x="0" y="4506375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F5851A31-355F-4775-893B-B086FFE38FF0}"/>
              </a:ext>
            </a:extLst>
          </p:cNvPr>
          <p:cNvSpPr/>
          <p:nvPr/>
        </p:nvSpPr>
        <p:spPr>
          <a:xfrm rot="16200000" flipH="1">
            <a:off x="3110701" y="5205260"/>
            <a:ext cx="447468" cy="3373219"/>
          </a:xfrm>
          <a:custGeom>
            <a:avLst/>
            <a:gdLst>
              <a:gd name="connsiteX0" fmla="*/ 0 w 853441"/>
              <a:gd name="connsiteY0" fmla="*/ 4506375 h 4648617"/>
              <a:gd name="connsiteX1" fmla="*/ 0 w 853441"/>
              <a:gd name="connsiteY1" fmla="*/ 319191 h 4648617"/>
              <a:gd name="connsiteX2" fmla="*/ 142243 w 853441"/>
              <a:gd name="connsiteY2" fmla="*/ 176948 h 4648617"/>
              <a:gd name="connsiteX3" fmla="*/ 233924 w 853441"/>
              <a:gd name="connsiteY3" fmla="*/ 176948 h 4648617"/>
              <a:gd name="connsiteX4" fmla="*/ 336553 w 853441"/>
              <a:gd name="connsiteY4" fmla="*/ 0 h 4648617"/>
              <a:gd name="connsiteX5" fmla="*/ 439183 w 853441"/>
              <a:gd name="connsiteY5" fmla="*/ 176948 h 4648617"/>
              <a:gd name="connsiteX6" fmla="*/ 711198 w 853441"/>
              <a:gd name="connsiteY6" fmla="*/ 176948 h 4648617"/>
              <a:gd name="connsiteX7" fmla="*/ 853441 w 853441"/>
              <a:gd name="connsiteY7" fmla="*/ 319191 h 4648617"/>
              <a:gd name="connsiteX8" fmla="*/ 853441 w 853441"/>
              <a:gd name="connsiteY8" fmla="*/ 4506375 h 4648617"/>
              <a:gd name="connsiteX9" fmla="*/ 711198 w 853441"/>
              <a:gd name="connsiteY9" fmla="*/ 4648617 h 4648617"/>
              <a:gd name="connsiteX10" fmla="*/ 142243 w 853441"/>
              <a:gd name="connsiteY10" fmla="*/ 4648617 h 4648617"/>
              <a:gd name="connsiteX11" fmla="*/ 0 w 853441"/>
              <a:gd name="connsiteY11" fmla="*/ 4506375 h 4648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3441" h="4648617">
                <a:moveTo>
                  <a:pt x="0" y="4506375"/>
                </a:moveTo>
                <a:lnTo>
                  <a:pt x="0" y="319191"/>
                </a:lnTo>
                <a:cubicBezTo>
                  <a:pt x="0" y="240632"/>
                  <a:pt x="63684" y="176948"/>
                  <a:pt x="142243" y="176948"/>
                </a:cubicBezTo>
                <a:lnTo>
                  <a:pt x="233924" y="176948"/>
                </a:lnTo>
                <a:lnTo>
                  <a:pt x="336553" y="0"/>
                </a:lnTo>
                <a:lnTo>
                  <a:pt x="439183" y="176948"/>
                </a:lnTo>
                <a:lnTo>
                  <a:pt x="711198" y="176948"/>
                </a:lnTo>
                <a:cubicBezTo>
                  <a:pt x="789757" y="176948"/>
                  <a:pt x="853441" y="240632"/>
                  <a:pt x="853441" y="319191"/>
                </a:cubicBezTo>
                <a:lnTo>
                  <a:pt x="853441" y="4506375"/>
                </a:lnTo>
                <a:cubicBezTo>
                  <a:pt x="853441" y="4584933"/>
                  <a:pt x="789757" y="4648617"/>
                  <a:pt x="711198" y="4648617"/>
                </a:cubicBezTo>
                <a:lnTo>
                  <a:pt x="142243" y="4648617"/>
                </a:lnTo>
                <a:cubicBezTo>
                  <a:pt x="63684" y="4648617"/>
                  <a:pt x="0" y="4584933"/>
                  <a:pt x="0" y="4506375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F4E6BA5B-DA4E-4BFA-9985-97123E8F1455}"/>
              </a:ext>
            </a:extLst>
          </p:cNvPr>
          <p:cNvSpPr/>
          <p:nvPr/>
        </p:nvSpPr>
        <p:spPr>
          <a:xfrm rot="16200000" flipH="1">
            <a:off x="3138348" y="6731784"/>
            <a:ext cx="447468" cy="3373219"/>
          </a:xfrm>
          <a:custGeom>
            <a:avLst/>
            <a:gdLst>
              <a:gd name="connsiteX0" fmla="*/ 0 w 853441"/>
              <a:gd name="connsiteY0" fmla="*/ 4506375 h 4648617"/>
              <a:gd name="connsiteX1" fmla="*/ 0 w 853441"/>
              <a:gd name="connsiteY1" fmla="*/ 319191 h 4648617"/>
              <a:gd name="connsiteX2" fmla="*/ 142243 w 853441"/>
              <a:gd name="connsiteY2" fmla="*/ 176948 h 4648617"/>
              <a:gd name="connsiteX3" fmla="*/ 233924 w 853441"/>
              <a:gd name="connsiteY3" fmla="*/ 176948 h 4648617"/>
              <a:gd name="connsiteX4" fmla="*/ 336553 w 853441"/>
              <a:gd name="connsiteY4" fmla="*/ 0 h 4648617"/>
              <a:gd name="connsiteX5" fmla="*/ 439183 w 853441"/>
              <a:gd name="connsiteY5" fmla="*/ 176948 h 4648617"/>
              <a:gd name="connsiteX6" fmla="*/ 711198 w 853441"/>
              <a:gd name="connsiteY6" fmla="*/ 176948 h 4648617"/>
              <a:gd name="connsiteX7" fmla="*/ 853441 w 853441"/>
              <a:gd name="connsiteY7" fmla="*/ 319191 h 4648617"/>
              <a:gd name="connsiteX8" fmla="*/ 853441 w 853441"/>
              <a:gd name="connsiteY8" fmla="*/ 4506375 h 4648617"/>
              <a:gd name="connsiteX9" fmla="*/ 711198 w 853441"/>
              <a:gd name="connsiteY9" fmla="*/ 4648617 h 4648617"/>
              <a:gd name="connsiteX10" fmla="*/ 142243 w 853441"/>
              <a:gd name="connsiteY10" fmla="*/ 4648617 h 4648617"/>
              <a:gd name="connsiteX11" fmla="*/ 0 w 853441"/>
              <a:gd name="connsiteY11" fmla="*/ 4506375 h 4648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3441" h="4648617">
                <a:moveTo>
                  <a:pt x="0" y="4506375"/>
                </a:moveTo>
                <a:lnTo>
                  <a:pt x="0" y="319191"/>
                </a:lnTo>
                <a:cubicBezTo>
                  <a:pt x="0" y="240632"/>
                  <a:pt x="63684" y="176948"/>
                  <a:pt x="142243" y="176948"/>
                </a:cubicBezTo>
                <a:lnTo>
                  <a:pt x="233924" y="176948"/>
                </a:lnTo>
                <a:lnTo>
                  <a:pt x="336553" y="0"/>
                </a:lnTo>
                <a:lnTo>
                  <a:pt x="439183" y="176948"/>
                </a:lnTo>
                <a:lnTo>
                  <a:pt x="711198" y="176948"/>
                </a:lnTo>
                <a:cubicBezTo>
                  <a:pt x="789757" y="176948"/>
                  <a:pt x="853441" y="240632"/>
                  <a:pt x="853441" y="319191"/>
                </a:cubicBezTo>
                <a:lnTo>
                  <a:pt x="853441" y="4506375"/>
                </a:lnTo>
                <a:cubicBezTo>
                  <a:pt x="853441" y="4584933"/>
                  <a:pt x="789757" y="4648617"/>
                  <a:pt x="711198" y="4648617"/>
                </a:cubicBezTo>
                <a:lnTo>
                  <a:pt x="142243" y="4648617"/>
                </a:lnTo>
                <a:cubicBezTo>
                  <a:pt x="63684" y="4648617"/>
                  <a:pt x="0" y="4584933"/>
                  <a:pt x="0" y="4506375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72BA860-FD8F-42FC-BAF4-1DB0944B7DD4}"/>
              </a:ext>
            </a:extLst>
          </p:cNvPr>
          <p:cNvGrpSpPr/>
          <p:nvPr/>
        </p:nvGrpSpPr>
        <p:grpSpPr>
          <a:xfrm>
            <a:off x="952500" y="9774986"/>
            <a:ext cx="3474228" cy="1926364"/>
            <a:chOff x="952500" y="10012904"/>
            <a:chExt cx="3276600" cy="1688446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084C4046-0A1A-4AC5-9ED6-687924D62040}"/>
                </a:ext>
              </a:extLst>
            </p:cNvPr>
            <p:cNvSpPr/>
            <p:nvPr/>
          </p:nvSpPr>
          <p:spPr>
            <a:xfrm>
              <a:off x="1047750" y="10012904"/>
              <a:ext cx="3181350" cy="1531380"/>
            </a:xfrm>
            <a:prstGeom prst="rect">
              <a:avLst/>
            </a:prstGeom>
            <a:noFill/>
            <a:ln w="38100">
              <a:solidFill>
                <a:srgbClr val="3F2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7ADD0BC6-915A-4662-BBE5-9683AD5D1C3C}"/>
                </a:ext>
              </a:extLst>
            </p:cNvPr>
            <p:cNvSpPr/>
            <p:nvPr/>
          </p:nvSpPr>
          <p:spPr>
            <a:xfrm>
              <a:off x="952500" y="10096484"/>
              <a:ext cx="3181350" cy="1604866"/>
            </a:xfrm>
            <a:prstGeom prst="rect">
              <a:avLst/>
            </a:prstGeom>
            <a:solidFill>
              <a:srgbClr val="E94543"/>
            </a:solidFill>
            <a:ln w="38100">
              <a:solidFill>
                <a:srgbClr val="3F2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27EA50C-29AC-4559-B46A-1DFEAC91349A}"/>
              </a:ext>
            </a:extLst>
          </p:cNvPr>
          <p:cNvSpPr txBox="1"/>
          <p:nvPr/>
        </p:nvSpPr>
        <p:spPr>
          <a:xfrm>
            <a:off x="1221473" y="1949192"/>
            <a:ext cx="42753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rgbClr val="F5D658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戏精大文</a:t>
            </a:r>
            <a:endParaRPr lang="en-US" altLang="zh-CN" sz="8000" dirty="0">
              <a:solidFill>
                <a:srgbClr val="F5D658"/>
              </a:solidFill>
              <a:latin typeface="汉仪雅酷黑 75W" panose="020B0804020202020204" pitchFamily="34" charset="-122"/>
              <a:ea typeface="汉仪雅酷黑 75W" panose="020B0804020202020204" pitchFamily="34" charset="-122"/>
            </a:endParaRPr>
          </a:p>
          <a:p>
            <a:pPr algn="dist"/>
            <a:r>
              <a:rPr lang="zh-CN" altLang="en-US" sz="6000" dirty="0">
                <a:solidFill>
                  <a:srgbClr val="F5D658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出来讲课啦</a:t>
            </a:r>
            <a:endParaRPr lang="en-US" altLang="zh-CN" sz="6000" dirty="0">
              <a:solidFill>
                <a:srgbClr val="F5D658"/>
              </a:solidFill>
              <a:latin typeface="汉仪雅酷黑 75W" panose="020B0804020202020204" pitchFamily="34" charset="-122"/>
              <a:ea typeface="汉仪雅酷黑 75W" panose="020B0804020202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851D8F4-130A-4D86-87BA-DB3189670B23}"/>
              </a:ext>
            </a:extLst>
          </p:cNvPr>
          <p:cNvSpPr txBox="1"/>
          <p:nvPr/>
        </p:nvSpPr>
        <p:spPr>
          <a:xfrm>
            <a:off x="1157972" y="1947680"/>
            <a:ext cx="42753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rgbClr val="EA453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戏精大文</a:t>
            </a:r>
            <a:endParaRPr lang="en-US" altLang="zh-CN" sz="8000" dirty="0">
              <a:solidFill>
                <a:srgbClr val="EA453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algn="dist"/>
            <a:r>
              <a:rPr lang="zh-CN" altLang="en-US" sz="6000" dirty="0">
                <a:solidFill>
                  <a:srgbClr val="EA453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出来讲课啦</a:t>
            </a:r>
            <a:endParaRPr lang="en-US" altLang="zh-CN" sz="6000" dirty="0">
              <a:solidFill>
                <a:srgbClr val="EA453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F679761-A4E8-44AF-8DDB-8137D177411D}"/>
              </a:ext>
            </a:extLst>
          </p:cNvPr>
          <p:cNvSpPr txBox="1"/>
          <p:nvPr/>
        </p:nvSpPr>
        <p:spPr>
          <a:xfrm>
            <a:off x="1886988" y="5408685"/>
            <a:ext cx="3630703" cy="699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快速入门，零基础讲解，不会不要钱，快来吧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窝窝头，一块钱四个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AC9ACF9-FA8A-47DD-B897-6902B92C7C3F}"/>
              </a:ext>
            </a:extLst>
          </p:cNvPr>
          <p:cNvSpPr txBox="1"/>
          <p:nvPr/>
        </p:nvSpPr>
        <p:spPr>
          <a:xfrm>
            <a:off x="1866125" y="4833739"/>
            <a:ext cx="3978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年戏精开课啦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0633344-C117-4DD5-912D-31EEA8FA96E8}"/>
              </a:ext>
            </a:extLst>
          </p:cNvPr>
          <p:cNvSpPr/>
          <p:nvPr/>
        </p:nvSpPr>
        <p:spPr>
          <a:xfrm>
            <a:off x="2164570" y="6712349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窝窝头，一块钱四个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2CCCC239-0372-499B-8B21-B279EE1CBF12}"/>
              </a:ext>
            </a:extLst>
          </p:cNvPr>
          <p:cNvSpPr/>
          <p:nvPr/>
        </p:nvSpPr>
        <p:spPr>
          <a:xfrm>
            <a:off x="2758887" y="73976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菠菜，菠菜，贱卖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93ADFA25-489C-4476-B248-324994047EB5}"/>
              </a:ext>
            </a:extLst>
          </p:cNvPr>
          <p:cNvSpPr/>
          <p:nvPr/>
        </p:nvSpPr>
        <p:spPr>
          <a:xfrm>
            <a:off x="2839923" y="895133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菠菜，菠菜，贱卖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CB29C6B8-C376-428B-AB8C-8D2BF74DF393}"/>
              </a:ext>
            </a:extLst>
          </p:cNvPr>
          <p:cNvSpPr/>
          <p:nvPr/>
        </p:nvSpPr>
        <p:spPr>
          <a:xfrm>
            <a:off x="2062970" y="8244160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窝窝头，一块钱四个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57ADF48-9A8B-4751-963D-C3EBA797E739}"/>
              </a:ext>
            </a:extLst>
          </p:cNvPr>
          <p:cNvSpPr txBox="1"/>
          <p:nvPr/>
        </p:nvSpPr>
        <p:spPr>
          <a:xfrm>
            <a:off x="1085197" y="10375071"/>
            <a:ext cx="3341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限时特价</a:t>
            </a:r>
            <a:r>
              <a:rPr lang="en-US" altLang="zh-CN" sz="36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39.9</a:t>
            </a:r>
            <a:endParaRPr lang="zh-CN" altLang="en-US" sz="3600" b="1" dirty="0">
              <a:solidFill>
                <a:schemeClr val="bg1"/>
              </a:solidFill>
              <a:latin typeface="汉仪雅酷黑 75W" panose="020B0804020202020204" pitchFamily="34" charset="-122"/>
              <a:ea typeface="汉仪雅酷黑 75W" panose="020B0804020202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86893F94-6480-40BD-95F4-A5103C2AE27D}"/>
              </a:ext>
            </a:extLst>
          </p:cNvPr>
          <p:cNvSpPr txBox="1"/>
          <p:nvPr/>
        </p:nvSpPr>
        <p:spPr>
          <a:xfrm>
            <a:off x="1109835" y="11015052"/>
            <a:ext cx="23191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你让我说点什么才购买呀？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79FCBFD-5C2D-4471-B3B0-7F8021A58313}"/>
              </a:ext>
            </a:extLst>
          </p:cNvPr>
          <p:cNvSpPr txBox="1"/>
          <p:nvPr/>
        </p:nvSpPr>
        <p:spPr>
          <a:xfrm>
            <a:off x="1109835" y="11279824"/>
            <a:ext cx="23191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5D658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窝窝头，一块钱四个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3DDBDEC-01E7-47A4-BF79-017D3C13E249}"/>
              </a:ext>
            </a:extLst>
          </p:cNvPr>
          <p:cNvSpPr txBox="1"/>
          <p:nvPr/>
        </p:nvSpPr>
        <p:spPr>
          <a:xfrm>
            <a:off x="2062970" y="10053415"/>
            <a:ext cx="2236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原件：</a:t>
            </a:r>
            <a:r>
              <a:rPr lang="en-US" altLang="zh-CN" sz="20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19999</a:t>
            </a:r>
            <a:r>
              <a:rPr lang="zh-CN" altLang="en-US" sz="20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元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D35AB1E2-E83A-4669-AFAF-84A0A5407816}"/>
              </a:ext>
            </a:extLst>
          </p:cNvPr>
          <p:cNvCxnSpPr/>
          <p:nvPr/>
        </p:nvCxnSpPr>
        <p:spPr>
          <a:xfrm>
            <a:off x="2924175" y="10239375"/>
            <a:ext cx="1076325" cy="0"/>
          </a:xfrm>
          <a:prstGeom prst="line">
            <a:avLst/>
          </a:prstGeom>
          <a:ln w="28575">
            <a:solidFill>
              <a:srgbClr val="3F28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FA438B01-634B-4C7F-B707-FD62048D2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455" y="10053415"/>
            <a:ext cx="1437528" cy="1437528"/>
          </a:xfrm>
          <a:prstGeom prst="rect">
            <a:avLst/>
          </a:prstGeom>
        </p:spPr>
      </p:pic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598D04A3-8876-41C0-9F2C-D569A2FEE210}"/>
              </a:ext>
            </a:extLst>
          </p:cNvPr>
          <p:cNvSpPr/>
          <p:nvPr/>
        </p:nvSpPr>
        <p:spPr>
          <a:xfrm>
            <a:off x="802895" y="6609605"/>
            <a:ext cx="606805" cy="606805"/>
          </a:xfrm>
          <a:prstGeom prst="roundRect">
            <a:avLst>
              <a:gd name="adj" fmla="val 153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2711F9EE-8159-4D4D-A410-A298151F0E98}"/>
              </a:ext>
            </a:extLst>
          </p:cNvPr>
          <p:cNvSpPr/>
          <p:nvPr/>
        </p:nvSpPr>
        <p:spPr>
          <a:xfrm>
            <a:off x="5351365" y="7333286"/>
            <a:ext cx="606805" cy="606805"/>
          </a:xfrm>
          <a:prstGeom prst="roundRect">
            <a:avLst>
              <a:gd name="adj" fmla="val 153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E076E8CE-B708-4A36-8E2B-E158B629C45D}"/>
              </a:ext>
            </a:extLst>
          </p:cNvPr>
          <p:cNvSpPr/>
          <p:nvPr/>
        </p:nvSpPr>
        <p:spPr>
          <a:xfrm>
            <a:off x="5364573" y="8786776"/>
            <a:ext cx="606805" cy="606805"/>
          </a:xfrm>
          <a:prstGeom prst="roundRect">
            <a:avLst>
              <a:gd name="adj" fmla="val 153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ED12D378-76EE-450D-B21C-0B3DCB8B70E2}"/>
              </a:ext>
            </a:extLst>
          </p:cNvPr>
          <p:cNvSpPr/>
          <p:nvPr/>
        </p:nvSpPr>
        <p:spPr>
          <a:xfrm>
            <a:off x="854569" y="8176161"/>
            <a:ext cx="606805" cy="606805"/>
          </a:xfrm>
          <a:prstGeom prst="roundRect">
            <a:avLst>
              <a:gd name="adj" fmla="val 153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C51FF81F-960D-4D62-A1EF-6A131D36C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87688" y="1553318"/>
            <a:ext cx="4448175" cy="767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221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-任意多边形 1">
            <a:extLst>
              <a:ext uri="{FF2B5EF4-FFF2-40B4-BE49-F238E27FC236}">
                <a16:creationId xmlns:a16="http://schemas.microsoft.com/office/drawing/2014/main" xmlns="" id="{96D4DED9-7F3F-4C3F-A23D-6B0A5A9C003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6858001" cy="12192001"/>
          </a:xfrm>
          <a:custGeom>
            <a:avLst/>
            <a:gdLst/>
            <a:ahLst/>
            <a:cxnLst/>
            <a:rect l="0" t="0" r="0" b="0"/>
            <a:pathLst>
              <a:path w="6858001" h="12192001">
                <a:moveTo>
                  <a:pt x="0" y="0"/>
                </a:moveTo>
                <a:lnTo>
                  <a:pt x="6858000" y="0"/>
                </a:lnTo>
                <a:lnTo>
                  <a:pt x="6858000" y="12192000"/>
                </a:lnTo>
                <a:lnTo>
                  <a:pt x="0" y="12192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51750A5-B0D5-4553-93D9-393543BFB378}"/>
              </a:ext>
            </a:extLst>
          </p:cNvPr>
          <p:cNvSpPr txBox="1"/>
          <p:nvPr/>
        </p:nvSpPr>
        <p:spPr>
          <a:xfrm>
            <a:off x="1043673" y="1947680"/>
            <a:ext cx="27853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rgbClr val="29406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零基础学</a:t>
            </a:r>
            <a:endParaRPr lang="en-US" altLang="zh-CN" sz="3600" b="1" dirty="0">
              <a:solidFill>
                <a:srgbClr val="294060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6" name="对话气泡: 圆角矩形 5">
            <a:extLst>
              <a:ext uri="{FF2B5EF4-FFF2-40B4-BE49-F238E27FC236}">
                <a16:creationId xmlns:a16="http://schemas.microsoft.com/office/drawing/2014/main" xmlns="" id="{D5BDE95D-C907-464B-B466-DD13FF496B70}"/>
              </a:ext>
            </a:extLst>
          </p:cNvPr>
          <p:cNvSpPr/>
          <p:nvPr/>
        </p:nvSpPr>
        <p:spPr>
          <a:xfrm flipH="1">
            <a:off x="3975101" y="2020278"/>
            <a:ext cx="1771649" cy="685800"/>
          </a:xfrm>
          <a:prstGeom prst="wedgeRoundRectCallout">
            <a:avLst>
              <a:gd name="adj1" fmla="val -16313"/>
              <a:gd name="adj2" fmla="val 76389"/>
              <a:gd name="adj3" fmla="val 16667"/>
            </a:avLst>
          </a:prstGeom>
          <a:gradFill flip="none" rotWithShape="1">
            <a:gsLst>
              <a:gs pos="16000">
                <a:srgbClr val="4D7193"/>
              </a:gs>
              <a:gs pos="100000">
                <a:srgbClr val="3C6384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BB0937E-6B02-403A-8393-6EF76ABC527A}"/>
              </a:ext>
            </a:extLst>
          </p:cNvPr>
          <p:cNvSpPr txBox="1"/>
          <p:nvPr/>
        </p:nvSpPr>
        <p:spPr>
          <a:xfrm>
            <a:off x="4163562" y="1947679"/>
            <a:ext cx="1394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b="1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PPT</a:t>
            </a:r>
            <a:endParaRPr lang="en-US" altLang="zh-CN" sz="3600" b="1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8D58D83-8EB5-4D8F-A9A5-9A3C5AB6D654}"/>
              </a:ext>
            </a:extLst>
          </p:cNvPr>
          <p:cNvCxnSpPr/>
          <p:nvPr/>
        </p:nvCxnSpPr>
        <p:spPr>
          <a:xfrm>
            <a:off x="1177023" y="2952750"/>
            <a:ext cx="3817252" cy="0"/>
          </a:xfrm>
          <a:prstGeom prst="line">
            <a:avLst/>
          </a:prstGeom>
          <a:ln>
            <a:solidFill>
              <a:srgbClr val="3C63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BBDCD13-227D-424C-A094-702D85F06097}"/>
              </a:ext>
            </a:extLst>
          </p:cNvPr>
          <p:cNvSpPr txBox="1"/>
          <p:nvPr/>
        </p:nvSpPr>
        <p:spPr>
          <a:xfrm>
            <a:off x="1043673" y="2965220"/>
            <a:ext cx="4637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29406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人人都必学的软件</a:t>
            </a:r>
            <a:endParaRPr lang="en-US" altLang="zh-CN" b="1" dirty="0">
              <a:solidFill>
                <a:srgbClr val="294060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BC038837-E8AC-41AD-9525-E767292876F8}"/>
              </a:ext>
            </a:extLst>
          </p:cNvPr>
          <p:cNvSpPr/>
          <p:nvPr/>
        </p:nvSpPr>
        <p:spPr>
          <a:xfrm rot="5400000">
            <a:off x="1499670" y="3782313"/>
            <a:ext cx="606938" cy="1975597"/>
          </a:xfrm>
          <a:custGeom>
            <a:avLst/>
            <a:gdLst>
              <a:gd name="connsiteX0" fmla="*/ 0 w 606938"/>
              <a:gd name="connsiteY0" fmla="*/ 1975597 h 1975597"/>
              <a:gd name="connsiteX1" fmla="*/ 0 w 606938"/>
              <a:gd name="connsiteY1" fmla="*/ 390637 h 1975597"/>
              <a:gd name="connsiteX2" fmla="*/ 2 w 606938"/>
              <a:gd name="connsiteY2" fmla="*/ 390637 h 1975597"/>
              <a:gd name="connsiteX3" fmla="*/ 303470 w 606938"/>
              <a:gd name="connsiteY3" fmla="*/ 0 h 1975597"/>
              <a:gd name="connsiteX4" fmla="*/ 606938 w 606938"/>
              <a:gd name="connsiteY4" fmla="*/ 390638 h 1975597"/>
              <a:gd name="connsiteX5" fmla="*/ 606937 w 606938"/>
              <a:gd name="connsiteY5" fmla="*/ 390638 h 1975597"/>
              <a:gd name="connsiteX6" fmla="*/ 606937 w 606938"/>
              <a:gd name="connsiteY6" fmla="*/ 1975597 h 1975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938" h="1975597">
                <a:moveTo>
                  <a:pt x="0" y="1975597"/>
                </a:moveTo>
                <a:lnTo>
                  <a:pt x="0" y="390637"/>
                </a:lnTo>
                <a:lnTo>
                  <a:pt x="2" y="390637"/>
                </a:lnTo>
                <a:lnTo>
                  <a:pt x="303470" y="0"/>
                </a:lnTo>
                <a:lnTo>
                  <a:pt x="606938" y="390638"/>
                </a:lnTo>
                <a:lnTo>
                  <a:pt x="606937" y="390638"/>
                </a:lnTo>
                <a:lnTo>
                  <a:pt x="606937" y="1975597"/>
                </a:lnTo>
                <a:close/>
              </a:path>
            </a:pathLst>
          </a:custGeom>
          <a:gradFill>
            <a:gsLst>
              <a:gs pos="0">
                <a:srgbClr val="4D7193"/>
              </a:gs>
              <a:gs pos="100000">
                <a:srgbClr val="29406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3FF382D-9FC2-4C83-A8EB-89743933F0AD}"/>
              </a:ext>
            </a:extLst>
          </p:cNvPr>
          <p:cNvSpPr txBox="1"/>
          <p:nvPr/>
        </p:nvSpPr>
        <p:spPr>
          <a:xfrm>
            <a:off x="989015" y="4585445"/>
            <a:ext cx="1434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你将获得</a:t>
            </a:r>
            <a:endParaRPr lang="en-US" altLang="zh-CN" sz="1400" dirty="0">
              <a:solidFill>
                <a:schemeClr val="bg1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D09D625-EBDB-4E72-8617-FF1C2F235A36}"/>
              </a:ext>
            </a:extLst>
          </p:cNvPr>
          <p:cNvSpPr txBox="1"/>
          <p:nvPr/>
        </p:nvSpPr>
        <p:spPr>
          <a:xfrm>
            <a:off x="651461" y="5330999"/>
            <a:ext cx="3544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b="1" dirty="0">
                <a:solidFill>
                  <a:srgbClr val="4D7193"/>
                </a:solidFill>
                <a:latin typeface="+mn-ea"/>
              </a:rPr>
              <a:t>快速入门，零基础讲解凑字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205D64D-DC48-4A30-8249-D287359D5BCE}"/>
              </a:ext>
            </a:extLst>
          </p:cNvPr>
          <p:cNvSpPr txBox="1"/>
          <p:nvPr/>
        </p:nvSpPr>
        <p:spPr>
          <a:xfrm>
            <a:off x="651461" y="6041663"/>
            <a:ext cx="3345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b="1" dirty="0">
                <a:solidFill>
                  <a:srgbClr val="4D7193"/>
                </a:solidFill>
                <a:latin typeface="+mn-ea"/>
              </a:rPr>
              <a:t>一次体验，三天线下课凑字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5C5EF0D-D7F1-4AC0-9D67-FC6D84969755}"/>
              </a:ext>
            </a:extLst>
          </p:cNvPr>
          <p:cNvSpPr txBox="1"/>
          <p:nvPr/>
        </p:nvSpPr>
        <p:spPr>
          <a:xfrm>
            <a:off x="651461" y="6751459"/>
            <a:ext cx="3147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b="1" dirty="0">
                <a:solidFill>
                  <a:srgbClr val="4D7193"/>
                </a:solidFill>
                <a:latin typeface="+mn-ea"/>
              </a:rPr>
              <a:t>报名享受</a:t>
            </a:r>
            <a:r>
              <a:rPr lang="en-US" altLang="zh-CN" b="1" dirty="0">
                <a:solidFill>
                  <a:srgbClr val="4D7193"/>
                </a:solidFill>
                <a:latin typeface="+mn-ea"/>
              </a:rPr>
              <a:t>2000+</a:t>
            </a:r>
            <a:r>
              <a:rPr lang="zh-CN" altLang="en-US" b="1" dirty="0">
                <a:solidFill>
                  <a:srgbClr val="4D7193"/>
                </a:solidFill>
                <a:latin typeface="+mn-ea"/>
              </a:rPr>
              <a:t>图标素材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1555EFF-0AB1-470C-925C-58353565E987}"/>
              </a:ext>
            </a:extLst>
          </p:cNvPr>
          <p:cNvSpPr txBox="1"/>
          <p:nvPr/>
        </p:nvSpPr>
        <p:spPr>
          <a:xfrm>
            <a:off x="666625" y="7461255"/>
            <a:ext cx="3544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b="1" dirty="0">
                <a:solidFill>
                  <a:srgbClr val="4D7193"/>
                </a:solidFill>
                <a:latin typeface="+mn-ea"/>
              </a:rPr>
              <a:t>赠送价值</a:t>
            </a:r>
            <a:r>
              <a:rPr lang="en-US" altLang="zh-CN" b="1" dirty="0">
                <a:solidFill>
                  <a:srgbClr val="4D7193"/>
                </a:solidFill>
                <a:latin typeface="+mn-ea"/>
              </a:rPr>
              <a:t>39.9</a:t>
            </a:r>
            <a:r>
              <a:rPr lang="zh-CN" altLang="en-US" b="1" dirty="0">
                <a:solidFill>
                  <a:srgbClr val="4D7193"/>
                </a:solidFill>
                <a:latin typeface="+mn-ea"/>
              </a:rPr>
              <a:t>元新人手册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571CBFE-4066-4CF7-BF04-D01FF5577ED2}"/>
              </a:ext>
            </a:extLst>
          </p:cNvPr>
          <p:cNvSpPr txBox="1"/>
          <p:nvPr/>
        </p:nvSpPr>
        <p:spPr>
          <a:xfrm>
            <a:off x="666625" y="8461621"/>
            <a:ext cx="2306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4D7193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讲师：大文</a:t>
            </a:r>
            <a:endParaRPr lang="en-US" altLang="zh-CN" sz="3200" dirty="0">
              <a:solidFill>
                <a:srgbClr val="4D7193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E3C75807-2944-4DE6-8602-4AE1F6B5C256}"/>
              </a:ext>
            </a:extLst>
          </p:cNvPr>
          <p:cNvSpPr txBox="1"/>
          <p:nvPr/>
        </p:nvSpPr>
        <p:spPr>
          <a:xfrm>
            <a:off x="599662" y="9054584"/>
            <a:ext cx="3544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4D7193"/>
                </a:solidFill>
                <a:latin typeface="+mn-ea"/>
              </a:rPr>
              <a:t>赠送价值</a:t>
            </a:r>
            <a:r>
              <a:rPr lang="en-US" altLang="zh-CN" b="1" dirty="0">
                <a:solidFill>
                  <a:srgbClr val="4D7193"/>
                </a:solidFill>
                <a:latin typeface="+mn-ea"/>
              </a:rPr>
              <a:t>39.9</a:t>
            </a:r>
            <a:r>
              <a:rPr lang="zh-CN" altLang="en-US" b="1" dirty="0">
                <a:solidFill>
                  <a:srgbClr val="4D7193"/>
                </a:solidFill>
                <a:latin typeface="+mn-ea"/>
              </a:rPr>
              <a:t>元新人手册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1ECA4FDF-2F4B-409B-A3B0-6E7633E0EB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113" y="3119065"/>
            <a:ext cx="4637538" cy="8902531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44410CF-1ABD-40AE-B1C5-59340A4EAFA3}"/>
              </a:ext>
            </a:extLst>
          </p:cNvPr>
          <p:cNvSpPr/>
          <p:nvPr/>
        </p:nvSpPr>
        <p:spPr>
          <a:xfrm>
            <a:off x="0" y="9764380"/>
            <a:ext cx="6858000" cy="2461021"/>
          </a:xfrm>
          <a:prstGeom prst="rect">
            <a:avLst/>
          </a:prstGeom>
          <a:gradFill>
            <a:gsLst>
              <a:gs pos="0">
                <a:srgbClr val="406484"/>
              </a:gs>
              <a:gs pos="100000">
                <a:srgbClr val="3D6181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5E286A4-E1F4-470B-BB52-6688B26B8B8D}"/>
              </a:ext>
            </a:extLst>
          </p:cNvPr>
          <p:cNvSpPr txBox="1"/>
          <p:nvPr/>
        </p:nvSpPr>
        <p:spPr>
          <a:xfrm>
            <a:off x="877393" y="10530766"/>
            <a:ext cx="3341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限时特价</a:t>
            </a:r>
            <a:r>
              <a:rPr lang="en-US" altLang="zh-CN" sz="36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39.9</a:t>
            </a:r>
            <a:endParaRPr lang="zh-CN" altLang="en-US" sz="3600" b="1" dirty="0">
              <a:solidFill>
                <a:schemeClr val="bg1"/>
              </a:solidFill>
              <a:latin typeface="汉仪雅酷黑 75W" panose="020B0804020202020204" pitchFamily="34" charset="-122"/>
              <a:ea typeface="汉仪雅酷黑 75W" panose="020B0804020202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6A441DA-A81E-48DB-A6B8-A806D4F19EF0}"/>
              </a:ext>
            </a:extLst>
          </p:cNvPr>
          <p:cNvSpPr txBox="1"/>
          <p:nvPr/>
        </p:nvSpPr>
        <p:spPr>
          <a:xfrm>
            <a:off x="1585469" y="11192442"/>
            <a:ext cx="23191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你让我说点什么才购买呀？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55420D27-E25D-4A37-9009-366452C35F68}"/>
              </a:ext>
            </a:extLst>
          </p:cNvPr>
          <p:cNvSpPr txBox="1"/>
          <p:nvPr/>
        </p:nvSpPr>
        <p:spPr>
          <a:xfrm>
            <a:off x="1585469" y="11457214"/>
            <a:ext cx="23191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rgbClr val="F5D658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窝窝头，一块钱四个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5E68F0D7-227B-415E-98F0-459FF04CF867}"/>
              </a:ext>
            </a:extLst>
          </p:cNvPr>
          <p:cNvSpPr txBox="1"/>
          <p:nvPr/>
        </p:nvSpPr>
        <p:spPr>
          <a:xfrm>
            <a:off x="1855166" y="10209110"/>
            <a:ext cx="2236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原件：</a:t>
            </a:r>
            <a:r>
              <a:rPr lang="en-US" altLang="zh-CN" sz="20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19999</a:t>
            </a:r>
            <a:r>
              <a:rPr lang="zh-CN" altLang="en-US" sz="20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元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79A93819-CF0E-4B83-9EA9-895F6EB26E98}"/>
              </a:ext>
            </a:extLst>
          </p:cNvPr>
          <p:cNvCxnSpPr/>
          <p:nvPr/>
        </p:nvCxnSpPr>
        <p:spPr>
          <a:xfrm>
            <a:off x="2716371" y="10395070"/>
            <a:ext cx="1076325" cy="0"/>
          </a:xfrm>
          <a:prstGeom prst="line">
            <a:avLst/>
          </a:prstGeom>
          <a:ln w="28575">
            <a:solidFill>
              <a:srgbClr val="E945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0800D079-01B1-435C-95C1-62145607BC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116" y="10244321"/>
            <a:ext cx="1437528" cy="143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789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</TotalTime>
  <Words>1220</Words>
  <Application>Microsoft Office PowerPoint</Application>
  <PresentationFormat>宽屏</PresentationFormat>
  <Paragraphs>158</Paragraphs>
  <Slides>14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Calibri</vt:lpstr>
      <vt:lpstr>字魂58号-创中黑</vt:lpstr>
      <vt:lpstr>阿里巴巴普惠体 B</vt:lpstr>
      <vt:lpstr>方正宋刻本秀楷简体</vt:lpstr>
      <vt:lpstr>Calibri Light</vt:lpstr>
      <vt:lpstr>Wingdings</vt:lpstr>
      <vt:lpstr>微软雅黑</vt:lpstr>
      <vt:lpstr>等线</vt:lpstr>
      <vt:lpstr>优设标题黑</vt:lpstr>
      <vt:lpstr>方正仿宋_GBK</vt:lpstr>
      <vt:lpstr>阿里汉仪智能黑体</vt:lpstr>
      <vt:lpstr>苹方 常规</vt:lpstr>
      <vt:lpstr>等线 Light</vt:lpstr>
      <vt:lpstr>庞门正道标题体</vt:lpstr>
      <vt:lpstr>汉仪雅酷黑 75W</vt:lpstr>
      <vt:lpstr>Bahnschrift Condensed</vt:lpstr>
      <vt:lpstr>苹方 特粗</vt:lpstr>
      <vt:lpstr>Arial</vt:lpstr>
      <vt:lpstr>阿里巴巴普惠体 R</vt:lpstr>
      <vt:lpstr>方正粗黑宋简体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大文懂个P</dc:creator>
  <cp:keywords>51PPT模板网</cp:keywords>
  <dc:description>www.51pptmoban.com</dc:description>
  <cp:lastModifiedBy>阳光 男孩</cp:lastModifiedBy>
  <cp:revision>37</cp:revision>
  <dcterms:created xsi:type="dcterms:W3CDTF">2020-03-26T09:17:14Z</dcterms:created>
  <dcterms:modified xsi:type="dcterms:W3CDTF">2020-04-03T12:53:59Z</dcterms:modified>
</cp:coreProperties>
</file>