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9" r:id="rId2"/>
    <p:sldId id="257" r:id="rId3"/>
    <p:sldId id="262" r:id="rId4"/>
    <p:sldId id="278" r:id="rId5"/>
    <p:sldId id="273" r:id="rId6"/>
    <p:sldId id="280" r:id="rId7"/>
    <p:sldId id="276" r:id="rId8"/>
    <p:sldId id="279" r:id="rId9"/>
    <p:sldId id="284" r:id="rId10"/>
    <p:sldId id="283" r:id="rId11"/>
    <p:sldId id="287" r:id="rId12"/>
    <p:sldId id="288" r:id="rId13"/>
    <p:sldId id="289" r:id="rId14"/>
    <p:sldId id="281" r:id="rId15"/>
    <p:sldId id="290" r:id="rId16"/>
    <p:sldId id="297" r:id="rId17"/>
    <p:sldId id="292" r:id="rId18"/>
    <p:sldId id="298" r:id="rId19"/>
    <p:sldId id="293" r:id="rId20"/>
    <p:sldId id="282" r:id="rId21"/>
    <p:sldId id="294" r:id="rId22"/>
    <p:sldId id="295" r:id="rId23"/>
    <p:sldId id="274" r:id="rId24"/>
    <p:sldId id="300" r:id="rId25"/>
    <p:sldId id="272" r:id="rId26"/>
    <p:sldId id="256" r:id="rId27"/>
    <p:sldId id="301" r:id="rId28"/>
    <p:sldId id="30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70" userDrawn="1">
          <p15:clr>
            <a:srgbClr val="A4A3A4"/>
          </p15:clr>
        </p15:guide>
        <p15:guide id="4" pos="7310" userDrawn="1">
          <p15:clr>
            <a:srgbClr val="A4A3A4"/>
          </p15:clr>
        </p15:guide>
        <p15:guide id="5" orient="horz" pos="368" userDrawn="1">
          <p15:clr>
            <a:srgbClr val="A4A3A4"/>
          </p15:clr>
        </p15:guide>
        <p15:guide id="6" orient="horz" pos="39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0911"/>
    <a:srgbClr val="1B1C27"/>
    <a:srgbClr val="263E60"/>
    <a:srgbClr val="577B9F"/>
    <a:srgbClr val="243D2D"/>
    <a:srgbClr val="274431"/>
    <a:srgbClr val="DFF9F6"/>
    <a:srgbClr val="132219"/>
    <a:srgbClr val="30597D"/>
    <a:srgbClr val="E5F6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891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54" y="666"/>
      </p:cViewPr>
      <p:guideLst>
        <p:guide orient="horz" pos="2183"/>
        <p:guide pos="3840"/>
        <p:guide pos="370"/>
        <p:guide pos="7310"/>
        <p:guide orient="horz" pos="368"/>
        <p:guide orient="horz" pos="39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8E2130-0A86-4443-9FC0-DFB9A35BBC1F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CF4B2B-8300-411D-9418-B3CBEB0CF9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782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F4B2B-8300-411D-9418-B3CBEB0CF9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387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F4B2B-8300-411D-9418-B3CBEB0CF91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6700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F4B2B-8300-411D-9418-B3CBEB0CF91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83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F4B2B-8300-411D-9418-B3CBEB0CF91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2924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F4B2B-8300-411D-9418-B3CBEB0CF91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5311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F4B2B-8300-411D-9418-B3CBEB0CF91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705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F4B2B-8300-411D-9418-B3CBEB0CF91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3439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F4B2B-8300-411D-9418-B3CBEB0CF91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2586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57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F4B2B-8300-411D-9418-B3CBEB0CF91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386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F4B2B-8300-411D-9418-B3CBEB0CF91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211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F4B2B-8300-411D-9418-B3CBEB0CF91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258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F4B2B-8300-411D-9418-B3CBEB0CF91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015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F4B2B-8300-411D-9418-B3CBEB0CF91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671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F4B2B-8300-411D-9418-B3CBEB0CF91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6517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F4B2B-8300-411D-9418-B3CBEB0CF91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9695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F4B2B-8300-411D-9418-B3CBEB0CF91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074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7CCF954-1245-41B5-9FDE-2F2217DF8C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5E8F3839-6B38-46DC-ABC9-6E80AD2F91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290E4EC-B9B2-4546-B071-1BF98A62B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673B1-059A-495B-8E66-B0A96DB17045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11BEDBF-7AEC-4A47-A768-2271D05D1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1D5499E-4C20-4A42-9644-5CA4AE577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34F8-4C59-4560-BAB6-29181395E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930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6181749-D12C-425A-9A24-E8BA394B1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41C6C62-9488-4ED6-B86F-ACEA94BB48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E851A3E-BACA-4205-9AB5-359F8FA06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673B1-059A-495B-8E66-B0A96DB17045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8BED6D6-0512-49D0-A7ED-6CCF86FA2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43CCD5B-333F-4706-AC69-90AC7B474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34F8-4C59-4560-BAB6-29181395E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127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F8425618-4E87-49D8-8D3B-35DB71458D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37B6B97D-B105-48B7-B88B-DFD52BA0ED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9FEA6E-CC24-41E1-9D75-7A5B0126C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673B1-059A-495B-8E66-B0A96DB17045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19FDE51-3659-402A-87AE-074B9F60D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5FA0E2-98D5-43C8-B6BB-4A6A7617D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34F8-4C59-4560-BAB6-29181395E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681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E2A3647-9694-41A5-A44F-5C9010513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DB55822-0635-4CF7-AA47-930148DBA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652DB2F-A52C-4627-8772-1F0455648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673B1-059A-495B-8E66-B0A96DB17045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005C72B-5797-4298-861A-8B869B1C0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1B30E81-E76B-40A7-B45E-784E22AEB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34F8-4C59-4560-BAB6-29181395E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247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D53F09B-2BD1-406B-BA14-497C9B1AE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B3C8776-1E5D-4885-9536-46EACB0CAD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0D9F5B2-4688-4320-A650-555C5444A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673B1-059A-495B-8E66-B0A96DB17045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4C18070-6BE2-457F-B363-61149AB34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8903061-1EA1-4614-814A-9FFCAB625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34F8-4C59-4560-BAB6-29181395E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925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2100D08-13D3-412D-9590-A881BC2F4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C9FF460-47B6-4AE8-A935-5AC840A767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10FAB11A-BC40-4311-9D6D-65FADF39CC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28E4FD2-3DE7-483B-9C78-A130EC9D8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673B1-059A-495B-8E66-B0A96DB17045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58E8E3A-1598-422B-B50A-674183613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0F673B0-E775-4FC8-AFB7-A226E4EC5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34F8-4C59-4560-BAB6-29181395E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06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9E6BADF-192F-4240-8B7C-F3259938F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FC5D8C5-8E23-4144-A021-134380E41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C110F67-9FD6-41C5-B364-3447801547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C6715D07-2AD0-4D12-8D4B-A034470107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B3C694E3-DE94-4372-8C51-3D4248A131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C6313037-EA78-4C67-857B-3FD394815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673B1-059A-495B-8E66-B0A96DB17045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67C0AA4F-BF5B-4101-A784-A7FAFA5B6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D0067CF3-B689-47E9-9054-00C6D9B43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34F8-4C59-4560-BAB6-29181395E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700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20F4986-65C2-4D81-BB70-5BBF4D4C9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6F7BCAA8-404F-4615-9ACE-2288A8EFB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673B1-059A-495B-8E66-B0A96DB17045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C02BB5CC-5190-4791-BEED-39B10EDE5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507BCAB6-47F7-4BAE-8A44-73B4A5DEE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34F8-4C59-4560-BAB6-29181395E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02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79D1AE96-55F9-40DC-81A2-DBAA80264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673B1-059A-495B-8E66-B0A96DB17045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8F1DA94-7327-4066-BFC3-E9A672D49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7D3AC96-B7B8-45F8-9C11-7B3399768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34F8-4C59-4560-BAB6-29181395E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528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881E99B-5DCA-42FB-9D1D-F12AE5286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747F739B-8DA7-4025-855C-BA3462B341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C0C19DA-C36A-406E-9B3F-1EE7D6A731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57172C7-D9A0-42B1-81C2-2CA0A8B94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673B1-059A-495B-8E66-B0A96DB17045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1ED0CF9-A673-4F2F-9E77-9B573B907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3DCD4EE-7751-427B-A4B7-8799D8FC2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34F8-4C59-4560-BAB6-29181395E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777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4E87EFC-9F23-4DF1-A1E4-B2AB9BEAE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E5718A34-41AB-4116-A2EA-32DB5CE539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C0EAE24E-B644-4D1A-94DC-896681A787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CF3C4EA-C0DB-4662-962E-6BA5663FA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673B1-059A-495B-8E66-B0A96DB17045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3F65B78-ADE0-497E-AC77-B6A9F7E2D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326067C-00AE-45AE-9D1B-4DDA65A7B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34F8-4C59-4560-BAB6-29181395E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544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DDF06C82-B859-43D1-A5C7-210BC832D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89FDB89-3889-469B-91DC-C0FDE836C3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5DC284F-3DC6-437C-9B29-7E0881C30A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673B1-059A-495B-8E66-B0A96DB17045}" type="datetimeFigureOut">
              <a:rPr lang="zh-CN" altLang="en-US" smtClean="0"/>
              <a:t>2020/4/5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E0F04EA-7338-4AD7-8D84-676464CEE2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C938969-8F01-4FFD-856C-C8E226DED2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834F8-4C59-4560-BAB6-29181395E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778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gif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2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gif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gif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gif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gif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65F910D-E282-4194-92D0-FFC357F90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3" y="0"/>
            <a:ext cx="12193524" cy="6858000"/>
          </a:xfrm>
          <a:prstGeom prst="rect">
            <a:avLst/>
          </a:prstGeom>
        </p:spPr>
      </p:pic>
      <p:pic>
        <p:nvPicPr>
          <p:cNvPr id="19" name="图片 18" descr="图片包含 男人, 风筝, 黑暗, 房间&#10;&#10;描述已自动生成">
            <a:extLst>
              <a:ext uri="{FF2B5EF4-FFF2-40B4-BE49-F238E27FC236}">
                <a16:creationId xmlns="" xmlns:a16="http://schemas.microsoft.com/office/drawing/2014/main" id="{DD3522CE-7326-4F81-8719-BE4A8ACADCE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780" y="809656"/>
            <a:ext cx="1836719" cy="1836719"/>
          </a:xfrm>
          <a:prstGeom prst="rect">
            <a:avLst/>
          </a:prstGeom>
        </p:spPr>
      </p:pic>
      <p:pic>
        <p:nvPicPr>
          <p:cNvPr id="21" name="图片 20" descr="图片包含 游戏机, 黑暗, 树, 桌子&#10;&#10;描述已自动生成">
            <a:extLst>
              <a:ext uri="{FF2B5EF4-FFF2-40B4-BE49-F238E27FC236}">
                <a16:creationId xmlns="" xmlns:a16="http://schemas.microsoft.com/office/drawing/2014/main" id="{C4C09871-44DD-40CC-B4E8-8FDD450A4D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8216" y="-70621"/>
            <a:ext cx="2555554" cy="255555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1D0FE427-9D16-4417-8F7E-814EC2AE9717}"/>
              </a:ext>
            </a:extLst>
          </p:cNvPr>
          <p:cNvSpPr txBox="1"/>
          <p:nvPr/>
        </p:nvSpPr>
        <p:spPr>
          <a:xfrm>
            <a:off x="1638852" y="-1709949"/>
            <a:ext cx="894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accent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中国风素雅幻灯片模板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3773D9E-4532-4774-9F43-CAE31D14A23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8404" y="1046600"/>
            <a:ext cx="9675191" cy="1603387"/>
          </a:xfrm>
          <a:prstGeom prst="rect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25E734FB-9BA8-4481-BB3E-3854769E53EC}"/>
              </a:ext>
            </a:extLst>
          </p:cNvPr>
          <p:cNvGrpSpPr/>
          <p:nvPr/>
        </p:nvGrpSpPr>
        <p:grpSpPr>
          <a:xfrm>
            <a:off x="4113747" y="9942015"/>
            <a:ext cx="3933875" cy="656655"/>
            <a:chOff x="4113747" y="5311021"/>
            <a:chExt cx="3933875" cy="656655"/>
          </a:xfrm>
        </p:grpSpPr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CC2E0BF6-5AE0-4757-9A33-AE7993A1AC5A}"/>
                </a:ext>
              </a:extLst>
            </p:cNvPr>
            <p:cNvSpPr txBox="1"/>
            <p:nvPr/>
          </p:nvSpPr>
          <p:spPr>
            <a:xfrm>
              <a:off x="5013455" y="5311021"/>
              <a:ext cx="21544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设计师  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@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晓儿</a:t>
              </a: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="" xmlns:a16="http://schemas.microsoft.com/office/drawing/2014/main" id="{910B5275-DD48-43CC-BEB1-F1AD9B7FECE3}"/>
                </a:ext>
              </a:extLst>
            </p:cNvPr>
            <p:cNvGrpSpPr/>
            <p:nvPr/>
          </p:nvGrpSpPr>
          <p:grpSpPr>
            <a:xfrm>
              <a:off x="4803645" y="5690677"/>
              <a:ext cx="2592714" cy="276999"/>
              <a:chOff x="4665336" y="5485418"/>
              <a:chExt cx="2887829" cy="308528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="" xmlns:a16="http://schemas.microsoft.com/office/drawing/2014/main" id="{88D83AE6-3961-4AA9-B188-248FA6ECB49A}"/>
                  </a:ext>
                </a:extLst>
              </p:cNvPr>
              <p:cNvSpPr txBox="1"/>
              <p:nvPr/>
            </p:nvSpPr>
            <p:spPr>
              <a:xfrm>
                <a:off x="4665336" y="5485418"/>
                <a:ext cx="2887829" cy="3085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200" dirty="0">
                    <a:solidFill>
                      <a:schemeClr val="accent1">
                        <a:lumMod val="50000"/>
                      </a:schemeClr>
                    </a:solidFill>
                    <a:latin typeface="方正宋刻本秀楷简体" panose="02000000000000000000" pitchFamily="2" charset="-122"/>
                    <a:ea typeface="方正宋刻本秀楷简体" panose="02000000000000000000" pitchFamily="2" charset="-122"/>
                  </a:rPr>
                  <a:t>二零二零年四月四日</a:t>
                </a: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="" xmlns:a16="http://schemas.microsoft.com/office/drawing/2014/main" id="{1BD3FBA4-AA49-4D81-B0C6-87B2E1C86872}"/>
                  </a:ext>
                </a:extLst>
              </p:cNvPr>
              <p:cNvSpPr/>
              <p:nvPr/>
            </p:nvSpPr>
            <p:spPr>
              <a:xfrm>
                <a:off x="4736277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9557BDA6-73DE-4636-8482-EEA56D909A55}"/>
                  </a:ext>
                </a:extLst>
              </p:cNvPr>
              <p:cNvSpPr/>
              <p:nvPr/>
            </p:nvSpPr>
            <p:spPr>
              <a:xfrm>
                <a:off x="5056519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="" xmlns:a16="http://schemas.microsoft.com/office/drawing/2014/main" id="{2A3436AB-FCC5-464F-B3EF-BE9FB570FA83}"/>
                  </a:ext>
                </a:extLst>
              </p:cNvPr>
              <p:cNvSpPr/>
              <p:nvPr/>
            </p:nvSpPr>
            <p:spPr>
              <a:xfrm>
                <a:off x="5360885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="" xmlns:a16="http://schemas.microsoft.com/office/drawing/2014/main" id="{848D21EA-1D56-4608-8C7D-88C3A5009B0A}"/>
                  </a:ext>
                </a:extLst>
              </p:cNvPr>
              <p:cNvSpPr/>
              <p:nvPr/>
            </p:nvSpPr>
            <p:spPr>
              <a:xfrm>
                <a:off x="5681127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EA7B9472-8D19-4AD8-B80D-D64283F83D2F}"/>
                  </a:ext>
                </a:extLst>
              </p:cNvPr>
              <p:cNvSpPr/>
              <p:nvPr/>
            </p:nvSpPr>
            <p:spPr>
              <a:xfrm>
                <a:off x="5987626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="" xmlns:a16="http://schemas.microsoft.com/office/drawing/2014/main" id="{55C82D18-66FC-4E68-93C8-48C327C0A2BA}"/>
                  </a:ext>
                </a:extLst>
              </p:cNvPr>
              <p:cNvSpPr/>
              <p:nvPr/>
            </p:nvSpPr>
            <p:spPr>
              <a:xfrm>
                <a:off x="6307868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="" xmlns:a16="http://schemas.microsoft.com/office/drawing/2014/main" id="{C61A1083-24AA-473F-9498-943C65195E71}"/>
                  </a:ext>
                </a:extLst>
              </p:cNvPr>
              <p:cNvSpPr/>
              <p:nvPr/>
            </p:nvSpPr>
            <p:spPr>
              <a:xfrm>
                <a:off x="6614367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11919BF8-2AAB-4032-A407-4653635C94D4}"/>
                  </a:ext>
                </a:extLst>
              </p:cNvPr>
              <p:cNvSpPr/>
              <p:nvPr/>
            </p:nvSpPr>
            <p:spPr>
              <a:xfrm>
                <a:off x="6934609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="" xmlns:a16="http://schemas.microsoft.com/office/drawing/2014/main" id="{45D1A11C-C3BC-4DB7-9E5E-8CD224748CB9}"/>
                  </a:ext>
                </a:extLst>
              </p:cNvPr>
              <p:cNvSpPr/>
              <p:nvPr/>
            </p:nvSpPr>
            <p:spPr>
              <a:xfrm>
                <a:off x="7241108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B964D86E-19F0-4671-B3BD-CBB2364E0B4C}"/>
                </a:ext>
              </a:extLst>
            </p:cNvPr>
            <p:cNvCxnSpPr/>
            <p:nvPr/>
          </p:nvCxnSpPr>
          <p:spPr>
            <a:xfrm flipH="1">
              <a:off x="6940896" y="5478022"/>
              <a:ext cx="110672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63E60"/>
                  </a:gs>
                  <a:gs pos="100000">
                    <a:srgbClr val="345C7F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82C16704-9C90-4E4C-BF7A-BD66A3CEB115}"/>
                </a:ext>
              </a:extLst>
            </p:cNvPr>
            <p:cNvCxnSpPr>
              <a:cxnSpLocks/>
            </p:cNvCxnSpPr>
            <p:nvPr/>
          </p:nvCxnSpPr>
          <p:spPr>
            <a:xfrm>
              <a:off x="4113747" y="5478022"/>
              <a:ext cx="110672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63E60"/>
                  </a:gs>
                  <a:gs pos="100000">
                    <a:srgbClr val="345C7F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3CDF903-B220-41D8-96D4-DB1AD3842DE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1073" y="5344344"/>
            <a:ext cx="3944454" cy="71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2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1574DF8-4ADF-45A3-A86C-CC99775A845B}"/>
              </a:ext>
            </a:extLst>
          </p:cNvPr>
          <p:cNvSpPr txBox="1"/>
          <p:nvPr/>
        </p:nvSpPr>
        <p:spPr>
          <a:xfrm>
            <a:off x="9006564" y="1606979"/>
            <a:ext cx="2676768" cy="39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02.</a:t>
            </a:r>
            <a:r>
              <a:rPr lang="zh-CN" altLang="en-US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点击输入关键词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5C9EDBE7-84F6-445C-9946-0550A3057E6C}"/>
              </a:ext>
            </a:extLst>
          </p:cNvPr>
          <p:cNvGrpSpPr/>
          <p:nvPr/>
        </p:nvGrpSpPr>
        <p:grpSpPr>
          <a:xfrm rot="21380834">
            <a:off x="3965137" y="1071615"/>
            <a:ext cx="4538179" cy="4538179"/>
            <a:chOff x="3684490" y="1061503"/>
            <a:chExt cx="4845811" cy="4845811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86D6683D-974D-4C31-9037-E02132D39E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63109" y="1430630"/>
              <a:ext cx="4065780" cy="4069767"/>
            </a:xfrm>
            <a:prstGeom prst="ellipse">
              <a:avLst/>
            </a:prstGeom>
            <a:ln w="6350">
              <a:solidFill>
                <a:schemeClr val="accent5">
                  <a:lumMod val="20000"/>
                  <a:lumOff val="80000"/>
                </a:schemeClr>
              </a:solidFill>
            </a:ln>
            <a:effectLst/>
          </p:spPr>
        </p:pic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34F3D61B-9B97-4194-8843-176174F8B381}"/>
                </a:ext>
              </a:extLst>
            </p:cNvPr>
            <p:cNvSpPr/>
            <p:nvPr/>
          </p:nvSpPr>
          <p:spPr>
            <a:xfrm rot="16200000">
              <a:off x="3684490" y="1061503"/>
              <a:ext cx="4845811" cy="4845811"/>
            </a:xfrm>
            <a:prstGeom prst="ellipse">
              <a:avLst/>
            </a:prstGeom>
            <a:noFill/>
            <a:ln w="22225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7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310F2066-75DC-44D9-976F-E039EC5C8F8D}"/>
                </a:ext>
              </a:extLst>
            </p:cNvPr>
            <p:cNvSpPr/>
            <p:nvPr/>
          </p:nvSpPr>
          <p:spPr>
            <a:xfrm rot="8337299">
              <a:off x="3863021" y="1250167"/>
              <a:ext cx="4488748" cy="4488748"/>
            </a:xfrm>
            <a:prstGeom prst="ellipse">
              <a:avLst/>
            </a:prstGeom>
            <a:noFill/>
            <a:ln w="22225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7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6F8BDB81-3284-4F94-B876-55C0512D0420}"/>
              </a:ext>
            </a:extLst>
          </p:cNvPr>
          <p:cNvSpPr txBox="1"/>
          <p:nvPr/>
        </p:nvSpPr>
        <p:spPr>
          <a:xfrm>
            <a:off x="8774901" y="3848370"/>
            <a:ext cx="2908431" cy="39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04.</a:t>
            </a:r>
            <a:r>
              <a:rPr lang="zh-CN" altLang="en-US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点击输入关键词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13881BFF-EFC3-44F0-B5D0-11AE7984BC07}"/>
              </a:ext>
            </a:extLst>
          </p:cNvPr>
          <p:cNvSpPr txBox="1"/>
          <p:nvPr/>
        </p:nvSpPr>
        <p:spPr>
          <a:xfrm>
            <a:off x="508667" y="3848370"/>
            <a:ext cx="2819871" cy="39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03.</a:t>
            </a:r>
            <a:r>
              <a:rPr lang="zh-CN" altLang="en-US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点击输入关键词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EDB4488E-F191-47F0-9C03-02121255F32F}"/>
              </a:ext>
            </a:extLst>
          </p:cNvPr>
          <p:cNvSpPr txBox="1"/>
          <p:nvPr/>
        </p:nvSpPr>
        <p:spPr>
          <a:xfrm>
            <a:off x="508667" y="1606979"/>
            <a:ext cx="2653978" cy="39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01.</a:t>
            </a:r>
            <a:r>
              <a:rPr lang="zh-CN" altLang="en-US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点击输入关键词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CA99FF4D-38D4-4578-BC3D-F20012A920AB}"/>
              </a:ext>
            </a:extLst>
          </p:cNvPr>
          <p:cNvSpPr txBox="1"/>
          <p:nvPr/>
        </p:nvSpPr>
        <p:spPr>
          <a:xfrm>
            <a:off x="508667" y="1989542"/>
            <a:ext cx="3287487" cy="8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点击输入你的观点，该段文字为文本框占位，内容无实际意义可以忽略，替换为文字内容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C782812-1AF8-4627-9940-D957CE2FCB0B}"/>
              </a:ext>
            </a:extLst>
          </p:cNvPr>
          <p:cNvSpPr txBox="1"/>
          <p:nvPr/>
        </p:nvSpPr>
        <p:spPr>
          <a:xfrm>
            <a:off x="508667" y="4242479"/>
            <a:ext cx="3287487" cy="8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点击输入你的观点，该段文字为文本框占位，内容无实际意义可以忽略，替换为文字内容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2472786-3E68-4B6B-AE3E-DF0F45D0E710}"/>
              </a:ext>
            </a:extLst>
          </p:cNvPr>
          <p:cNvSpPr txBox="1"/>
          <p:nvPr/>
        </p:nvSpPr>
        <p:spPr>
          <a:xfrm>
            <a:off x="8395845" y="4242479"/>
            <a:ext cx="3287487" cy="8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点击输入你的观点，该段文字为文本框占位，内容无实际意义可以忽略，替换为文字内容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678A95EE-011F-472B-92D6-7412DBCB886F}"/>
              </a:ext>
            </a:extLst>
          </p:cNvPr>
          <p:cNvSpPr txBox="1"/>
          <p:nvPr/>
        </p:nvSpPr>
        <p:spPr>
          <a:xfrm>
            <a:off x="8395845" y="1967913"/>
            <a:ext cx="3287487" cy="8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点击输入你的观点，该段文字为文本框占位，内容无实际意义可以忽略，替换为文字内容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47148BDF-AFD2-43F7-AA30-D60CEE9917A2}"/>
              </a:ext>
            </a:extLst>
          </p:cNvPr>
          <p:cNvGrpSpPr/>
          <p:nvPr/>
        </p:nvGrpSpPr>
        <p:grpSpPr>
          <a:xfrm>
            <a:off x="587375" y="2950902"/>
            <a:ext cx="3014243" cy="12700"/>
            <a:chOff x="587375" y="3139584"/>
            <a:chExt cx="3014243" cy="12700"/>
          </a:xfrm>
        </p:grpSpPr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EFE33D53-A59B-4597-8552-049E8DC8EF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33618" y="3139584"/>
              <a:ext cx="468000" cy="0"/>
            </a:xfrm>
            <a:prstGeom prst="line">
              <a:avLst/>
            </a:prstGeom>
            <a:ln w="44450">
              <a:solidFill>
                <a:srgbClr val="305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AC22FCC5-21ED-4763-945A-65300800FF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7375" y="3152284"/>
              <a:ext cx="2575271" cy="0"/>
            </a:xfrm>
            <a:prstGeom prst="line">
              <a:avLst/>
            </a:prstGeom>
            <a:ln w="0">
              <a:solidFill>
                <a:srgbClr val="305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E08B9B4B-F3CE-4ECD-B108-16DC6494B82E}"/>
              </a:ext>
            </a:extLst>
          </p:cNvPr>
          <p:cNvGrpSpPr/>
          <p:nvPr/>
        </p:nvGrpSpPr>
        <p:grpSpPr>
          <a:xfrm>
            <a:off x="587375" y="5158283"/>
            <a:ext cx="3014243" cy="12700"/>
            <a:chOff x="587375" y="3139584"/>
            <a:chExt cx="3014243" cy="12700"/>
          </a:xfrm>
        </p:grpSpPr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EC8726D6-C7C6-4AEA-B5E4-6031FF88C7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33618" y="3139584"/>
              <a:ext cx="468000" cy="0"/>
            </a:xfrm>
            <a:prstGeom prst="line">
              <a:avLst/>
            </a:prstGeom>
            <a:ln w="44450">
              <a:solidFill>
                <a:srgbClr val="305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3D051B1A-8B7A-48B7-9C25-8FCD60E293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7375" y="3152284"/>
              <a:ext cx="2575271" cy="0"/>
            </a:xfrm>
            <a:prstGeom prst="line">
              <a:avLst/>
            </a:prstGeom>
            <a:ln w="0">
              <a:solidFill>
                <a:srgbClr val="305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AADD45DA-FA85-43C2-B881-6E4589FA3722}"/>
              </a:ext>
            </a:extLst>
          </p:cNvPr>
          <p:cNvGrpSpPr/>
          <p:nvPr/>
        </p:nvGrpSpPr>
        <p:grpSpPr>
          <a:xfrm>
            <a:off x="8597918" y="5151933"/>
            <a:ext cx="3000722" cy="9525"/>
            <a:chOff x="161925" y="3133234"/>
            <a:chExt cx="3000722" cy="9525"/>
          </a:xfrm>
        </p:grpSpPr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CF3D8D20-4CA6-467A-9868-972F4723A6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925" y="3133234"/>
              <a:ext cx="468000" cy="0"/>
            </a:xfrm>
            <a:prstGeom prst="line">
              <a:avLst/>
            </a:prstGeom>
            <a:ln w="44450">
              <a:solidFill>
                <a:srgbClr val="305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951652B2-CC87-41F3-9320-8EC17C611F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9165" y="3142759"/>
              <a:ext cx="2873482" cy="0"/>
            </a:xfrm>
            <a:prstGeom prst="line">
              <a:avLst/>
            </a:prstGeom>
            <a:ln w="0">
              <a:solidFill>
                <a:srgbClr val="305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27D53157-B17F-4361-AD70-96C65B564FFC}"/>
              </a:ext>
            </a:extLst>
          </p:cNvPr>
          <p:cNvGrpSpPr/>
          <p:nvPr/>
        </p:nvGrpSpPr>
        <p:grpSpPr>
          <a:xfrm>
            <a:off x="8597918" y="2837249"/>
            <a:ext cx="3000722" cy="9525"/>
            <a:chOff x="161925" y="3133234"/>
            <a:chExt cx="3000722" cy="9525"/>
          </a:xfrm>
        </p:grpSpPr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CDD4F502-A07F-40B5-BB87-68FA6386D1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925" y="3133234"/>
              <a:ext cx="468000" cy="0"/>
            </a:xfrm>
            <a:prstGeom prst="line">
              <a:avLst/>
            </a:prstGeom>
            <a:ln w="44450">
              <a:solidFill>
                <a:srgbClr val="305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3A04220C-34DE-4824-AD49-4BFF6F7AD3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9165" y="3142759"/>
              <a:ext cx="2873482" cy="0"/>
            </a:xfrm>
            <a:prstGeom prst="line">
              <a:avLst/>
            </a:prstGeom>
            <a:ln w="0">
              <a:solidFill>
                <a:srgbClr val="305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1363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E178256F-2B46-43AA-A19B-A5A9778BA615}"/>
              </a:ext>
            </a:extLst>
          </p:cNvPr>
          <p:cNvGrpSpPr/>
          <p:nvPr/>
        </p:nvGrpSpPr>
        <p:grpSpPr>
          <a:xfrm>
            <a:off x="587375" y="1109824"/>
            <a:ext cx="10126729" cy="4929169"/>
            <a:chOff x="1125220" y="1594403"/>
            <a:chExt cx="2379980" cy="3891995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980C3C38-54BC-4CF9-B7D2-D5045D9E359B}"/>
                </a:ext>
              </a:extLst>
            </p:cNvPr>
            <p:cNvSpPr/>
            <p:nvPr/>
          </p:nvSpPr>
          <p:spPr>
            <a:xfrm>
              <a:off x="1125220" y="1715763"/>
              <a:ext cx="2379980" cy="3601916"/>
            </a:xfrm>
            <a:prstGeom prst="rect">
              <a:avLst/>
            </a:prstGeom>
            <a:noFill/>
            <a:ln w="9525">
              <a:solidFill>
                <a:schemeClr val="accent1">
                  <a:lumMod val="75000"/>
                  <a:alpha val="6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5633322F-6019-43B3-B203-3860E301BDA0}"/>
                </a:ext>
              </a:extLst>
            </p:cNvPr>
            <p:cNvSpPr/>
            <p:nvPr/>
          </p:nvSpPr>
          <p:spPr>
            <a:xfrm>
              <a:off x="1166949" y="1594403"/>
              <a:ext cx="2299058" cy="3891995"/>
            </a:xfrm>
            <a:prstGeom prst="rect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  <a:effectLst>
              <a:outerShdw blurRad="63500" sx="101000" sy="101000" algn="ct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AC405A1A-2185-455E-A980-4F10D3C6AB4B}"/>
              </a:ext>
            </a:extLst>
          </p:cNvPr>
          <p:cNvGrpSpPr/>
          <p:nvPr/>
        </p:nvGrpSpPr>
        <p:grpSpPr>
          <a:xfrm>
            <a:off x="10058617" y="3840734"/>
            <a:ext cx="2319341" cy="2061420"/>
            <a:chOff x="2520278" y="1319082"/>
            <a:chExt cx="2319341" cy="20614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DB2F5B46-E1BB-446E-A5BC-C2D6FAFEF235}"/>
                </a:ext>
              </a:extLst>
            </p:cNvPr>
            <p:cNvSpPr txBox="1"/>
            <p:nvPr/>
          </p:nvSpPr>
          <p:spPr>
            <a:xfrm>
              <a:off x="2520278" y="1319082"/>
              <a:ext cx="141718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100000">
                        <a:srgbClr val="263E60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defRPr>
              </a:lvl1pPr>
            </a:lstStyle>
            <a:p>
              <a:r>
                <a:rPr lang="zh-CN" altLang="en-US" sz="9600" dirty="0"/>
                <a:t>清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5096AB08-5917-4A56-A077-9BD247A87992}"/>
                </a:ext>
              </a:extLst>
            </p:cNvPr>
            <p:cNvSpPr txBox="1"/>
            <p:nvPr/>
          </p:nvSpPr>
          <p:spPr>
            <a:xfrm>
              <a:off x="3422438" y="2119493"/>
              <a:ext cx="141718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dirty="0">
                  <a:gradFill flip="none" rotWithShape="1">
                    <a:gsLst>
                      <a:gs pos="100000">
                        <a:srgbClr val="263E60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明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7111A546-C3BA-4EEB-BEDD-994FEF2026D7}"/>
                </a:ext>
              </a:extLst>
            </p:cNvPr>
            <p:cNvSpPr txBox="1"/>
            <p:nvPr/>
          </p:nvSpPr>
          <p:spPr>
            <a:xfrm>
              <a:off x="3146617" y="3041948"/>
              <a:ext cx="11587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dirty="0">
                  <a:gradFill flip="none" rotWithShape="1">
                    <a:gsLst>
                      <a:gs pos="100000">
                        <a:srgbClr val="263E60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Qing </a:t>
              </a:r>
              <a:r>
                <a:rPr lang="en-US" altLang="zh-CN" sz="1600" dirty="0" err="1">
                  <a:gradFill flip="none" rotWithShape="1">
                    <a:gsLst>
                      <a:gs pos="100000">
                        <a:srgbClr val="263E60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ming</a:t>
              </a:r>
              <a:endParaRPr lang="zh-CN" altLang="en-US" sz="1600" dirty="0">
                <a:gradFill flip="none" rotWithShape="1">
                  <a:gsLst>
                    <a:gs pos="100000">
                      <a:srgbClr val="263E60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6306CB9A-85C7-4A32-AADA-71396C0DF6FA}"/>
              </a:ext>
            </a:extLst>
          </p:cNvPr>
          <p:cNvSpPr txBox="1"/>
          <p:nvPr/>
        </p:nvSpPr>
        <p:spPr>
          <a:xfrm>
            <a:off x="971011" y="1695374"/>
            <a:ext cx="2673710" cy="501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点击输入关键词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6F19691-DE69-4CC8-AB2F-832C4FE6DE07}"/>
              </a:ext>
            </a:extLst>
          </p:cNvPr>
          <p:cNvSpPr txBox="1"/>
          <p:nvPr/>
        </p:nvSpPr>
        <p:spPr>
          <a:xfrm>
            <a:off x="1178368" y="2305602"/>
            <a:ext cx="8880249" cy="8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点击输入你的观点，该段文字为文本框占位，内容无实际意义可以忽略，替换为文字内容，点击输入你的观点该段文字为文本框占位，内容无实际意义可以忽略，替换为文字内容</a:t>
            </a: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</a:t>
            </a: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点击输入你的观点，该段文字为文本框占位，内容无实际意义可以忽略，替换为文字内容。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C8794B31-B445-4043-A7F1-9779FE884EE9}"/>
              </a:ext>
            </a:extLst>
          </p:cNvPr>
          <p:cNvSpPr txBox="1"/>
          <p:nvPr/>
        </p:nvSpPr>
        <p:spPr>
          <a:xfrm>
            <a:off x="1178368" y="3415426"/>
            <a:ext cx="8796867" cy="8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点击输入你的观点，该段文字为文本框占位，内容无实际意义可以忽略，替换为文字内容，点击输入你的观点该段文字为文本框占位，内容无实际意义可以忽略，替换为文字内容</a:t>
            </a: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</a:t>
            </a: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点击输入你的观点，该段文字为文本框占位，内容无实际意义可以忽略，替换为文字内容。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C204A05A-B6A2-43FB-9E24-429E2EE58BFC}"/>
              </a:ext>
            </a:extLst>
          </p:cNvPr>
          <p:cNvSpPr txBox="1"/>
          <p:nvPr/>
        </p:nvSpPr>
        <p:spPr>
          <a:xfrm>
            <a:off x="1178368" y="4525250"/>
            <a:ext cx="8796867" cy="8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点击输入你的观点，该段文字为文本框占位，内容无实际意义可以忽略，替换为文字内容，点击输入你的观点该段文字为文本框占位，内容无实际意义可以忽略，替换为文字内容</a:t>
            </a: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</a:t>
            </a: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点击输入你的观点，该段文字为文本框占位，内容无实际意义可以忽略，替换为文字内容。</a:t>
            </a:r>
          </a:p>
        </p:txBody>
      </p:sp>
      <p:pic>
        <p:nvPicPr>
          <p:cNvPr id="26" name="图片 25" descr="图片包含 游戏机, 黑暗, 树, 桌子&#10;&#10;描述已自动生成">
            <a:extLst>
              <a:ext uri="{FF2B5EF4-FFF2-40B4-BE49-F238E27FC236}">
                <a16:creationId xmlns="" xmlns:a16="http://schemas.microsoft.com/office/drawing/2014/main" id="{F04BB6F9-4606-4E62-987A-00BE983C71A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30652" y="0"/>
            <a:ext cx="2090081" cy="209008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0BB61140-D036-48B6-8F0D-D1DF144B7AE4}"/>
              </a:ext>
            </a:extLst>
          </p:cNvPr>
          <p:cNvGrpSpPr/>
          <p:nvPr/>
        </p:nvGrpSpPr>
        <p:grpSpPr>
          <a:xfrm>
            <a:off x="1292884" y="3260809"/>
            <a:ext cx="8576830" cy="12700"/>
            <a:chOff x="1292884" y="3260809"/>
            <a:chExt cx="8576830" cy="12700"/>
          </a:xfrm>
        </p:grpSpPr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744B425D-C59E-45F0-8F01-1E5D9A8170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2884" y="3260809"/>
              <a:ext cx="468000" cy="0"/>
            </a:xfrm>
            <a:prstGeom prst="line">
              <a:avLst/>
            </a:prstGeom>
            <a:ln w="44450">
              <a:solidFill>
                <a:srgbClr val="305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DB3FDB5A-EC4A-4860-BB93-EB9CE1F147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05794" y="3273509"/>
              <a:ext cx="8363920" cy="0"/>
            </a:xfrm>
            <a:prstGeom prst="line">
              <a:avLst/>
            </a:prstGeom>
            <a:ln w="6350">
              <a:solidFill>
                <a:srgbClr val="30597D">
                  <a:alpha val="6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8C8B27C3-BBE3-4EFE-8B7F-D940D4EE0DD5}"/>
              </a:ext>
            </a:extLst>
          </p:cNvPr>
          <p:cNvGrpSpPr/>
          <p:nvPr/>
        </p:nvGrpSpPr>
        <p:grpSpPr>
          <a:xfrm>
            <a:off x="1292884" y="4407044"/>
            <a:ext cx="8576830" cy="12700"/>
            <a:chOff x="1292884" y="3260809"/>
            <a:chExt cx="8576830" cy="12700"/>
          </a:xfrm>
        </p:grpSpPr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017B1050-0047-492D-8C36-4AB0EDB2E0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2884" y="3260809"/>
              <a:ext cx="468000" cy="0"/>
            </a:xfrm>
            <a:prstGeom prst="line">
              <a:avLst/>
            </a:prstGeom>
            <a:ln w="44450">
              <a:solidFill>
                <a:srgbClr val="305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9DC5E056-B82C-4708-80B4-C06071412B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05794" y="3273509"/>
              <a:ext cx="8363920" cy="0"/>
            </a:xfrm>
            <a:prstGeom prst="line">
              <a:avLst/>
            </a:prstGeom>
            <a:ln w="6350">
              <a:solidFill>
                <a:srgbClr val="30597D">
                  <a:alpha val="6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2534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5F237CF8-350E-491A-B919-5EA220824721}"/>
              </a:ext>
            </a:extLst>
          </p:cNvPr>
          <p:cNvGrpSpPr/>
          <p:nvPr/>
        </p:nvGrpSpPr>
        <p:grpSpPr>
          <a:xfrm>
            <a:off x="865166" y="1429385"/>
            <a:ext cx="2108835" cy="3999230"/>
            <a:chOff x="1302028" y="1429385"/>
            <a:chExt cx="2108835" cy="3999230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AC289CEA-B301-46C7-944B-900F50C8B621}"/>
                </a:ext>
              </a:extLst>
            </p:cNvPr>
            <p:cNvGrpSpPr/>
            <p:nvPr/>
          </p:nvGrpSpPr>
          <p:grpSpPr>
            <a:xfrm>
              <a:off x="1302028" y="1429385"/>
              <a:ext cx="2108835" cy="485776"/>
              <a:chOff x="1109881" y="1539557"/>
              <a:chExt cx="2405357" cy="4052797"/>
            </a:xfrm>
          </p:grpSpPr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EA1FCBEC-850D-4680-83F0-2B21C2A7CA44}"/>
                  </a:ext>
                </a:extLst>
              </p:cNvPr>
              <p:cNvSpPr/>
              <p:nvPr/>
            </p:nvSpPr>
            <p:spPr>
              <a:xfrm>
                <a:off x="1109881" y="1715759"/>
                <a:ext cx="2405357" cy="3601920"/>
              </a:xfrm>
              <a:prstGeom prst="rect">
                <a:avLst/>
              </a:prstGeom>
              <a:noFill/>
              <a:ln w="9525">
                <a:solidFill>
                  <a:schemeClr val="accent1">
                    <a:lumMod val="75000"/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="" xmlns:a16="http://schemas.microsoft.com/office/drawing/2014/main" id="{ED7ABF9C-06F3-44D2-8594-0C638B564EB4}"/>
                  </a:ext>
                </a:extLst>
              </p:cNvPr>
              <p:cNvSpPr/>
              <p:nvPr/>
            </p:nvSpPr>
            <p:spPr>
              <a:xfrm>
                <a:off x="1166949" y="1539557"/>
                <a:ext cx="2299059" cy="4052797"/>
              </a:xfrm>
              <a:prstGeom prst="rect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  <a:effectLst>
                <a:outerShdw blurRad="63500" sx="101000" sy="101000" algn="ctr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9BEE6CDB-4FAD-4612-8146-2190428D59FD}"/>
                </a:ext>
              </a:extLst>
            </p:cNvPr>
            <p:cNvSpPr txBox="1"/>
            <p:nvPr/>
          </p:nvSpPr>
          <p:spPr>
            <a:xfrm>
              <a:off x="1348108" y="2442522"/>
              <a:ext cx="2016678" cy="742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点击输入你的观点，文字为文本框占位，内容无实际意义可以忽略，替换文字内容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041EABDB-FE9C-499D-8048-CA91D289DB3C}"/>
                </a:ext>
              </a:extLst>
            </p:cNvPr>
            <p:cNvSpPr txBox="1"/>
            <p:nvPr/>
          </p:nvSpPr>
          <p:spPr>
            <a:xfrm>
              <a:off x="1348108" y="3483383"/>
              <a:ext cx="2016678" cy="742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点击输入你的观点，文字为文本框占位，内容无实际意义可以忽略，替换文字内容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29546D36-65BB-4277-9CD1-860BDF483DC6}"/>
                </a:ext>
              </a:extLst>
            </p:cNvPr>
            <p:cNvSpPr txBox="1"/>
            <p:nvPr/>
          </p:nvSpPr>
          <p:spPr>
            <a:xfrm>
              <a:off x="1348108" y="1448876"/>
              <a:ext cx="2016677" cy="433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点击输入关键词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7555B52C-441E-4B23-B6D3-CEF39C08A184}"/>
                </a:ext>
              </a:extLst>
            </p:cNvPr>
            <p:cNvSpPr/>
            <p:nvPr/>
          </p:nvSpPr>
          <p:spPr>
            <a:xfrm>
              <a:off x="1302028" y="2143980"/>
              <a:ext cx="2108835" cy="3284635"/>
            </a:xfrm>
            <a:prstGeom prst="rect">
              <a:avLst/>
            </a:prstGeom>
            <a:noFill/>
            <a:ln w="9525">
              <a:solidFill>
                <a:schemeClr val="accent1">
                  <a:lumMod val="75000"/>
                  <a:alpha val="6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D517A5FC-A395-4425-99E7-3BEADAC74C6D}"/>
                </a:ext>
              </a:extLst>
            </p:cNvPr>
            <p:cNvSpPr txBox="1"/>
            <p:nvPr/>
          </p:nvSpPr>
          <p:spPr>
            <a:xfrm>
              <a:off x="1348108" y="4403448"/>
              <a:ext cx="2016678" cy="742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点击输入你的观点，文字为文本框占位，内容无实际意义可以忽略，替换文字内容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5AA44C7B-258B-4753-9190-C63B61823F31}"/>
              </a:ext>
            </a:extLst>
          </p:cNvPr>
          <p:cNvGrpSpPr/>
          <p:nvPr/>
        </p:nvGrpSpPr>
        <p:grpSpPr>
          <a:xfrm>
            <a:off x="9218000" y="1429385"/>
            <a:ext cx="2108835" cy="3999230"/>
            <a:chOff x="1302028" y="1429385"/>
            <a:chExt cx="2108835" cy="3999230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F03E17E8-404F-491C-A74C-086EE2B535DF}"/>
                </a:ext>
              </a:extLst>
            </p:cNvPr>
            <p:cNvGrpSpPr/>
            <p:nvPr/>
          </p:nvGrpSpPr>
          <p:grpSpPr>
            <a:xfrm>
              <a:off x="1302028" y="1429385"/>
              <a:ext cx="2108835" cy="485776"/>
              <a:chOff x="1109881" y="1539557"/>
              <a:chExt cx="2405357" cy="4052797"/>
            </a:xfrm>
          </p:grpSpPr>
          <p:sp>
            <p:nvSpPr>
              <p:cNvPr id="24" name="矩形 23">
                <a:extLst>
                  <a:ext uri="{FF2B5EF4-FFF2-40B4-BE49-F238E27FC236}">
                    <a16:creationId xmlns="" xmlns:a16="http://schemas.microsoft.com/office/drawing/2014/main" id="{B5ECDFAA-A6FF-4FB4-AA9E-C4FDD6E68A40}"/>
                  </a:ext>
                </a:extLst>
              </p:cNvPr>
              <p:cNvSpPr/>
              <p:nvPr/>
            </p:nvSpPr>
            <p:spPr>
              <a:xfrm>
                <a:off x="1109881" y="1715759"/>
                <a:ext cx="2405357" cy="3601920"/>
              </a:xfrm>
              <a:prstGeom prst="rect">
                <a:avLst/>
              </a:prstGeom>
              <a:noFill/>
              <a:ln w="9525">
                <a:solidFill>
                  <a:schemeClr val="accent1">
                    <a:lumMod val="75000"/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="" xmlns:a16="http://schemas.microsoft.com/office/drawing/2014/main" id="{FCA95217-214D-430E-BDBE-453927CB6D36}"/>
                  </a:ext>
                </a:extLst>
              </p:cNvPr>
              <p:cNvSpPr/>
              <p:nvPr/>
            </p:nvSpPr>
            <p:spPr>
              <a:xfrm>
                <a:off x="1166949" y="1539557"/>
                <a:ext cx="2299059" cy="4052797"/>
              </a:xfrm>
              <a:prstGeom prst="rect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  <a:effectLst>
                <a:outerShdw blurRad="63500" sx="101000" sy="101000" algn="ctr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64BD2E64-425C-4CBD-B990-30AE4CF5D0B9}"/>
                </a:ext>
              </a:extLst>
            </p:cNvPr>
            <p:cNvSpPr txBox="1"/>
            <p:nvPr/>
          </p:nvSpPr>
          <p:spPr>
            <a:xfrm>
              <a:off x="1348108" y="2442522"/>
              <a:ext cx="2016678" cy="742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点击输入你的观点，文字为文本框占位，内容无实际意义可以忽略，替换文字内容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E8B93CA6-86EF-401F-A890-1CB89AD23FC4}"/>
                </a:ext>
              </a:extLst>
            </p:cNvPr>
            <p:cNvSpPr txBox="1"/>
            <p:nvPr/>
          </p:nvSpPr>
          <p:spPr>
            <a:xfrm>
              <a:off x="1348108" y="3483383"/>
              <a:ext cx="2016678" cy="742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点击输入你的观点，文字为文本框占位，内容无实际意义可以忽略，替换文字内容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0FF7D986-19F5-4479-B81A-D67882F760D1}"/>
                </a:ext>
              </a:extLst>
            </p:cNvPr>
            <p:cNvSpPr txBox="1"/>
            <p:nvPr/>
          </p:nvSpPr>
          <p:spPr>
            <a:xfrm>
              <a:off x="1348108" y="1448876"/>
              <a:ext cx="2016677" cy="433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点击输入关键词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B01B31F5-E12F-4578-9D42-1FBAEF364E3B}"/>
                </a:ext>
              </a:extLst>
            </p:cNvPr>
            <p:cNvSpPr/>
            <p:nvPr/>
          </p:nvSpPr>
          <p:spPr>
            <a:xfrm>
              <a:off x="1302028" y="2143980"/>
              <a:ext cx="2108835" cy="3284635"/>
            </a:xfrm>
            <a:prstGeom prst="rect">
              <a:avLst/>
            </a:prstGeom>
            <a:noFill/>
            <a:ln w="9525">
              <a:solidFill>
                <a:schemeClr val="accent1">
                  <a:lumMod val="75000"/>
                  <a:alpha val="6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88CE9D52-6DE8-45BA-BBFC-F705D4420382}"/>
                </a:ext>
              </a:extLst>
            </p:cNvPr>
            <p:cNvSpPr txBox="1"/>
            <p:nvPr/>
          </p:nvSpPr>
          <p:spPr>
            <a:xfrm>
              <a:off x="1348108" y="4403448"/>
              <a:ext cx="2016678" cy="742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点击输入你的观点，文字为文本框占位，内容无实际意义可以忽略，替换文字内容</a:t>
              </a:r>
            </a:p>
          </p:txBody>
        </p:sp>
      </p:grpSp>
      <p:pic>
        <p:nvPicPr>
          <p:cNvPr id="27" name="图片 26" descr="图片包含 游戏机&#10;&#10;描述已自动生成">
            <a:extLst>
              <a:ext uri="{FF2B5EF4-FFF2-40B4-BE49-F238E27FC236}">
                <a16:creationId xmlns="" xmlns:a16="http://schemas.microsoft.com/office/drawing/2014/main" id="{5A28C0AE-A1CB-4FBE-B451-45CFA31B70A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0081" y="812799"/>
            <a:ext cx="6151842" cy="5003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1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13DB72CE-466A-4C2D-AD04-9653E81434B7}"/>
              </a:ext>
            </a:extLst>
          </p:cNvPr>
          <p:cNvGrpSpPr/>
          <p:nvPr/>
        </p:nvGrpSpPr>
        <p:grpSpPr>
          <a:xfrm>
            <a:off x="882690" y="1609719"/>
            <a:ext cx="1160883" cy="1657453"/>
            <a:chOff x="804721" y="916834"/>
            <a:chExt cx="1160883" cy="1657453"/>
          </a:xfrm>
        </p:grpSpPr>
        <p:pic>
          <p:nvPicPr>
            <p:cNvPr id="10" name="图片 9" descr="图片包含 游戏机, 白色, 房间&#10;&#10;描述已自动生成">
              <a:extLst>
                <a:ext uri="{FF2B5EF4-FFF2-40B4-BE49-F238E27FC236}">
                  <a16:creationId xmlns="" xmlns:a16="http://schemas.microsoft.com/office/drawing/2014/main" id="{D3A72889-9991-4793-B6DF-B6479EF2C5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7739861">
              <a:off x="834247" y="887308"/>
              <a:ext cx="1101831" cy="1160883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3BA76641-2E22-4523-99B8-685B86CA8BBA}"/>
                </a:ext>
              </a:extLst>
            </p:cNvPr>
            <p:cNvSpPr txBox="1"/>
            <p:nvPr/>
          </p:nvSpPr>
          <p:spPr>
            <a:xfrm>
              <a:off x="1032672" y="1127737"/>
              <a:ext cx="7425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烟雨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F3CBFB5-E4FE-4969-9D25-DD5A3E476929}"/>
              </a:ext>
            </a:extLst>
          </p:cNvPr>
          <p:cNvSpPr txBox="1"/>
          <p:nvPr/>
        </p:nvSpPr>
        <p:spPr>
          <a:xfrm>
            <a:off x="2219973" y="2195918"/>
            <a:ext cx="461665" cy="28157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点击此处添加你的关键词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3C5160E-B166-490E-9017-830235D93F02}"/>
              </a:ext>
            </a:extLst>
          </p:cNvPr>
          <p:cNvSpPr txBox="1"/>
          <p:nvPr/>
        </p:nvSpPr>
        <p:spPr>
          <a:xfrm>
            <a:off x="2881720" y="2195918"/>
            <a:ext cx="461665" cy="28157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点击此处添加你的关键词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03BCC63-B71A-4514-BD24-92896EBCFFDB}"/>
              </a:ext>
            </a:extLst>
          </p:cNvPr>
          <p:cNvSpPr txBox="1"/>
          <p:nvPr/>
        </p:nvSpPr>
        <p:spPr>
          <a:xfrm>
            <a:off x="3543467" y="2195918"/>
            <a:ext cx="461665" cy="28157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点击此处添加你的关键词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6B1A55D-30B6-491C-B67E-EB4F3C99CCE2}"/>
              </a:ext>
            </a:extLst>
          </p:cNvPr>
          <p:cNvSpPr txBox="1"/>
          <p:nvPr/>
        </p:nvSpPr>
        <p:spPr>
          <a:xfrm>
            <a:off x="4205214" y="2195918"/>
            <a:ext cx="461665" cy="28157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点击此处添加你的关键词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F93A6CE-5E62-40CF-A058-5FDDD3BC4088}"/>
              </a:ext>
            </a:extLst>
          </p:cNvPr>
          <p:cNvSpPr txBox="1"/>
          <p:nvPr/>
        </p:nvSpPr>
        <p:spPr>
          <a:xfrm>
            <a:off x="4866960" y="2195918"/>
            <a:ext cx="461665" cy="28157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点击此处添加你的关键词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EF6BAFE1-D80B-4CCC-BD6D-ED1FBCDB77F2}"/>
              </a:ext>
            </a:extLst>
          </p:cNvPr>
          <p:cNvCxnSpPr>
            <a:cxnSpLocks/>
          </p:cNvCxnSpPr>
          <p:nvPr/>
        </p:nvCxnSpPr>
        <p:spPr>
          <a:xfrm>
            <a:off x="2790878" y="2263097"/>
            <a:ext cx="0" cy="2529628"/>
          </a:xfrm>
          <a:prstGeom prst="line">
            <a:avLst/>
          </a:prstGeom>
          <a:ln>
            <a:solidFill>
              <a:srgbClr val="263E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8D72AF4C-9D74-4EE3-B65B-FE7BF1A65C50}"/>
              </a:ext>
            </a:extLst>
          </p:cNvPr>
          <p:cNvCxnSpPr>
            <a:cxnSpLocks/>
          </p:cNvCxnSpPr>
          <p:nvPr/>
        </p:nvCxnSpPr>
        <p:spPr>
          <a:xfrm>
            <a:off x="3415580" y="2263097"/>
            <a:ext cx="0" cy="2529628"/>
          </a:xfrm>
          <a:prstGeom prst="line">
            <a:avLst/>
          </a:prstGeom>
          <a:ln>
            <a:solidFill>
              <a:srgbClr val="263E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663FACD0-2066-4323-87F0-E7780F46D5E6}"/>
              </a:ext>
            </a:extLst>
          </p:cNvPr>
          <p:cNvCxnSpPr>
            <a:cxnSpLocks/>
          </p:cNvCxnSpPr>
          <p:nvPr/>
        </p:nvCxnSpPr>
        <p:spPr>
          <a:xfrm>
            <a:off x="4098338" y="2263097"/>
            <a:ext cx="0" cy="2529628"/>
          </a:xfrm>
          <a:prstGeom prst="line">
            <a:avLst/>
          </a:prstGeom>
          <a:ln>
            <a:solidFill>
              <a:srgbClr val="263E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5BF6866A-7FEC-4FC8-A534-993A5E1451D0}"/>
              </a:ext>
            </a:extLst>
          </p:cNvPr>
          <p:cNvCxnSpPr>
            <a:cxnSpLocks/>
          </p:cNvCxnSpPr>
          <p:nvPr/>
        </p:nvCxnSpPr>
        <p:spPr>
          <a:xfrm>
            <a:off x="4795187" y="2263097"/>
            <a:ext cx="0" cy="2529628"/>
          </a:xfrm>
          <a:prstGeom prst="line">
            <a:avLst/>
          </a:prstGeom>
          <a:ln>
            <a:solidFill>
              <a:srgbClr val="263E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3A2E7C42-9582-4CFA-A4B5-512486A5CC3D}"/>
              </a:ext>
            </a:extLst>
          </p:cNvPr>
          <p:cNvCxnSpPr>
            <a:cxnSpLocks/>
          </p:cNvCxnSpPr>
          <p:nvPr/>
        </p:nvCxnSpPr>
        <p:spPr>
          <a:xfrm>
            <a:off x="5419303" y="2263097"/>
            <a:ext cx="0" cy="2529628"/>
          </a:xfrm>
          <a:prstGeom prst="line">
            <a:avLst/>
          </a:prstGeom>
          <a:ln>
            <a:solidFill>
              <a:srgbClr val="263E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D8645E1B-B99B-4C65-BB55-4825DED70563}"/>
              </a:ext>
            </a:extLst>
          </p:cNvPr>
          <p:cNvSpPr/>
          <p:nvPr/>
        </p:nvSpPr>
        <p:spPr>
          <a:xfrm>
            <a:off x="677527" y="1260110"/>
            <a:ext cx="5508625" cy="4337779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>
            <a:outerShdw blurRad="63500" sx="101000" sy="101000" algn="ctr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C413A5F0-2457-4785-B551-AE1778F95B4C}"/>
              </a:ext>
            </a:extLst>
          </p:cNvPr>
          <p:cNvGrpSpPr/>
          <p:nvPr/>
        </p:nvGrpSpPr>
        <p:grpSpPr>
          <a:xfrm>
            <a:off x="6831777" y="978794"/>
            <a:ext cx="5138690" cy="6705600"/>
            <a:chOff x="6921929" y="914400"/>
            <a:chExt cx="5138690" cy="6705600"/>
          </a:xfrm>
        </p:grpSpPr>
        <p:pic>
          <p:nvPicPr>
            <p:cNvPr id="6" name="图片 5" descr="图片包含 游戏机, 桌子&#10;&#10;描述已自动生成">
              <a:extLst>
                <a:ext uri="{FF2B5EF4-FFF2-40B4-BE49-F238E27FC236}">
                  <a16:creationId xmlns="" xmlns:a16="http://schemas.microsoft.com/office/drawing/2014/main" id="{4330D07E-B7DE-4528-8C53-15A925A359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21929" y="914400"/>
              <a:ext cx="5138690" cy="6705600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79CA7859-11AC-4C60-9AE3-3AD0F51B1E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380834">
              <a:off x="7328602" y="1084279"/>
              <a:ext cx="3426597" cy="3426597"/>
            </a:xfrm>
            <a:prstGeom prst="ellipse">
              <a:avLst/>
            </a:prstGeom>
            <a:ln w="6350">
              <a:solidFill>
                <a:schemeClr val="accent5">
                  <a:lumMod val="20000"/>
                  <a:lumOff val="80000"/>
                </a:schemeClr>
              </a:solidFill>
            </a:ln>
            <a:effectLst/>
          </p:spPr>
        </p:pic>
      </p:grpSp>
      <p:pic>
        <p:nvPicPr>
          <p:cNvPr id="30" name="图片 29" descr="图片包含 游戏机&#10;&#10;描述已自动生成">
            <a:extLst>
              <a:ext uri="{FF2B5EF4-FFF2-40B4-BE49-F238E27FC236}">
                <a16:creationId xmlns="" xmlns:a16="http://schemas.microsoft.com/office/drawing/2014/main" id="{C737BE4A-3A28-4F65-A540-6A9168A7593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28620">
            <a:off x="5818951" y="1455628"/>
            <a:ext cx="1468066" cy="146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00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95999AC-29BB-48D0-A62B-94D417385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3" y="0"/>
            <a:ext cx="12193524" cy="68580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7D1C1AB-8B51-4B0D-A2C6-A51F4787AA46}"/>
              </a:ext>
            </a:extLst>
          </p:cNvPr>
          <p:cNvSpPr/>
          <p:nvPr/>
        </p:nvSpPr>
        <p:spPr>
          <a:xfrm>
            <a:off x="0" y="0"/>
            <a:ext cx="12222630" cy="6910561"/>
          </a:xfrm>
          <a:prstGeom prst="rect">
            <a:avLst/>
          </a:prstGeom>
          <a:gradFill flip="none" rotWithShape="1">
            <a:gsLst>
              <a:gs pos="69000">
                <a:schemeClr val="accent1">
                  <a:lumMod val="5000"/>
                  <a:lumOff val="95000"/>
                  <a:alpha val="97000"/>
                </a:schemeClr>
              </a:gs>
              <a:gs pos="32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游戏机, 白色, 房间&#10;&#10;描述已自动生成">
            <a:extLst>
              <a:ext uri="{FF2B5EF4-FFF2-40B4-BE49-F238E27FC236}">
                <a16:creationId xmlns="" xmlns:a16="http://schemas.microsoft.com/office/drawing/2014/main" id="{B547890D-9C57-43F7-81CF-072D9F38B6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914630">
            <a:off x="1883873" y="2213010"/>
            <a:ext cx="693581" cy="73075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F81102B-0B4D-44EB-A695-4C0222EE4A9F}"/>
              </a:ext>
            </a:extLst>
          </p:cNvPr>
          <p:cNvSpPr txBox="1"/>
          <p:nvPr/>
        </p:nvSpPr>
        <p:spPr>
          <a:xfrm>
            <a:off x="851207" y="2286000"/>
            <a:ext cx="4102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【</a:t>
            </a:r>
            <a:r>
              <a:rPr lang="zh-CN" altLang="en-US" sz="4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第三章节</a:t>
            </a:r>
            <a:r>
              <a:rPr lang="en-US" altLang="zh-CN" sz="4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】</a:t>
            </a:r>
            <a:endParaRPr lang="zh-CN" altLang="en-US" sz="4000" dirty="0">
              <a:solidFill>
                <a:srgbClr val="263E6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85B0191-4318-40BF-8043-F5AE02A4B8E6}"/>
              </a:ext>
            </a:extLst>
          </p:cNvPr>
          <p:cNvSpPr txBox="1"/>
          <p:nvPr/>
        </p:nvSpPr>
        <p:spPr>
          <a:xfrm>
            <a:off x="952807" y="3300631"/>
            <a:ext cx="4612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点击添加过渡页标题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3AC1333-B660-418F-B666-250A416268CA}"/>
              </a:ext>
            </a:extLst>
          </p:cNvPr>
          <p:cNvSpPr txBox="1"/>
          <p:nvPr/>
        </p:nvSpPr>
        <p:spPr>
          <a:xfrm>
            <a:off x="989735" y="3915153"/>
            <a:ext cx="41437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263E6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Click to add transition page title</a:t>
            </a:r>
            <a:endParaRPr lang="zh-CN" altLang="en-US" sz="1600" dirty="0">
              <a:solidFill>
                <a:srgbClr val="263E6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5" name="图片 14" descr="图片包含 游戏机, 烟花, 鸟&#10;&#10;描述已自动生成">
            <a:extLst>
              <a:ext uri="{FF2B5EF4-FFF2-40B4-BE49-F238E27FC236}">
                <a16:creationId xmlns="" xmlns:a16="http://schemas.microsoft.com/office/drawing/2014/main" id="{7B2268F3-19B9-409C-9423-AD4E0C7871A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6927" y="-1623925"/>
            <a:ext cx="1448559" cy="144855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7D06E5AB-255E-46B9-8386-4F788FAF9FD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4572" y="1075411"/>
            <a:ext cx="1512621" cy="100841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44AE53F-DDB2-47B2-A215-D7C96EF089F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8409" y="1836418"/>
            <a:ext cx="981707" cy="654471"/>
          </a:xfrm>
          <a:prstGeom prst="rect">
            <a:avLst/>
          </a:prstGeom>
        </p:spPr>
      </p:pic>
      <p:pic>
        <p:nvPicPr>
          <p:cNvPr id="13" name="图片 12" descr="图片包含 游戏机, 黑暗, 树, 桌子&#10;&#10;描述已自动生成">
            <a:extLst>
              <a:ext uri="{FF2B5EF4-FFF2-40B4-BE49-F238E27FC236}">
                <a16:creationId xmlns="" xmlns:a16="http://schemas.microsoft.com/office/drawing/2014/main" id="{C142A846-2CA9-4222-B1C6-ECD870225CC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30652" y="0"/>
            <a:ext cx="2090081" cy="209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44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163E9AED-5ABD-4A97-B6E9-91DD4142DA05}"/>
              </a:ext>
            </a:extLst>
          </p:cNvPr>
          <p:cNvSpPr txBox="1"/>
          <p:nvPr/>
        </p:nvSpPr>
        <p:spPr>
          <a:xfrm>
            <a:off x="2320433" y="1181488"/>
            <a:ext cx="2673710" cy="39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点击输入关键词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26332E04-1F41-42EA-B3C9-9BE1A59AF2E8}"/>
              </a:ext>
            </a:extLst>
          </p:cNvPr>
          <p:cNvSpPr txBox="1"/>
          <p:nvPr/>
        </p:nvSpPr>
        <p:spPr>
          <a:xfrm>
            <a:off x="2299190" y="1530636"/>
            <a:ext cx="8880249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点击输入你的观点，该段文字为文本框占位，内容无实际意义可以忽略，替换为文字内容，点击输入你的观点该段文字为文本框占位，内容无实际意义可以忽略，替换为文字内容</a:t>
            </a: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</a:t>
            </a: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点击输入你的观点。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5B1F56EE-6B85-4575-B728-DC96053200FF}"/>
              </a:ext>
            </a:extLst>
          </p:cNvPr>
          <p:cNvGrpSpPr/>
          <p:nvPr/>
        </p:nvGrpSpPr>
        <p:grpSpPr>
          <a:xfrm>
            <a:off x="2413706" y="2224382"/>
            <a:ext cx="8576830" cy="12700"/>
            <a:chOff x="1292884" y="3260809"/>
            <a:chExt cx="8576830" cy="12700"/>
          </a:xfrm>
        </p:grpSpPr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D28AE552-35BA-4487-B56E-B85CA2302B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2884" y="3260809"/>
              <a:ext cx="468000" cy="0"/>
            </a:xfrm>
            <a:prstGeom prst="line">
              <a:avLst/>
            </a:prstGeom>
            <a:ln w="44450">
              <a:solidFill>
                <a:srgbClr val="305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32E491EB-DD0F-4B77-A5DF-B94EDA54C5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05794" y="3273509"/>
              <a:ext cx="8363920" cy="0"/>
            </a:xfrm>
            <a:prstGeom prst="line">
              <a:avLst/>
            </a:prstGeom>
            <a:ln w="6350">
              <a:solidFill>
                <a:srgbClr val="30597D">
                  <a:alpha val="6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98736360-C658-4BFD-80D8-FEBB8534E42B}"/>
              </a:ext>
            </a:extLst>
          </p:cNvPr>
          <p:cNvSpPr txBox="1"/>
          <p:nvPr/>
        </p:nvSpPr>
        <p:spPr>
          <a:xfrm>
            <a:off x="7146396" y="2912509"/>
            <a:ext cx="2673710" cy="39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点击输入关键词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DFEB2100-82F2-4003-A3B2-ACBE298D11D7}"/>
              </a:ext>
            </a:extLst>
          </p:cNvPr>
          <p:cNvSpPr txBox="1"/>
          <p:nvPr/>
        </p:nvSpPr>
        <p:spPr>
          <a:xfrm>
            <a:off x="939857" y="3261657"/>
            <a:ext cx="8880249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点击输入你的观点，该段文字为文本框占位，内容无实际意义可以忽略，替换为文字内容，点击输入你的观点该段文字为文本框占位，内容无实际意义可以忽略，替换为文字内容</a:t>
            </a: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</a:t>
            </a: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A59551FA-EA94-41D3-863C-20B239BE8222}"/>
              </a:ext>
            </a:extLst>
          </p:cNvPr>
          <p:cNvCxnSpPr>
            <a:cxnSpLocks/>
          </p:cNvCxnSpPr>
          <p:nvPr/>
        </p:nvCxnSpPr>
        <p:spPr>
          <a:xfrm flipH="1">
            <a:off x="9225106" y="3853803"/>
            <a:ext cx="468000" cy="0"/>
          </a:xfrm>
          <a:prstGeom prst="line">
            <a:avLst/>
          </a:prstGeom>
          <a:ln w="4445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7F5F6F8C-3E9C-45EC-9CA7-405A9C411C38}"/>
              </a:ext>
            </a:extLst>
          </p:cNvPr>
          <p:cNvCxnSpPr>
            <a:cxnSpLocks/>
          </p:cNvCxnSpPr>
          <p:nvPr/>
        </p:nvCxnSpPr>
        <p:spPr>
          <a:xfrm flipH="1">
            <a:off x="1176786" y="3866503"/>
            <a:ext cx="8363920" cy="0"/>
          </a:xfrm>
          <a:prstGeom prst="line">
            <a:avLst/>
          </a:prstGeom>
          <a:ln w="6350">
            <a:solidFill>
              <a:srgbClr val="30597D">
                <a:alpha val="6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794AD41C-40E5-4BC7-A6D1-5189E78F7AD2}"/>
              </a:ext>
            </a:extLst>
          </p:cNvPr>
          <p:cNvSpPr txBox="1"/>
          <p:nvPr/>
        </p:nvSpPr>
        <p:spPr>
          <a:xfrm>
            <a:off x="2320433" y="4534288"/>
            <a:ext cx="2673710" cy="39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点击输入关键词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31148790-A884-44E1-B22F-1052E9523DFF}"/>
              </a:ext>
            </a:extLst>
          </p:cNvPr>
          <p:cNvSpPr txBox="1"/>
          <p:nvPr/>
        </p:nvSpPr>
        <p:spPr>
          <a:xfrm>
            <a:off x="2299190" y="4883436"/>
            <a:ext cx="8880249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点击输入你的观点，该段文字为文本框占位，内容无实际意义可以忽略，替换为文字内容，点击输入你的观点该段文字为文本框占位，内容无实际意义可以忽略，替换为文字内容</a:t>
            </a: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</a:t>
            </a: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点击输入你的观点。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DB5AFEDD-5093-4B54-8E0C-7B32AF3DE48D}"/>
              </a:ext>
            </a:extLst>
          </p:cNvPr>
          <p:cNvGrpSpPr/>
          <p:nvPr/>
        </p:nvGrpSpPr>
        <p:grpSpPr>
          <a:xfrm>
            <a:off x="2413706" y="5577182"/>
            <a:ext cx="8576830" cy="12700"/>
            <a:chOff x="1292884" y="3260809"/>
            <a:chExt cx="8576830" cy="12700"/>
          </a:xfrm>
        </p:grpSpPr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97A05049-A3E3-4BE9-88F5-6C64BF11F2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2884" y="3260809"/>
              <a:ext cx="468000" cy="0"/>
            </a:xfrm>
            <a:prstGeom prst="line">
              <a:avLst/>
            </a:prstGeom>
            <a:ln w="44450">
              <a:solidFill>
                <a:srgbClr val="305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3FA53669-F7FC-455C-BCB5-B71E1BB026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05794" y="3273509"/>
              <a:ext cx="8363920" cy="0"/>
            </a:xfrm>
            <a:prstGeom prst="line">
              <a:avLst/>
            </a:prstGeom>
            <a:ln w="6350">
              <a:solidFill>
                <a:srgbClr val="30597D">
                  <a:alpha val="6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C67CD6D3-BEFA-4516-8234-C54E09B19A2C}"/>
              </a:ext>
            </a:extLst>
          </p:cNvPr>
          <p:cNvGrpSpPr/>
          <p:nvPr/>
        </p:nvGrpSpPr>
        <p:grpSpPr>
          <a:xfrm>
            <a:off x="-1907339" y="1212485"/>
            <a:ext cx="1430686" cy="1118920"/>
            <a:chOff x="1773530" y="1363005"/>
            <a:chExt cx="1333362" cy="1042805"/>
          </a:xfrm>
        </p:grpSpPr>
        <p:pic>
          <p:nvPicPr>
            <p:cNvPr id="42" name="图片 41" descr="图片包含 绿色, 游戏机, 桌子, 摆动&#10;&#10;描述已自动生成">
              <a:extLst>
                <a:ext uri="{FF2B5EF4-FFF2-40B4-BE49-F238E27FC236}">
                  <a16:creationId xmlns="" xmlns:a16="http://schemas.microsoft.com/office/drawing/2014/main" id="{B2E4C6E6-2976-4247-83F5-1671F00B8A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36925" y="1363005"/>
              <a:ext cx="1025911" cy="1025911"/>
            </a:xfrm>
            <a:prstGeom prst="rect">
              <a:avLst/>
            </a:prstGeom>
          </p:spPr>
        </p:pic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DF91723F-68E1-4B54-915E-CA4993EEC8CA}"/>
                </a:ext>
              </a:extLst>
            </p:cNvPr>
            <p:cNvSpPr txBox="1"/>
            <p:nvPr/>
          </p:nvSpPr>
          <p:spPr>
            <a:xfrm>
              <a:off x="1773530" y="1373186"/>
              <a:ext cx="1333362" cy="1032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6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壹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8A9C281B-CC38-4C66-9343-410E473B79D8}"/>
              </a:ext>
            </a:extLst>
          </p:cNvPr>
          <p:cNvGrpSpPr/>
          <p:nvPr/>
        </p:nvGrpSpPr>
        <p:grpSpPr>
          <a:xfrm>
            <a:off x="-1907339" y="4565285"/>
            <a:ext cx="1430686" cy="1118920"/>
            <a:chOff x="1773530" y="1363005"/>
            <a:chExt cx="1333362" cy="1042805"/>
          </a:xfrm>
        </p:grpSpPr>
        <p:pic>
          <p:nvPicPr>
            <p:cNvPr id="45" name="图片 44" descr="图片包含 绿色, 游戏机, 桌子, 摆动&#10;&#10;描述已自动生成">
              <a:extLst>
                <a:ext uri="{FF2B5EF4-FFF2-40B4-BE49-F238E27FC236}">
                  <a16:creationId xmlns="" xmlns:a16="http://schemas.microsoft.com/office/drawing/2014/main" id="{23ADA506-72AD-4E7E-B7F4-9D61D6E0CC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36925" y="1363005"/>
              <a:ext cx="1025911" cy="1025911"/>
            </a:xfrm>
            <a:prstGeom prst="rect">
              <a:avLst/>
            </a:prstGeom>
          </p:spPr>
        </p:pic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E1032321-93C6-429D-BC95-7EBA57A8CCAC}"/>
                </a:ext>
              </a:extLst>
            </p:cNvPr>
            <p:cNvSpPr txBox="1"/>
            <p:nvPr/>
          </p:nvSpPr>
          <p:spPr>
            <a:xfrm>
              <a:off x="1773530" y="1373186"/>
              <a:ext cx="1333362" cy="1032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6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叁</a:t>
              </a:r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0C4A974E-8AAA-40B7-A09F-A7492471717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135" y="998212"/>
            <a:ext cx="1853345" cy="1780186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19AF7331-6F94-406D-A319-5EDE9C33A150}"/>
              </a:ext>
            </a:extLst>
          </p:cNvPr>
          <p:cNvGrpSpPr/>
          <p:nvPr/>
        </p:nvGrpSpPr>
        <p:grpSpPr>
          <a:xfrm>
            <a:off x="-1896964" y="2914285"/>
            <a:ext cx="1430686" cy="1118920"/>
            <a:chOff x="1773530" y="1363005"/>
            <a:chExt cx="1333362" cy="1042805"/>
          </a:xfrm>
        </p:grpSpPr>
        <p:pic>
          <p:nvPicPr>
            <p:cNvPr id="49" name="图片 48" descr="图片包含 绿色, 游戏机, 桌子, 摆动&#10;&#10;描述已自动生成">
              <a:extLst>
                <a:ext uri="{FF2B5EF4-FFF2-40B4-BE49-F238E27FC236}">
                  <a16:creationId xmlns="" xmlns:a16="http://schemas.microsoft.com/office/drawing/2014/main" id="{8A53E466-ACCD-4CF0-BEB1-CC340E2C6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36925" y="1363005"/>
              <a:ext cx="1025911" cy="1025911"/>
            </a:xfrm>
            <a:prstGeom prst="rect">
              <a:avLst/>
            </a:prstGeom>
          </p:spPr>
        </p:pic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DF91ADBD-A957-44AA-8DCD-CE3BBB13F64F}"/>
                </a:ext>
              </a:extLst>
            </p:cNvPr>
            <p:cNvSpPr txBox="1"/>
            <p:nvPr/>
          </p:nvSpPr>
          <p:spPr>
            <a:xfrm>
              <a:off x="1773530" y="1373186"/>
              <a:ext cx="1333362" cy="1032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6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</a:p>
          </p:txBody>
        </p:sp>
      </p:grpSp>
      <p:pic>
        <p:nvPicPr>
          <p:cNvPr id="51" name="图片 50">
            <a:extLst>
              <a:ext uri="{FF2B5EF4-FFF2-40B4-BE49-F238E27FC236}">
                <a16:creationId xmlns="" xmlns:a16="http://schemas.microsoft.com/office/drawing/2014/main" id="{F366330F-AA8B-4AD4-B8B9-7F7C507838F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5715" y="2582449"/>
            <a:ext cx="1853345" cy="1780186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="" xmlns:a16="http://schemas.microsoft.com/office/drawing/2014/main" id="{F05FE4F3-9650-4562-989F-433508BADE2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333" y="4348121"/>
            <a:ext cx="1853345" cy="1780186"/>
          </a:xfrm>
          <a:prstGeom prst="rect">
            <a:avLst/>
          </a:prstGeom>
        </p:spPr>
      </p:pic>
      <p:pic>
        <p:nvPicPr>
          <p:cNvPr id="54" name="图片 53" descr="图片包含 游戏机&#10;&#10;描述已自动生成">
            <a:extLst>
              <a:ext uri="{FF2B5EF4-FFF2-40B4-BE49-F238E27FC236}">
                <a16:creationId xmlns="" xmlns:a16="http://schemas.microsoft.com/office/drawing/2014/main" id="{0643772A-30FA-46D8-8405-845A51CB4F7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638" y="0"/>
            <a:ext cx="1886857" cy="1886857"/>
          </a:xfrm>
          <a:prstGeom prst="rect">
            <a:avLst/>
          </a:prstGeom>
        </p:spPr>
      </p:pic>
      <p:pic>
        <p:nvPicPr>
          <p:cNvPr id="58" name="图片 57" descr="图片包含 游戏机, 电脑&#10;&#10;描述已自动生成">
            <a:extLst>
              <a:ext uri="{FF2B5EF4-FFF2-40B4-BE49-F238E27FC236}">
                <a16:creationId xmlns="" xmlns:a16="http://schemas.microsoft.com/office/drawing/2014/main" id="{4576D880-C391-4E00-ADCD-0B17652C5BD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5422" y="5426514"/>
            <a:ext cx="5893929" cy="188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7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9E483ED5-B812-4B22-9C5D-4A8537544C41}"/>
              </a:ext>
            </a:extLst>
          </p:cNvPr>
          <p:cNvGrpSpPr/>
          <p:nvPr/>
        </p:nvGrpSpPr>
        <p:grpSpPr>
          <a:xfrm>
            <a:off x="389622" y="-353971"/>
            <a:ext cx="11412755" cy="6556536"/>
            <a:chOff x="1025125" y="175788"/>
            <a:chExt cx="10141750" cy="5826354"/>
          </a:xfrm>
        </p:grpSpPr>
        <p:pic>
          <p:nvPicPr>
            <p:cNvPr id="5" name="图片 4" descr="墙边的截图&#10;&#10;描述已自动生成">
              <a:extLst>
                <a:ext uri="{FF2B5EF4-FFF2-40B4-BE49-F238E27FC236}">
                  <a16:creationId xmlns="" xmlns:a16="http://schemas.microsoft.com/office/drawing/2014/main" id="{CDF26A0F-6545-4C76-BD42-3C5CB98C7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5125" y="175788"/>
              <a:ext cx="10141750" cy="582635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图片包含 雪, 水, 山, 桌子&#10;&#10;描述已自动生成">
              <a:extLst>
                <a:ext uri="{FF2B5EF4-FFF2-40B4-BE49-F238E27FC236}">
                  <a16:creationId xmlns="" xmlns:a16="http://schemas.microsoft.com/office/drawing/2014/main" id="{F50724BA-9FF2-4B81-8DC9-FCD4D2DFDF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99006" y="1519707"/>
              <a:ext cx="7795000" cy="3103808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D622437B-39B7-4446-97D6-44F99F6F7941}"/>
              </a:ext>
            </a:extLst>
          </p:cNvPr>
          <p:cNvSpPr txBox="1"/>
          <p:nvPr/>
        </p:nvSpPr>
        <p:spPr>
          <a:xfrm>
            <a:off x="2139570" y="5194755"/>
            <a:ext cx="7912860" cy="333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263E6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点击输入你的观点，该段文字为文本框占位，内容无实际意义可以忽略，替换为您的文字内容即可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F54190F-599D-4C23-8779-F1C9DB32532E}"/>
              </a:ext>
            </a:extLst>
          </p:cNvPr>
          <p:cNvSpPr txBox="1"/>
          <p:nvPr/>
        </p:nvSpPr>
        <p:spPr>
          <a:xfrm>
            <a:off x="2139570" y="5529599"/>
            <a:ext cx="7912860" cy="333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263E6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点击输入你的观点，该段文字为文本框占位，内容无实际意义可以忽略，替换为您的文字内容即可</a:t>
            </a:r>
          </a:p>
        </p:txBody>
      </p:sp>
      <p:pic>
        <p:nvPicPr>
          <p:cNvPr id="16" name="图片 15" descr="图片包含 游戏机, 电脑&#10;&#10;描述已自动生成">
            <a:extLst>
              <a:ext uri="{FF2B5EF4-FFF2-40B4-BE49-F238E27FC236}">
                <a16:creationId xmlns="" xmlns:a16="http://schemas.microsoft.com/office/drawing/2014/main" id="{8B6BC5A6-C279-445F-927F-65B8993BAC9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84640" y="5194755"/>
            <a:ext cx="5893929" cy="1886592"/>
          </a:xfrm>
          <a:prstGeom prst="rect">
            <a:avLst/>
          </a:prstGeom>
        </p:spPr>
      </p:pic>
      <p:pic>
        <p:nvPicPr>
          <p:cNvPr id="17" name="图片 16" descr="图片包含 游戏机, 电脑&#10;&#10;描述已自动生成">
            <a:extLst>
              <a:ext uri="{FF2B5EF4-FFF2-40B4-BE49-F238E27FC236}">
                <a16:creationId xmlns="" xmlns:a16="http://schemas.microsoft.com/office/drawing/2014/main" id="{5CACEDFD-EC5D-4EC5-9D52-4EF9C22B87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4963" y="4919856"/>
            <a:ext cx="2757038" cy="1886592"/>
          </a:xfrm>
          <a:prstGeom prst="rect">
            <a:avLst/>
          </a:prstGeom>
        </p:spPr>
      </p:pic>
      <p:pic>
        <p:nvPicPr>
          <p:cNvPr id="19" name="图片 18" descr="图片包含 游戏机, 烟花, 鸟&#10;&#10;描述已自动生成">
            <a:extLst>
              <a:ext uri="{FF2B5EF4-FFF2-40B4-BE49-F238E27FC236}">
                <a16:creationId xmlns="" xmlns:a16="http://schemas.microsoft.com/office/drawing/2014/main" id="{E6692F4F-E2B9-4248-837D-DF06CB419C6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9481" y="4413170"/>
            <a:ext cx="692188" cy="580264"/>
          </a:xfrm>
          <a:prstGeom prst="rect">
            <a:avLst/>
          </a:prstGeom>
        </p:spPr>
      </p:pic>
      <p:pic>
        <p:nvPicPr>
          <p:cNvPr id="20" name="图片 19" descr="图片包含 游戏机, 烟花, 鸟&#10;&#10;描述已自动生成">
            <a:extLst>
              <a:ext uri="{FF2B5EF4-FFF2-40B4-BE49-F238E27FC236}">
                <a16:creationId xmlns="" xmlns:a16="http://schemas.microsoft.com/office/drawing/2014/main" id="{53E5AD77-AEE2-480A-9F76-5975A2CEB9F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69378" y="4778161"/>
            <a:ext cx="468075" cy="39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74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58C38B1-5FAC-4631-A5E2-CD56F60776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7484" y="549275"/>
            <a:ext cx="8164516" cy="630872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8D2E2641-E0B9-4DC6-B755-F03BA34E938F}"/>
              </a:ext>
            </a:extLst>
          </p:cNvPr>
          <p:cNvGrpSpPr/>
          <p:nvPr/>
        </p:nvGrpSpPr>
        <p:grpSpPr>
          <a:xfrm>
            <a:off x="8678965" y="1003723"/>
            <a:ext cx="1160883" cy="1657453"/>
            <a:chOff x="804721" y="916834"/>
            <a:chExt cx="1160883" cy="1657453"/>
          </a:xfrm>
        </p:grpSpPr>
        <p:pic>
          <p:nvPicPr>
            <p:cNvPr id="3" name="图片 2" descr="图片包含 游戏机, 白色, 房间&#10;&#10;描述已自动生成">
              <a:extLst>
                <a:ext uri="{FF2B5EF4-FFF2-40B4-BE49-F238E27FC236}">
                  <a16:creationId xmlns="" xmlns:a16="http://schemas.microsoft.com/office/drawing/2014/main" id="{870AF4E3-9112-4C4E-8FAC-664DB7400F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7739861">
              <a:off x="834247" y="887308"/>
              <a:ext cx="1101831" cy="1160883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8257ABF8-034A-4509-889C-EE509444856D}"/>
                </a:ext>
              </a:extLst>
            </p:cNvPr>
            <p:cNvSpPr txBox="1"/>
            <p:nvPr/>
          </p:nvSpPr>
          <p:spPr>
            <a:xfrm>
              <a:off x="1032672" y="1127737"/>
              <a:ext cx="7425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江南</a:t>
              </a:r>
            </a:p>
          </p:txBody>
        </p:sp>
      </p:grpSp>
      <p:pic>
        <p:nvPicPr>
          <p:cNvPr id="6" name="图片 5" descr="图片包含 一群, 站, 黑暗, 黑色&#10;&#10;描述已自动生成">
            <a:extLst>
              <a:ext uri="{FF2B5EF4-FFF2-40B4-BE49-F238E27FC236}">
                <a16:creationId xmlns="" xmlns:a16="http://schemas.microsoft.com/office/drawing/2014/main" id="{A8FFA5F5-01DB-4314-898B-145BE112261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5658" y="4513943"/>
            <a:ext cx="3243943" cy="3243943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1A884724-2331-4D63-B7BE-0B29EAD5AAEC}"/>
              </a:ext>
            </a:extLst>
          </p:cNvPr>
          <p:cNvGrpSpPr/>
          <p:nvPr/>
        </p:nvGrpSpPr>
        <p:grpSpPr>
          <a:xfrm>
            <a:off x="1171310" y="3547855"/>
            <a:ext cx="2370839" cy="546130"/>
            <a:chOff x="1918649" y="2483401"/>
            <a:chExt cx="2108835" cy="485776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A9B92A82-5664-494B-AC79-F38B1595F004}"/>
                </a:ext>
              </a:extLst>
            </p:cNvPr>
            <p:cNvGrpSpPr/>
            <p:nvPr/>
          </p:nvGrpSpPr>
          <p:grpSpPr>
            <a:xfrm>
              <a:off x="1918649" y="2483401"/>
              <a:ext cx="2108835" cy="485776"/>
              <a:chOff x="1109881" y="1539557"/>
              <a:chExt cx="2405357" cy="4052797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860D999A-1D18-4FD2-804E-E2A1E68A1EDD}"/>
                  </a:ext>
                </a:extLst>
              </p:cNvPr>
              <p:cNvSpPr/>
              <p:nvPr/>
            </p:nvSpPr>
            <p:spPr>
              <a:xfrm>
                <a:off x="1109881" y="1715759"/>
                <a:ext cx="2405357" cy="3601920"/>
              </a:xfrm>
              <a:prstGeom prst="rect">
                <a:avLst/>
              </a:prstGeom>
              <a:noFill/>
              <a:ln w="9525">
                <a:solidFill>
                  <a:schemeClr val="accent1">
                    <a:lumMod val="75000"/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="" xmlns:a16="http://schemas.microsoft.com/office/drawing/2014/main" id="{47D83855-6B55-4156-BEF2-548A42C11A91}"/>
                  </a:ext>
                </a:extLst>
              </p:cNvPr>
              <p:cNvSpPr/>
              <p:nvPr/>
            </p:nvSpPr>
            <p:spPr>
              <a:xfrm>
                <a:off x="1166949" y="1539557"/>
                <a:ext cx="2299059" cy="4052797"/>
              </a:xfrm>
              <a:prstGeom prst="rect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  <a:effectLst>
                <a:outerShdw blurRad="63500" sx="101000" sy="101000" algn="ctr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F916653A-E506-495E-B4DB-438626E06EE0}"/>
                </a:ext>
              </a:extLst>
            </p:cNvPr>
            <p:cNvSpPr txBox="1"/>
            <p:nvPr/>
          </p:nvSpPr>
          <p:spPr>
            <a:xfrm>
              <a:off x="1964729" y="2528712"/>
              <a:ext cx="2016677" cy="332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点击输入关键词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C6CF863E-434D-4139-8A6C-E59C1E10CD1A}"/>
              </a:ext>
            </a:extLst>
          </p:cNvPr>
          <p:cNvGrpSpPr/>
          <p:nvPr/>
        </p:nvGrpSpPr>
        <p:grpSpPr>
          <a:xfrm>
            <a:off x="1171309" y="2568302"/>
            <a:ext cx="2370839" cy="546130"/>
            <a:chOff x="1918649" y="2483401"/>
            <a:chExt cx="2108835" cy="485776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9883394D-09F9-4EDD-8D19-573015216270}"/>
                </a:ext>
              </a:extLst>
            </p:cNvPr>
            <p:cNvGrpSpPr/>
            <p:nvPr/>
          </p:nvGrpSpPr>
          <p:grpSpPr>
            <a:xfrm>
              <a:off x="1918649" y="2483401"/>
              <a:ext cx="2108835" cy="485776"/>
              <a:chOff x="1109881" y="1539557"/>
              <a:chExt cx="2405357" cy="4052797"/>
            </a:xfrm>
          </p:grpSpPr>
          <p:sp>
            <p:nvSpPr>
              <p:cNvPr id="20" name="矩形 19">
                <a:extLst>
                  <a:ext uri="{FF2B5EF4-FFF2-40B4-BE49-F238E27FC236}">
                    <a16:creationId xmlns="" xmlns:a16="http://schemas.microsoft.com/office/drawing/2014/main" id="{C25EB66F-044E-45ED-A699-823267978456}"/>
                  </a:ext>
                </a:extLst>
              </p:cNvPr>
              <p:cNvSpPr/>
              <p:nvPr/>
            </p:nvSpPr>
            <p:spPr>
              <a:xfrm>
                <a:off x="1109881" y="1715759"/>
                <a:ext cx="2405357" cy="3601920"/>
              </a:xfrm>
              <a:prstGeom prst="rect">
                <a:avLst/>
              </a:prstGeom>
              <a:noFill/>
              <a:ln w="9525">
                <a:solidFill>
                  <a:schemeClr val="accent1">
                    <a:lumMod val="75000"/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="" xmlns:a16="http://schemas.microsoft.com/office/drawing/2014/main" id="{193462FA-49AC-4467-BFBE-88431877DAA3}"/>
                  </a:ext>
                </a:extLst>
              </p:cNvPr>
              <p:cNvSpPr/>
              <p:nvPr/>
            </p:nvSpPr>
            <p:spPr>
              <a:xfrm>
                <a:off x="1166949" y="1539557"/>
                <a:ext cx="2299059" cy="4052797"/>
              </a:xfrm>
              <a:prstGeom prst="rect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  <a:effectLst>
                <a:outerShdw blurRad="63500" sx="101000" sy="101000" algn="ctr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621103F4-7D2D-430A-8134-5A0F975AFCCE}"/>
                </a:ext>
              </a:extLst>
            </p:cNvPr>
            <p:cNvSpPr txBox="1"/>
            <p:nvPr/>
          </p:nvSpPr>
          <p:spPr>
            <a:xfrm>
              <a:off x="1964729" y="2528712"/>
              <a:ext cx="2016677" cy="332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点击输入关键词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61645BB7-49E1-422C-8791-BCAEBD47FF3B}"/>
              </a:ext>
            </a:extLst>
          </p:cNvPr>
          <p:cNvGrpSpPr/>
          <p:nvPr/>
        </p:nvGrpSpPr>
        <p:grpSpPr>
          <a:xfrm>
            <a:off x="1171309" y="1621543"/>
            <a:ext cx="2370839" cy="546130"/>
            <a:chOff x="1918649" y="2483401"/>
            <a:chExt cx="2108835" cy="485776"/>
          </a:xfrm>
        </p:grpSpPr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618EB7EC-52F4-49E6-B877-3F3A3B90CAB9}"/>
                </a:ext>
              </a:extLst>
            </p:cNvPr>
            <p:cNvGrpSpPr/>
            <p:nvPr/>
          </p:nvGrpSpPr>
          <p:grpSpPr>
            <a:xfrm>
              <a:off x="1918649" y="2483401"/>
              <a:ext cx="2108835" cy="485776"/>
              <a:chOff x="1109881" y="1539557"/>
              <a:chExt cx="2405357" cy="4052797"/>
            </a:xfrm>
          </p:grpSpPr>
          <p:sp>
            <p:nvSpPr>
              <p:cNvPr id="25" name="矩形 24">
                <a:extLst>
                  <a:ext uri="{FF2B5EF4-FFF2-40B4-BE49-F238E27FC236}">
                    <a16:creationId xmlns="" xmlns:a16="http://schemas.microsoft.com/office/drawing/2014/main" id="{3C8C3030-AB0E-411F-AB1E-EA1BCA8DAC4E}"/>
                  </a:ext>
                </a:extLst>
              </p:cNvPr>
              <p:cNvSpPr/>
              <p:nvPr/>
            </p:nvSpPr>
            <p:spPr>
              <a:xfrm>
                <a:off x="1109881" y="1715759"/>
                <a:ext cx="2405357" cy="3601920"/>
              </a:xfrm>
              <a:prstGeom prst="rect">
                <a:avLst/>
              </a:prstGeom>
              <a:noFill/>
              <a:ln w="9525">
                <a:solidFill>
                  <a:schemeClr val="accent1">
                    <a:lumMod val="75000"/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="" xmlns:a16="http://schemas.microsoft.com/office/drawing/2014/main" id="{1DE0C696-056F-4825-9344-71CD4D07E7D8}"/>
                  </a:ext>
                </a:extLst>
              </p:cNvPr>
              <p:cNvSpPr/>
              <p:nvPr/>
            </p:nvSpPr>
            <p:spPr>
              <a:xfrm>
                <a:off x="1166949" y="1539557"/>
                <a:ext cx="2299059" cy="4052797"/>
              </a:xfrm>
              <a:prstGeom prst="rect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  <a:effectLst>
                <a:outerShdw blurRad="63500" sx="101000" sy="101000" algn="ctr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8B958CA7-940D-425A-8093-9C3DC2AC7964}"/>
                </a:ext>
              </a:extLst>
            </p:cNvPr>
            <p:cNvSpPr txBox="1"/>
            <p:nvPr/>
          </p:nvSpPr>
          <p:spPr>
            <a:xfrm>
              <a:off x="1964729" y="2528712"/>
              <a:ext cx="2016677" cy="332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点击输入关键词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79E142FF-1CB2-4F2D-898F-D3698B6D8286}"/>
              </a:ext>
            </a:extLst>
          </p:cNvPr>
          <p:cNvGrpSpPr/>
          <p:nvPr/>
        </p:nvGrpSpPr>
        <p:grpSpPr>
          <a:xfrm>
            <a:off x="3302433" y="1593574"/>
            <a:ext cx="3973515" cy="537086"/>
            <a:chOff x="3302433" y="1593574"/>
            <a:chExt cx="3973515" cy="537086"/>
          </a:xfrm>
        </p:grpSpPr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98BE87D1-362C-457D-B600-5F1CBC5F5B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02433" y="2130660"/>
              <a:ext cx="3973515" cy="0"/>
            </a:xfrm>
            <a:prstGeom prst="line">
              <a:avLst/>
            </a:prstGeom>
            <a:ln w="6350">
              <a:solidFill>
                <a:srgbClr val="30597D">
                  <a:alpha val="6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546D4593-D4F4-484B-893B-C96DF6EFDE98}"/>
                </a:ext>
              </a:extLst>
            </p:cNvPr>
            <p:cNvSpPr txBox="1"/>
            <p:nvPr/>
          </p:nvSpPr>
          <p:spPr>
            <a:xfrm>
              <a:off x="3626922" y="1593574"/>
              <a:ext cx="3649026" cy="520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点击输入你的观点，文字为文本框占位，内容无实际意义可以忽略，替换文字内容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0FA3B1D2-B794-4272-9FE3-505218EE9CBD}"/>
              </a:ext>
            </a:extLst>
          </p:cNvPr>
          <p:cNvGrpSpPr/>
          <p:nvPr/>
        </p:nvGrpSpPr>
        <p:grpSpPr>
          <a:xfrm>
            <a:off x="3302433" y="2582587"/>
            <a:ext cx="3973515" cy="537086"/>
            <a:chOff x="3302433" y="1593574"/>
            <a:chExt cx="3973515" cy="537086"/>
          </a:xfrm>
        </p:grpSpPr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7C705399-0E64-4F4D-9F7C-A1E02815C3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02433" y="2130660"/>
              <a:ext cx="3973515" cy="0"/>
            </a:xfrm>
            <a:prstGeom prst="line">
              <a:avLst/>
            </a:prstGeom>
            <a:ln w="6350">
              <a:solidFill>
                <a:srgbClr val="30597D">
                  <a:alpha val="6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C0D6DFB1-0793-4BA6-9EE4-9246B5025E80}"/>
                </a:ext>
              </a:extLst>
            </p:cNvPr>
            <p:cNvSpPr txBox="1"/>
            <p:nvPr/>
          </p:nvSpPr>
          <p:spPr>
            <a:xfrm>
              <a:off x="3626922" y="1593574"/>
              <a:ext cx="3649026" cy="520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点击输入你的观点，文字为文本框占位，内容无实际意义可以忽略，替换文字内容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43A20B8-EEAA-43FF-8FD6-895DFE5F0086}"/>
              </a:ext>
            </a:extLst>
          </p:cNvPr>
          <p:cNvGrpSpPr/>
          <p:nvPr/>
        </p:nvGrpSpPr>
        <p:grpSpPr>
          <a:xfrm>
            <a:off x="3302433" y="3528058"/>
            <a:ext cx="3973515" cy="537086"/>
            <a:chOff x="3302433" y="1593574"/>
            <a:chExt cx="3973515" cy="537086"/>
          </a:xfrm>
        </p:grpSpPr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A4744B28-59E7-41A4-8E67-7A64DC2729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02433" y="2130660"/>
              <a:ext cx="3973515" cy="0"/>
            </a:xfrm>
            <a:prstGeom prst="line">
              <a:avLst/>
            </a:prstGeom>
            <a:ln w="6350">
              <a:solidFill>
                <a:srgbClr val="30597D">
                  <a:alpha val="6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6E00C151-84D0-4C39-8D57-88A6AA616754}"/>
                </a:ext>
              </a:extLst>
            </p:cNvPr>
            <p:cNvSpPr txBox="1"/>
            <p:nvPr/>
          </p:nvSpPr>
          <p:spPr>
            <a:xfrm>
              <a:off x="3626922" y="1593574"/>
              <a:ext cx="3649026" cy="520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点击输入你的观点，文字为文本框占位，内容无实际意义可以忽略，替换文字内容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687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1C16A55-85B1-4B3C-988A-93E39F8257BF}"/>
              </a:ext>
            </a:extLst>
          </p:cNvPr>
          <p:cNvSpPr txBox="1"/>
          <p:nvPr/>
        </p:nvSpPr>
        <p:spPr>
          <a:xfrm>
            <a:off x="7451486" y="1990880"/>
            <a:ext cx="4165597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点击输入你的观点，该段文字为文本框占位，内容无实际意义可以忽略，替换为您的文字内容即可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54B2F50-144B-4613-B40B-568C9EC2ADC7}"/>
              </a:ext>
            </a:extLst>
          </p:cNvPr>
          <p:cNvSpPr txBox="1"/>
          <p:nvPr/>
        </p:nvSpPr>
        <p:spPr>
          <a:xfrm>
            <a:off x="7451486" y="1491026"/>
            <a:ext cx="2815771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01.</a:t>
            </a:r>
            <a:r>
              <a:rPr lang="zh-CN" altLang="en-US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点击输入你的关键词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66F65D57-C98C-4FB4-BAE5-F6195EAC61A3}"/>
              </a:ext>
            </a:extLst>
          </p:cNvPr>
          <p:cNvCxnSpPr>
            <a:cxnSpLocks/>
          </p:cNvCxnSpPr>
          <p:nvPr/>
        </p:nvCxnSpPr>
        <p:spPr>
          <a:xfrm flipH="1">
            <a:off x="7559253" y="1933741"/>
            <a:ext cx="468000" cy="0"/>
          </a:xfrm>
          <a:prstGeom prst="line">
            <a:avLst/>
          </a:prstGeom>
          <a:ln w="4445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62DC32E8-3EC6-4C72-9B8C-9249E669FA91}"/>
              </a:ext>
            </a:extLst>
          </p:cNvPr>
          <p:cNvSpPr txBox="1"/>
          <p:nvPr/>
        </p:nvSpPr>
        <p:spPr>
          <a:xfrm>
            <a:off x="7451486" y="3433237"/>
            <a:ext cx="4165597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点击输入你的观点，该段文字为文本框占位，内容无实际意义可以忽略，替换为您的文字内容即可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0C7DBB6-B453-496E-A917-270D2EE21F20}"/>
              </a:ext>
            </a:extLst>
          </p:cNvPr>
          <p:cNvSpPr txBox="1"/>
          <p:nvPr/>
        </p:nvSpPr>
        <p:spPr>
          <a:xfrm>
            <a:off x="7451486" y="2933383"/>
            <a:ext cx="2815770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02.</a:t>
            </a:r>
            <a:r>
              <a:rPr lang="zh-CN" altLang="en-US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点击输入你的关键词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4782C3A-16C0-46A6-9301-512699ACA793}"/>
              </a:ext>
            </a:extLst>
          </p:cNvPr>
          <p:cNvSpPr txBox="1"/>
          <p:nvPr/>
        </p:nvSpPr>
        <p:spPr>
          <a:xfrm>
            <a:off x="7451486" y="4971750"/>
            <a:ext cx="4165597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点击输入你的观点，该段文字为文本框占位，内容无实际意义可以忽略，替换为您的文字内容即可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4F01A277-58D9-4726-87E1-05A7E5D00C5C}"/>
              </a:ext>
            </a:extLst>
          </p:cNvPr>
          <p:cNvSpPr txBox="1"/>
          <p:nvPr/>
        </p:nvSpPr>
        <p:spPr>
          <a:xfrm>
            <a:off x="7451486" y="4484596"/>
            <a:ext cx="2815765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03.</a:t>
            </a:r>
            <a:r>
              <a:rPr lang="zh-CN" altLang="en-US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点击输入你的关键词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D132DB76-78FE-4C56-B96C-C09E221BC93C}"/>
              </a:ext>
            </a:extLst>
          </p:cNvPr>
          <p:cNvCxnSpPr>
            <a:cxnSpLocks/>
          </p:cNvCxnSpPr>
          <p:nvPr/>
        </p:nvCxnSpPr>
        <p:spPr>
          <a:xfrm flipH="1">
            <a:off x="7559253" y="3419063"/>
            <a:ext cx="468000" cy="0"/>
          </a:xfrm>
          <a:prstGeom prst="line">
            <a:avLst/>
          </a:prstGeom>
          <a:ln w="4445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FEC6B00E-0D12-420D-94BC-C46ECD8C8085}"/>
              </a:ext>
            </a:extLst>
          </p:cNvPr>
          <p:cNvCxnSpPr>
            <a:cxnSpLocks/>
          </p:cNvCxnSpPr>
          <p:nvPr/>
        </p:nvCxnSpPr>
        <p:spPr>
          <a:xfrm flipH="1">
            <a:off x="7559253" y="4938515"/>
            <a:ext cx="468000" cy="0"/>
          </a:xfrm>
          <a:prstGeom prst="line">
            <a:avLst/>
          </a:prstGeom>
          <a:ln w="4445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D89181EC-E670-43E2-99E1-B482B698FC4D}"/>
              </a:ext>
            </a:extLst>
          </p:cNvPr>
          <p:cNvCxnSpPr>
            <a:cxnSpLocks/>
          </p:cNvCxnSpPr>
          <p:nvPr/>
        </p:nvCxnSpPr>
        <p:spPr>
          <a:xfrm flipH="1">
            <a:off x="7772163" y="1946441"/>
            <a:ext cx="2366280" cy="0"/>
          </a:xfrm>
          <a:prstGeom prst="line">
            <a:avLst/>
          </a:prstGeom>
          <a:ln w="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2BC7F9D4-8077-4391-A62C-45BA32EB2984}"/>
              </a:ext>
            </a:extLst>
          </p:cNvPr>
          <p:cNvCxnSpPr>
            <a:cxnSpLocks/>
          </p:cNvCxnSpPr>
          <p:nvPr/>
        </p:nvCxnSpPr>
        <p:spPr>
          <a:xfrm flipH="1">
            <a:off x="7772163" y="3429000"/>
            <a:ext cx="2366280" cy="0"/>
          </a:xfrm>
          <a:prstGeom prst="line">
            <a:avLst/>
          </a:prstGeom>
          <a:ln w="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E8B8460F-CCB2-4433-8C07-0448CC939E1D}"/>
              </a:ext>
            </a:extLst>
          </p:cNvPr>
          <p:cNvCxnSpPr>
            <a:cxnSpLocks/>
          </p:cNvCxnSpPr>
          <p:nvPr/>
        </p:nvCxnSpPr>
        <p:spPr>
          <a:xfrm flipH="1">
            <a:off x="7772163" y="4949659"/>
            <a:ext cx="2366280" cy="0"/>
          </a:xfrm>
          <a:prstGeom prst="line">
            <a:avLst/>
          </a:prstGeom>
          <a:ln w="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图片包含 游戏机, 黑暗, 树, 桌子&#10;&#10;描述已自动生成">
            <a:extLst>
              <a:ext uri="{FF2B5EF4-FFF2-40B4-BE49-F238E27FC236}">
                <a16:creationId xmlns="" xmlns:a16="http://schemas.microsoft.com/office/drawing/2014/main" id="{69787879-BA37-4E27-863D-2F997C5DB3D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6029" y="0"/>
            <a:ext cx="2090055" cy="2090055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59BCEF3C-3CAE-4137-AE2F-A3B7C4893B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509" y="1135052"/>
            <a:ext cx="5823627" cy="441464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575E91B2-06E2-4BDF-A21F-A7E970DF3974}"/>
              </a:ext>
            </a:extLst>
          </p:cNvPr>
          <p:cNvSpPr/>
          <p:nvPr/>
        </p:nvSpPr>
        <p:spPr>
          <a:xfrm>
            <a:off x="532053" y="1311316"/>
            <a:ext cx="6480591" cy="4283989"/>
          </a:xfrm>
          <a:prstGeom prst="rect">
            <a:avLst/>
          </a:prstGeom>
          <a:noFill/>
          <a:ln w="9525">
            <a:solidFill>
              <a:schemeClr val="accent1">
                <a:lumMod val="75000"/>
                <a:alpha val="6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2E9BBFD7-1E75-481E-9673-DD127DE3F7FA}"/>
              </a:ext>
            </a:extLst>
          </p:cNvPr>
          <p:cNvSpPr/>
          <p:nvPr/>
        </p:nvSpPr>
        <p:spPr>
          <a:xfrm>
            <a:off x="677178" y="1166975"/>
            <a:ext cx="6178856" cy="4628998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>
            <a:outerShdw blurRad="63500" sx="101000" sy="101000" algn="ctr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576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BC3F3C10-6485-440F-85B7-E3FF0562EF7C}"/>
              </a:ext>
            </a:extLst>
          </p:cNvPr>
          <p:cNvGrpSpPr/>
          <p:nvPr/>
        </p:nvGrpSpPr>
        <p:grpSpPr>
          <a:xfrm>
            <a:off x="587375" y="534761"/>
            <a:ext cx="11017250" cy="3392247"/>
            <a:chOff x="587375" y="534761"/>
            <a:chExt cx="11017250" cy="3392247"/>
          </a:xfrm>
        </p:grpSpPr>
        <p:pic>
          <p:nvPicPr>
            <p:cNvPr id="7" name="图片 6" descr="水中的倒影&#10;&#10;描述已自动生成">
              <a:extLst>
                <a:ext uri="{FF2B5EF4-FFF2-40B4-BE49-F238E27FC236}">
                  <a16:creationId xmlns="" xmlns:a16="http://schemas.microsoft.com/office/drawing/2014/main" id="{BFD72CD9-DC10-435E-BFA5-1FEE49C5FF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7375" y="534761"/>
              <a:ext cx="11017250" cy="3392247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91897486-4E7D-4C12-9B57-5840960F6AF7}"/>
                </a:ext>
              </a:extLst>
            </p:cNvPr>
            <p:cNvSpPr/>
            <p:nvPr/>
          </p:nvSpPr>
          <p:spPr>
            <a:xfrm>
              <a:off x="783771" y="647304"/>
              <a:ext cx="10636236" cy="3126410"/>
            </a:xfrm>
            <a:prstGeom prst="rect">
              <a:avLst/>
            </a:prstGeom>
            <a:noFill/>
            <a:ln w="19050">
              <a:solidFill>
                <a:schemeClr val="accent1">
                  <a:lumMod val="75000"/>
                  <a:alpha val="62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72E22A4-D104-4019-9593-19E5FF0199A2}"/>
              </a:ext>
            </a:extLst>
          </p:cNvPr>
          <p:cNvSpPr txBox="1"/>
          <p:nvPr/>
        </p:nvSpPr>
        <p:spPr>
          <a:xfrm>
            <a:off x="1591530" y="5301560"/>
            <a:ext cx="201667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点击输入你的观点，文字为文本框占位，内容无实际意义可以忽略，替换文字内容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8510D5A2-582E-44DA-8577-027638B06C75}"/>
              </a:ext>
            </a:extLst>
          </p:cNvPr>
          <p:cNvGrpSpPr/>
          <p:nvPr/>
        </p:nvGrpSpPr>
        <p:grpSpPr>
          <a:xfrm>
            <a:off x="1653752" y="4199209"/>
            <a:ext cx="1867913" cy="967744"/>
            <a:chOff x="1410330" y="1776747"/>
            <a:chExt cx="1867913" cy="967744"/>
          </a:xfrm>
        </p:grpSpPr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EEBA5540-5581-4AD3-A87B-6B1F0F1E4E83}"/>
                </a:ext>
              </a:extLst>
            </p:cNvPr>
            <p:cNvGrpSpPr/>
            <p:nvPr/>
          </p:nvGrpSpPr>
          <p:grpSpPr>
            <a:xfrm>
              <a:off x="1410330" y="1776747"/>
              <a:ext cx="1867913" cy="898732"/>
              <a:chOff x="1410330" y="1776747"/>
              <a:chExt cx="1867913" cy="898732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="" xmlns:a16="http://schemas.microsoft.com/office/drawing/2014/main" id="{5057DE32-3796-4725-9F2B-7297CC2D7A90}"/>
                  </a:ext>
                </a:extLst>
              </p:cNvPr>
              <p:cNvGrpSpPr/>
              <p:nvPr/>
            </p:nvGrpSpPr>
            <p:grpSpPr>
              <a:xfrm>
                <a:off x="1410330" y="1866645"/>
                <a:ext cx="1867913" cy="808834"/>
                <a:chOff x="1410330" y="1866645"/>
                <a:chExt cx="1867913" cy="808834"/>
              </a:xfrm>
            </p:grpSpPr>
            <p:sp>
              <p:nvSpPr>
                <p:cNvPr id="18" name="文本框 17">
                  <a:extLst>
                    <a:ext uri="{FF2B5EF4-FFF2-40B4-BE49-F238E27FC236}">
                      <a16:creationId xmlns="" xmlns:a16="http://schemas.microsoft.com/office/drawing/2014/main" id="{9E86C2B5-874A-4FA1-B8BE-8E94467E5CD2}"/>
                    </a:ext>
                  </a:extLst>
                </p:cNvPr>
                <p:cNvSpPr txBox="1"/>
                <p:nvPr/>
              </p:nvSpPr>
              <p:spPr>
                <a:xfrm>
                  <a:off x="1434651" y="2276267"/>
                  <a:ext cx="1843592" cy="3992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accent1">
                          <a:lumMod val="50000"/>
                        </a:schemeClr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点击输入关键词</a:t>
                  </a:r>
                </a:p>
              </p:txBody>
            </p:sp>
            <p:sp>
              <p:nvSpPr>
                <p:cNvPr id="19" name="文本框 18">
                  <a:extLst>
                    <a:ext uri="{FF2B5EF4-FFF2-40B4-BE49-F238E27FC236}">
                      <a16:creationId xmlns="" xmlns:a16="http://schemas.microsoft.com/office/drawing/2014/main" id="{9097C6E3-C767-41F1-8021-D83825BABB53}"/>
                    </a:ext>
                  </a:extLst>
                </p:cNvPr>
                <p:cNvSpPr txBox="1"/>
                <p:nvPr/>
              </p:nvSpPr>
              <p:spPr>
                <a:xfrm>
                  <a:off x="1410330" y="1866645"/>
                  <a:ext cx="1843592" cy="3992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dirty="0">
                      <a:solidFill>
                        <a:schemeClr val="accent1">
                          <a:lumMod val="50000"/>
                        </a:schemeClr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01</a:t>
                  </a:r>
                  <a:endParaRPr lang="zh-CN" altLang="en-US" dirty="0">
                    <a:solidFill>
                      <a:schemeClr val="accent1">
                        <a:lumMod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endParaRPr>
                </a:p>
              </p:txBody>
            </p:sp>
          </p:grpSp>
          <p:pic>
            <p:nvPicPr>
              <p:cNvPr id="17" name="图片 16" descr="图片包含 游戏机, 白色, 房间&#10;&#10;描述已自动生成">
                <a:extLst>
                  <a:ext uri="{FF2B5EF4-FFF2-40B4-BE49-F238E27FC236}">
                    <a16:creationId xmlns="" xmlns:a16="http://schemas.microsoft.com/office/drawing/2014/main" id="{8930B405-8B64-4636-818E-739A9301FBF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7739861">
                <a:off x="2044383" y="1762075"/>
                <a:ext cx="547526" cy="576870"/>
              </a:xfrm>
              <a:prstGeom prst="rect">
                <a:avLst/>
              </a:prstGeom>
            </p:spPr>
          </p:pic>
        </p:grp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6E24B0F1-E71C-427A-893C-ABAE898846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2475" y="2744491"/>
              <a:ext cx="405470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EF30C94-7AD3-4DA5-984C-5CC1B99F01EA}"/>
              </a:ext>
            </a:extLst>
          </p:cNvPr>
          <p:cNvSpPr txBox="1"/>
          <p:nvPr/>
        </p:nvSpPr>
        <p:spPr>
          <a:xfrm>
            <a:off x="5099821" y="5301560"/>
            <a:ext cx="201667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点击输入你的观点，文字为文本框占位，内容无实际意义可以忽略，替换文字内容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049C6218-9B1C-49D3-A000-AF9AEC126A64}"/>
              </a:ext>
            </a:extLst>
          </p:cNvPr>
          <p:cNvGrpSpPr/>
          <p:nvPr/>
        </p:nvGrpSpPr>
        <p:grpSpPr>
          <a:xfrm>
            <a:off x="5162043" y="4201211"/>
            <a:ext cx="1867913" cy="965742"/>
            <a:chOff x="1410330" y="1778749"/>
            <a:chExt cx="1867913" cy="965742"/>
          </a:xfrm>
        </p:grpSpPr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002DBD59-5A26-48A1-AA97-C7FD64ED8363}"/>
                </a:ext>
              </a:extLst>
            </p:cNvPr>
            <p:cNvGrpSpPr/>
            <p:nvPr/>
          </p:nvGrpSpPr>
          <p:grpSpPr>
            <a:xfrm>
              <a:off x="1410330" y="1778749"/>
              <a:ext cx="1867913" cy="896730"/>
              <a:chOff x="1410330" y="1778749"/>
              <a:chExt cx="1867913" cy="896730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="" xmlns:a16="http://schemas.microsoft.com/office/drawing/2014/main" id="{400F6062-83C3-4ADA-8400-2CC4016C1340}"/>
                  </a:ext>
                </a:extLst>
              </p:cNvPr>
              <p:cNvGrpSpPr/>
              <p:nvPr/>
            </p:nvGrpSpPr>
            <p:grpSpPr>
              <a:xfrm>
                <a:off x="1410330" y="1866645"/>
                <a:ext cx="1867913" cy="808834"/>
                <a:chOff x="1410330" y="1866645"/>
                <a:chExt cx="1867913" cy="808834"/>
              </a:xfrm>
            </p:grpSpPr>
            <p:sp>
              <p:nvSpPr>
                <p:cNvPr id="26" name="文本框 25">
                  <a:extLst>
                    <a:ext uri="{FF2B5EF4-FFF2-40B4-BE49-F238E27FC236}">
                      <a16:creationId xmlns="" xmlns:a16="http://schemas.microsoft.com/office/drawing/2014/main" id="{2234CFA6-DDF8-45CD-A691-573EB27EB3A8}"/>
                    </a:ext>
                  </a:extLst>
                </p:cNvPr>
                <p:cNvSpPr txBox="1"/>
                <p:nvPr/>
              </p:nvSpPr>
              <p:spPr>
                <a:xfrm>
                  <a:off x="1434651" y="2276267"/>
                  <a:ext cx="1843592" cy="3992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accent1">
                          <a:lumMod val="50000"/>
                        </a:schemeClr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点击输入关键词</a:t>
                  </a:r>
                </a:p>
              </p:txBody>
            </p:sp>
            <p:sp>
              <p:nvSpPr>
                <p:cNvPr id="27" name="文本框 26">
                  <a:extLst>
                    <a:ext uri="{FF2B5EF4-FFF2-40B4-BE49-F238E27FC236}">
                      <a16:creationId xmlns="" xmlns:a16="http://schemas.microsoft.com/office/drawing/2014/main" id="{783C0844-D7C7-4832-82BE-AA2DA4392136}"/>
                    </a:ext>
                  </a:extLst>
                </p:cNvPr>
                <p:cNvSpPr txBox="1"/>
                <p:nvPr/>
              </p:nvSpPr>
              <p:spPr>
                <a:xfrm>
                  <a:off x="1410330" y="1866645"/>
                  <a:ext cx="1843592" cy="3992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dirty="0">
                      <a:solidFill>
                        <a:schemeClr val="accent1">
                          <a:lumMod val="50000"/>
                        </a:schemeClr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02</a:t>
                  </a:r>
                  <a:endParaRPr lang="zh-CN" altLang="en-US" dirty="0">
                    <a:solidFill>
                      <a:schemeClr val="accent1">
                        <a:lumMod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endParaRPr>
                </a:p>
              </p:txBody>
            </p:sp>
          </p:grpSp>
          <p:pic>
            <p:nvPicPr>
              <p:cNvPr id="25" name="图片 24" descr="图片包含 游戏机, 白色, 房间&#10;&#10;描述已自动生成">
                <a:extLst>
                  <a:ext uri="{FF2B5EF4-FFF2-40B4-BE49-F238E27FC236}">
                    <a16:creationId xmlns="" xmlns:a16="http://schemas.microsoft.com/office/drawing/2014/main" id="{89766551-8FA3-4EE0-B35A-34E1C71CA87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7739861">
                <a:off x="2044382" y="1764077"/>
                <a:ext cx="547526" cy="576870"/>
              </a:xfrm>
              <a:prstGeom prst="rect">
                <a:avLst/>
              </a:prstGeom>
            </p:spPr>
          </p:pic>
        </p:grp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31CB10D9-DDDE-469E-9EB1-00612BECAC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2475" y="2744491"/>
              <a:ext cx="405470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1952029-41D7-44EE-A924-53300985999E}"/>
              </a:ext>
            </a:extLst>
          </p:cNvPr>
          <p:cNvSpPr txBox="1"/>
          <p:nvPr/>
        </p:nvSpPr>
        <p:spPr>
          <a:xfrm>
            <a:off x="8670336" y="5301560"/>
            <a:ext cx="201667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点击输入你的观点，文字为文本框占位，内容无实际意义可以忽略，替换文字内容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BF3C8685-21A0-4BEA-A3DD-1F63DA11E44D}"/>
              </a:ext>
            </a:extLst>
          </p:cNvPr>
          <p:cNvGrpSpPr/>
          <p:nvPr/>
        </p:nvGrpSpPr>
        <p:grpSpPr>
          <a:xfrm>
            <a:off x="8732558" y="4182121"/>
            <a:ext cx="1867913" cy="984832"/>
            <a:chOff x="1410330" y="1759659"/>
            <a:chExt cx="1867913" cy="984832"/>
          </a:xfrm>
        </p:grpSpPr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F4605694-47A9-427C-AE48-7B578C1B26C8}"/>
                </a:ext>
              </a:extLst>
            </p:cNvPr>
            <p:cNvGrpSpPr/>
            <p:nvPr/>
          </p:nvGrpSpPr>
          <p:grpSpPr>
            <a:xfrm>
              <a:off x="1410330" y="1759659"/>
              <a:ext cx="1867913" cy="915820"/>
              <a:chOff x="1410330" y="1759659"/>
              <a:chExt cx="1867913" cy="915820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="" xmlns:a16="http://schemas.microsoft.com/office/drawing/2014/main" id="{6B96C60F-7438-4D96-8952-5193900EB69D}"/>
                  </a:ext>
                </a:extLst>
              </p:cNvPr>
              <p:cNvGrpSpPr/>
              <p:nvPr/>
            </p:nvGrpSpPr>
            <p:grpSpPr>
              <a:xfrm>
                <a:off x="1410330" y="1866645"/>
                <a:ext cx="1867913" cy="808834"/>
                <a:chOff x="1410330" y="1866645"/>
                <a:chExt cx="1867913" cy="808834"/>
              </a:xfrm>
            </p:grpSpPr>
            <p:sp>
              <p:nvSpPr>
                <p:cNvPr id="34" name="文本框 33">
                  <a:extLst>
                    <a:ext uri="{FF2B5EF4-FFF2-40B4-BE49-F238E27FC236}">
                      <a16:creationId xmlns="" xmlns:a16="http://schemas.microsoft.com/office/drawing/2014/main" id="{C673EAA9-ECAB-40F2-8F73-E767CBDC9266}"/>
                    </a:ext>
                  </a:extLst>
                </p:cNvPr>
                <p:cNvSpPr txBox="1"/>
                <p:nvPr/>
              </p:nvSpPr>
              <p:spPr>
                <a:xfrm>
                  <a:off x="1434651" y="2276267"/>
                  <a:ext cx="1843592" cy="3992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accent1">
                          <a:lumMod val="50000"/>
                        </a:schemeClr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点击输入关键词</a:t>
                  </a:r>
                </a:p>
              </p:txBody>
            </p:sp>
            <p:sp>
              <p:nvSpPr>
                <p:cNvPr id="35" name="文本框 34">
                  <a:extLst>
                    <a:ext uri="{FF2B5EF4-FFF2-40B4-BE49-F238E27FC236}">
                      <a16:creationId xmlns="" xmlns:a16="http://schemas.microsoft.com/office/drawing/2014/main" id="{C271DD79-2FA9-495D-AB75-208681144F2D}"/>
                    </a:ext>
                  </a:extLst>
                </p:cNvPr>
                <p:cNvSpPr txBox="1"/>
                <p:nvPr/>
              </p:nvSpPr>
              <p:spPr>
                <a:xfrm>
                  <a:off x="1410330" y="1866645"/>
                  <a:ext cx="1843592" cy="3992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dirty="0">
                      <a:solidFill>
                        <a:schemeClr val="accent1">
                          <a:lumMod val="50000"/>
                        </a:schemeClr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03</a:t>
                  </a:r>
                  <a:endParaRPr lang="zh-CN" altLang="en-US" dirty="0">
                    <a:solidFill>
                      <a:schemeClr val="accent1">
                        <a:lumMod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endParaRPr>
                </a:p>
              </p:txBody>
            </p:sp>
          </p:grpSp>
          <p:pic>
            <p:nvPicPr>
              <p:cNvPr id="33" name="图片 32" descr="图片包含 游戏机, 白色, 房间&#10;&#10;描述已自动生成">
                <a:extLst>
                  <a:ext uri="{FF2B5EF4-FFF2-40B4-BE49-F238E27FC236}">
                    <a16:creationId xmlns="" xmlns:a16="http://schemas.microsoft.com/office/drawing/2014/main" id="{0015020C-1D0E-4FBA-ACAF-44C8AC609D2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7739861">
                <a:off x="2044382" y="1744987"/>
                <a:ext cx="547526" cy="576870"/>
              </a:xfrm>
              <a:prstGeom prst="rect">
                <a:avLst/>
              </a:prstGeom>
            </p:spPr>
          </p:pic>
        </p:grp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6D122D74-32B1-43D5-B1FA-A6BF0BF704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2475" y="2744491"/>
              <a:ext cx="405470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56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65F910D-E282-4194-92D0-FFC357F90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3" y="0"/>
            <a:ext cx="12193524" cy="6858000"/>
          </a:xfrm>
          <a:prstGeom prst="rect">
            <a:avLst/>
          </a:prstGeom>
        </p:spPr>
      </p:pic>
      <p:pic>
        <p:nvPicPr>
          <p:cNvPr id="19" name="图片 18" descr="图片包含 男人, 风筝, 黑暗, 房间&#10;&#10;描述已自动生成">
            <a:extLst>
              <a:ext uri="{FF2B5EF4-FFF2-40B4-BE49-F238E27FC236}">
                <a16:creationId xmlns="" xmlns:a16="http://schemas.microsoft.com/office/drawing/2014/main" id="{DD3522CE-7326-4F81-8719-BE4A8ACADCE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2" y="2555554"/>
            <a:ext cx="1101258" cy="1101258"/>
          </a:xfrm>
          <a:prstGeom prst="rect">
            <a:avLst/>
          </a:prstGeom>
        </p:spPr>
      </p:pic>
      <p:pic>
        <p:nvPicPr>
          <p:cNvPr id="21" name="图片 20" descr="图片包含 游戏机, 黑暗, 树, 桌子&#10;&#10;描述已自动生成">
            <a:extLst>
              <a:ext uri="{FF2B5EF4-FFF2-40B4-BE49-F238E27FC236}">
                <a16:creationId xmlns="" xmlns:a16="http://schemas.microsoft.com/office/drawing/2014/main" id="{C4C09871-44DD-40CC-B4E8-8FDD450A4D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8216" y="-70621"/>
            <a:ext cx="2555554" cy="255555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9B7A940-8492-44E2-8E39-C1A80945B75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8018" y="259547"/>
            <a:ext cx="3039339" cy="409238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0A94AAA-D21F-4426-B557-382E19C0348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5376" y="1467345"/>
            <a:ext cx="1524132" cy="186553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60AA6769-1626-4AEE-A147-5DA7A49D373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0259"/>
          <a:stretch/>
        </p:blipFill>
        <p:spPr>
          <a:xfrm>
            <a:off x="11214242" y="4607627"/>
            <a:ext cx="303252" cy="179237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771A9E55-3122-4C81-B90C-24C8978650F0}"/>
              </a:ext>
            </a:extLst>
          </p:cNvPr>
          <p:cNvSpPr txBox="1"/>
          <p:nvPr/>
        </p:nvSpPr>
        <p:spPr>
          <a:xfrm>
            <a:off x="12279132" y="5040456"/>
            <a:ext cx="3672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二零二零年四月四日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6414151-C170-41C4-A246-01B9E701873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8681" y="4607627"/>
            <a:ext cx="371888" cy="179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94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95999AC-29BB-48D0-A62B-94D417385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3" y="0"/>
            <a:ext cx="12193524" cy="68580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7D1C1AB-8B51-4B0D-A2C6-A51F4787AA46}"/>
              </a:ext>
            </a:extLst>
          </p:cNvPr>
          <p:cNvSpPr/>
          <p:nvPr/>
        </p:nvSpPr>
        <p:spPr>
          <a:xfrm>
            <a:off x="0" y="0"/>
            <a:ext cx="12222630" cy="6910561"/>
          </a:xfrm>
          <a:prstGeom prst="rect">
            <a:avLst/>
          </a:prstGeom>
          <a:gradFill flip="none" rotWithShape="1">
            <a:gsLst>
              <a:gs pos="69000">
                <a:schemeClr val="accent1">
                  <a:lumMod val="5000"/>
                  <a:lumOff val="95000"/>
                  <a:alpha val="97000"/>
                </a:schemeClr>
              </a:gs>
              <a:gs pos="32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游戏机, 白色, 房间&#10;&#10;描述已自动生成">
            <a:extLst>
              <a:ext uri="{FF2B5EF4-FFF2-40B4-BE49-F238E27FC236}">
                <a16:creationId xmlns="" xmlns:a16="http://schemas.microsoft.com/office/drawing/2014/main" id="{B547890D-9C57-43F7-81CF-072D9F38B6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914630">
            <a:off x="1883873" y="2213010"/>
            <a:ext cx="693581" cy="73075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F81102B-0B4D-44EB-A695-4C0222EE4A9F}"/>
              </a:ext>
            </a:extLst>
          </p:cNvPr>
          <p:cNvSpPr txBox="1"/>
          <p:nvPr/>
        </p:nvSpPr>
        <p:spPr>
          <a:xfrm>
            <a:off x="851207" y="2286000"/>
            <a:ext cx="4102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【</a:t>
            </a:r>
            <a:r>
              <a:rPr lang="zh-CN" altLang="en-US" sz="4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第四章节</a:t>
            </a:r>
            <a:r>
              <a:rPr lang="en-US" altLang="zh-CN" sz="4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】</a:t>
            </a:r>
            <a:endParaRPr lang="zh-CN" altLang="en-US" sz="4000" dirty="0">
              <a:solidFill>
                <a:srgbClr val="263E6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85B0191-4318-40BF-8043-F5AE02A4B8E6}"/>
              </a:ext>
            </a:extLst>
          </p:cNvPr>
          <p:cNvSpPr txBox="1"/>
          <p:nvPr/>
        </p:nvSpPr>
        <p:spPr>
          <a:xfrm>
            <a:off x="952807" y="3300631"/>
            <a:ext cx="4612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点击添加过渡页标题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3AC1333-B660-418F-B666-250A416268CA}"/>
              </a:ext>
            </a:extLst>
          </p:cNvPr>
          <p:cNvSpPr txBox="1"/>
          <p:nvPr/>
        </p:nvSpPr>
        <p:spPr>
          <a:xfrm>
            <a:off x="989735" y="3915153"/>
            <a:ext cx="41437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263E6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Click to add transition page title</a:t>
            </a:r>
            <a:endParaRPr lang="zh-CN" altLang="en-US" sz="1600" dirty="0">
              <a:solidFill>
                <a:srgbClr val="263E6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5" name="图片 14" descr="图片包含 游戏机, 烟花, 鸟&#10;&#10;描述已自动生成">
            <a:extLst>
              <a:ext uri="{FF2B5EF4-FFF2-40B4-BE49-F238E27FC236}">
                <a16:creationId xmlns="" xmlns:a16="http://schemas.microsoft.com/office/drawing/2014/main" id="{7B2268F3-19B9-409C-9423-AD4E0C7871A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6927" y="-1623925"/>
            <a:ext cx="1448559" cy="144855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7D06E5AB-255E-46B9-8386-4F788FAF9FD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4572" y="1075411"/>
            <a:ext cx="1512621" cy="100841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44AE53F-DDB2-47B2-A215-D7C96EF089F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8409" y="1836418"/>
            <a:ext cx="981707" cy="654471"/>
          </a:xfrm>
          <a:prstGeom prst="rect">
            <a:avLst/>
          </a:prstGeom>
        </p:spPr>
      </p:pic>
      <p:pic>
        <p:nvPicPr>
          <p:cNvPr id="13" name="图片 12" descr="图片包含 游戏机, 黑暗, 树, 桌子&#10;&#10;描述已自动生成">
            <a:extLst>
              <a:ext uri="{FF2B5EF4-FFF2-40B4-BE49-F238E27FC236}">
                <a16:creationId xmlns="" xmlns:a16="http://schemas.microsoft.com/office/drawing/2014/main" id="{C142A846-2CA9-4222-B1C6-ECD870225CC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30652" y="0"/>
            <a:ext cx="2090081" cy="209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17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0CCD2749-D666-4274-AF0B-8E3240C3FBE4}"/>
              </a:ext>
            </a:extLst>
          </p:cNvPr>
          <p:cNvGrpSpPr/>
          <p:nvPr/>
        </p:nvGrpSpPr>
        <p:grpSpPr>
          <a:xfrm>
            <a:off x="1060534" y="3858316"/>
            <a:ext cx="2926330" cy="1555048"/>
            <a:chOff x="1346827" y="4023416"/>
            <a:chExt cx="2926330" cy="1555048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AB42A481-5D78-4C2C-9F15-0FE82706835E}"/>
                </a:ext>
              </a:extLst>
            </p:cNvPr>
            <p:cNvSpPr txBox="1"/>
            <p:nvPr/>
          </p:nvSpPr>
          <p:spPr>
            <a:xfrm>
              <a:off x="1346827" y="4727847"/>
              <a:ext cx="2926330" cy="850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点击输入你的观点，文字为文本框占位，内容无实际意义可以忽略，替换文字内容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441A77EC-FBB0-4E4A-95A9-C1DDD309441B}"/>
                </a:ext>
              </a:extLst>
            </p:cNvPr>
            <p:cNvGrpSpPr/>
            <p:nvPr/>
          </p:nvGrpSpPr>
          <p:grpSpPr>
            <a:xfrm>
              <a:off x="1680804" y="4023416"/>
              <a:ext cx="2258376" cy="557124"/>
              <a:chOff x="1170131" y="2238167"/>
              <a:chExt cx="2258376" cy="557124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="" xmlns:a16="http://schemas.microsoft.com/office/drawing/2014/main" id="{CBBE07CC-AB6C-4455-BDCB-DAB518541E3E}"/>
                  </a:ext>
                </a:extLst>
              </p:cNvPr>
              <p:cNvSpPr txBox="1"/>
              <p:nvPr/>
            </p:nvSpPr>
            <p:spPr>
              <a:xfrm>
                <a:off x="1170131" y="2238167"/>
                <a:ext cx="2258376" cy="433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000" dirty="0">
                    <a:solidFill>
                      <a:schemeClr val="accent1">
                        <a:lumMod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点击输入关键词</a:t>
                </a: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="" xmlns:a16="http://schemas.microsoft.com/office/drawing/2014/main" id="{3EAF615B-ED41-4340-8B4B-DAAD23958C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96584" y="2795291"/>
                <a:ext cx="405470" cy="0"/>
              </a:xfrm>
              <a:prstGeom prst="line">
                <a:avLst/>
              </a:prstGeom>
              <a:ln w="254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8AE2C355-1D87-4E81-B8B5-4D0AC7CCA5EA}"/>
              </a:ext>
            </a:extLst>
          </p:cNvPr>
          <p:cNvGrpSpPr/>
          <p:nvPr/>
        </p:nvGrpSpPr>
        <p:grpSpPr>
          <a:xfrm>
            <a:off x="1332309" y="1234988"/>
            <a:ext cx="2230526" cy="2230526"/>
            <a:chOff x="1594903" y="1234987"/>
            <a:chExt cx="2382785" cy="2382785"/>
          </a:xfrm>
        </p:grpSpPr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8AAADBC3-B8B1-4C1E-88BF-8A9DCC6EA635}"/>
                </a:ext>
              </a:extLst>
            </p:cNvPr>
            <p:cNvGrpSpPr/>
            <p:nvPr/>
          </p:nvGrpSpPr>
          <p:grpSpPr>
            <a:xfrm>
              <a:off x="1594903" y="1234987"/>
              <a:ext cx="2382785" cy="2382785"/>
              <a:chOff x="1594903" y="1234987"/>
              <a:chExt cx="2382785" cy="2382785"/>
            </a:xfrm>
          </p:grpSpPr>
          <p:pic>
            <p:nvPicPr>
              <p:cNvPr id="2" name="图片 1" descr="水中的倒影&#10;&#10;描述已自动生成">
                <a:extLst>
                  <a:ext uri="{FF2B5EF4-FFF2-40B4-BE49-F238E27FC236}">
                    <a16:creationId xmlns="" xmlns:a16="http://schemas.microsoft.com/office/drawing/2014/main" id="{944CE169-1085-4BB5-9670-DA63D01948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783677" y="1423761"/>
                <a:ext cx="2005239" cy="2005239"/>
              </a:xfrm>
              <a:prstGeom prst="ellipse">
                <a:avLst/>
              </a:prstGeom>
            </p:spPr>
          </p:pic>
          <p:grpSp>
            <p:nvGrpSpPr>
              <p:cNvPr id="7" name="组合 6">
                <a:extLst>
                  <a:ext uri="{FF2B5EF4-FFF2-40B4-BE49-F238E27FC236}">
                    <a16:creationId xmlns="" xmlns:a16="http://schemas.microsoft.com/office/drawing/2014/main" id="{CBA8EF4B-22B7-46A6-87D1-B35DB35DE6CD}"/>
                  </a:ext>
                </a:extLst>
              </p:cNvPr>
              <p:cNvGrpSpPr/>
              <p:nvPr/>
            </p:nvGrpSpPr>
            <p:grpSpPr>
              <a:xfrm>
                <a:off x="1594903" y="1234987"/>
                <a:ext cx="2382785" cy="2382785"/>
                <a:chOff x="3965137" y="1071615"/>
                <a:chExt cx="4538179" cy="4538179"/>
              </a:xfrm>
            </p:grpSpPr>
            <p:sp>
              <p:nvSpPr>
                <p:cNvPr id="5" name="椭圆 4">
                  <a:extLst>
                    <a:ext uri="{FF2B5EF4-FFF2-40B4-BE49-F238E27FC236}">
                      <a16:creationId xmlns="" xmlns:a16="http://schemas.microsoft.com/office/drawing/2014/main" id="{D38888D1-EABD-4F45-83A9-4B36AD15C1F5}"/>
                    </a:ext>
                  </a:extLst>
                </p:cNvPr>
                <p:cNvSpPr/>
                <p:nvPr/>
              </p:nvSpPr>
              <p:spPr>
                <a:xfrm rot="15980834">
                  <a:off x="3965137" y="1071615"/>
                  <a:ext cx="4538179" cy="4538179"/>
                </a:xfrm>
                <a:prstGeom prst="ellipse">
                  <a:avLst/>
                </a:prstGeom>
                <a:noFill/>
                <a:ln w="22225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17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椭圆 5">
                  <a:extLst>
                    <a:ext uri="{FF2B5EF4-FFF2-40B4-BE49-F238E27FC236}">
                      <a16:creationId xmlns="" xmlns:a16="http://schemas.microsoft.com/office/drawing/2014/main" id="{8CDE625F-EB5B-44DB-8CB0-FA0A2B2695DE}"/>
                    </a:ext>
                  </a:extLst>
                </p:cNvPr>
                <p:cNvSpPr/>
                <p:nvPr/>
              </p:nvSpPr>
              <p:spPr>
                <a:xfrm rot="8118133">
                  <a:off x="4132939" y="1248283"/>
                  <a:ext cx="4203784" cy="4203784"/>
                </a:xfrm>
                <a:prstGeom prst="ellipse">
                  <a:avLst/>
                </a:prstGeom>
                <a:noFill/>
                <a:ln w="22225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1700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8E4411A9-175F-4EC3-8F59-5682A8C11EC7}"/>
                </a:ext>
              </a:extLst>
            </p:cNvPr>
            <p:cNvSpPr txBox="1"/>
            <p:nvPr/>
          </p:nvSpPr>
          <p:spPr>
            <a:xfrm>
              <a:off x="1921003" y="2107413"/>
              <a:ext cx="1843592" cy="77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壹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D50D1C5F-2F24-411C-B17B-F77EF8FCCD59}"/>
              </a:ext>
            </a:extLst>
          </p:cNvPr>
          <p:cNvGrpSpPr/>
          <p:nvPr/>
        </p:nvGrpSpPr>
        <p:grpSpPr>
          <a:xfrm>
            <a:off x="4904608" y="1234988"/>
            <a:ext cx="2258376" cy="2258376"/>
            <a:chOff x="4904607" y="1234987"/>
            <a:chExt cx="2382785" cy="2382785"/>
          </a:xfrm>
        </p:grpSpPr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8499316D-3DF0-4080-B6F1-F3FDA5E08F6D}"/>
                </a:ext>
              </a:extLst>
            </p:cNvPr>
            <p:cNvGrpSpPr/>
            <p:nvPr/>
          </p:nvGrpSpPr>
          <p:grpSpPr>
            <a:xfrm>
              <a:off x="4904607" y="1234987"/>
              <a:ext cx="2382785" cy="2382785"/>
              <a:chOff x="4904607" y="1234987"/>
              <a:chExt cx="2382785" cy="2382785"/>
            </a:xfrm>
          </p:grpSpPr>
          <p:pic>
            <p:nvPicPr>
              <p:cNvPr id="3" name="图片 2" descr="水中的倒影&#10;&#10;描述已自动生成">
                <a:extLst>
                  <a:ext uri="{FF2B5EF4-FFF2-40B4-BE49-F238E27FC236}">
                    <a16:creationId xmlns="" xmlns:a16="http://schemas.microsoft.com/office/drawing/2014/main" id="{6D587A0E-CD41-45F0-A31E-7905909A23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093380" y="1423761"/>
                <a:ext cx="2005239" cy="2005239"/>
              </a:xfrm>
              <a:prstGeom prst="ellipse">
                <a:avLst/>
              </a:prstGeom>
            </p:spPr>
          </p:pic>
          <p:grpSp>
            <p:nvGrpSpPr>
              <p:cNvPr id="8" name="组合 7">
                <a:extLst>
                  <a:ext uri="{FF2B5EF4-FFF2-40B4-BE49-F238E27FC236}">
                    <a16:creationId xmlns="" xmlns:a16="http://schemas.microsoft.com/office/drawing/2014/main" id="{B1383625-9CA3-4EBF-A97D-417EFD7AC1C4}"/>
                  </a:ext>
                </a:extLst>
              </p:cNvPr>
              <p:cNvGrpSpPr/>
              <p:nvPr/>
            </p:nvGrpSpPr>
            <p:grpSpPr>
              <a:xfrm>
                <a:off x="4904607" y="1234987"/>
                <a:ext cx="2382785" cy="2382785"/>
                <a:chOff x="3965137" y="1071615"/>
                <a:chExt cx="4538179" cy="4538179"/>
              </a:xfrm>
            </p:grpSpPr>
            <p:sp>
              <p:nvSpPr>
                <p:cNvPr id="9" name="椭圆 8">
                  <a:extLst>
                    <a:ext uri="{FF2B5EF4-FFF2-40B4-BE49-F238E27FC236}">
                      <a16:creationId xmlns="" xmlns:a16="http://schemas.microsoft.com/office/drawing/2014/main" id="{1D992807-3966-4296-A1B1-E129B6D060AB}"/>
                    </a:ext>
                  </a:extLst>
                </p:cNvPr>
                <p:cNvSpPr/>
                <p:nvPr/>
              </p:nvSpPr>
              <p:spPr>
                <a:xfrm rot="15980834">
                  <a:off x="3965137" y="1071615"/>
                  <a:ext cx="4538179" cy="4538179"/>
                </a:xfrm>
                <a:prstGeom prst="ellipse">
                  <a:avLst/>
                </a:prstGeom>
                <a:noFill/>
                <a:ln w="22225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17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>
                  <a:extLst>
                    <a:ext uri="{FF2B5EF4-FFF2-40B4-BE49-F238E27FC236}">
                      <a16:creationId xmlns="" xmlns:a16="http://schemas.microsoft.com/office/drawing/2014/main" id="{0021CBF4-F3FF-4918-97E7-7BDB01EB7D8B}"/>
                    </a:ext>
                  </a:extLst>
                </p:cNvPr>
                <p:cNvSpPr/>
                <p:nvPr/>
              </p:nvSpPr>
              <p:spPr>
                <a:xfrm rot="8118133">
                  <a:off x="4132939" y="1248283"/>
                  <a:ext cx="4203784" cy="4203784"/>
                </a:xfrm>
                <a:prstGeom prst="ellipse">
                  <a:avLst/>
                </a:prstGeom>
                <a:noFill/>
                <a:ln w="22225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1700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2A93F119-DB5E-4A04-B913-D467411AF5E3}"/>
                </a:ext>
              </a:extLst>
            </p:cNvPr>
            <p:cNvSpPr txBox="1"/>
            <p:nvPr/>
          </p:nvSpPr>
          <p:spPr>
            <a:xfrm>
              <a:off x="5214769" y="2107413"/>
              <a:ext cx="1843592" cy="77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12B36E10-7F20-4738-A47C-B4E43A416309}"/>
              </a:ext>
            </a:extLst>
          </p:cNvPr>
          <p:cNvGrpSpPr/>
          <p:nvPr/>
        </p:nvGrpSpPr>
        <p:grpSpPr>
          <a:xfrm>
            <a:off x="8467471" y="1234988"/>
            <a:ext cx="2230526" cy="2230526"/>
            <a:chOff x="8214311" y="1234987"/>
            <a:chExt cx="2382785" cy="2382785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BD37F5EA-07AA-43F8-A61E-3CB26D32BAAD}"/>
                </a:ext>
              </a:extLst>
            </p:cNvPr>
            <p:cNvGrpSpPr/>
            <p:nvPr/>
          </p:nvGrpSpPr>
          <p:grpSpPr>
            <a:xfrm>
              <a:off x="8214311" y="1234987"/>
              <a:ext cx="2382785" cy="2382785"/>
              <a:chOff x="8214311" y="1234987"/>
              <a:chExt cx="2382785" cy="2382785"/>
            </a:xfrm>
          </p:grpSpPr>
          <p:pic>
            <p:nvPicPr>
              <p:cNvPr id="4" name="图片 3" descr="水中的倒影&#10;&#10;描述已自动生成">
                <a:extLst>
                  <a:ext uri="{FF2B5EF4-FFF2-40B4-BE49-F238E27FC236}">
                    <a16:creationId xmlns="" xmlns:a16="http://schemas.microsoft.com/office/drawing/2014/main" id="{618FC9E5-2493-4DF5-A4C3-2DBBCF57045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403083" y="1423761"/>
                <a:ext cx="2005239" cy="2005239"/>
              </a:xfrm>
              <a:prstGeom prst="ellipse">
                <a:avLst/>
              </a:prstGeom>
            </p:spPr>
          </p:pic>
          <p:grpSp>
            <p:nvGrpSpPr>
              <p:cNvPr id="11" name="组合 10">
                <a:extLst>
                  <a:ext uri="{FF2B5EF4-FFF2-40B4-BE49-F238E27FC236}">
                    <a16:creationId xmlns="" xmlns:a16="http://schemas.microsoft.com/office/drawing/2014/main" id="{CDB5EA95-72E8-4A33-837F-289C453836EB}"/>
                  </a:ext>
                </a:extLst>
              </p:cNvPr>
              <p:cNvGrpSpPr/>
              <p:nvPr/>
            </p:nvGrpSpPr>
            <p:grpSpPr>
              <a:xfrm>
                <a:off x="8214311" y="1234987"/>
                <a:ext cx="2382785" cy="2382785"/>
                <a:chOff x="3965137" y="1071615"/>
                <a:chExt cx="4538179" cy="4538179"/>
              </a:xfrm>
            </p:grpSpPr>
            <p:sp>
              <p:nvSpPr>
                <p:cNvPr id="12" name="椭圆 11">
                  <a:extLst>
                    <a:ext uri="{FF2B5EF4-FFF2-40B4-BE49-F238E27FC236}">
                      <a16:creationId xmlns="" xmlns:a16="http://schemas.microsoft.com/office/drawing/2014/main" id="{7A06080D-4BA4-492E-8100-BFE7E105DA9D}"/>
                    </a:ext>
                  </a:extLst>
                </p:cNvPr>
                <p:cNvSpPr/>
                <p:nvPr/>
              </p:nvSpPr>
              <p:spPr>
                <a:xfrm rot="15980834">
                  <a:off x="3965137" y="1071615"/>
                  <a:ext cx="4538179" cy="4538179"/>
                </a:xfrm>
                <a:prstGeom prst="ellipse">
                  <a:avLst/>
                </a:prstGeom>
                <a:noFill/>
                <a:ln w="22225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17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>
                  <a:extLst>
                    <a:ext uri="{FF2B5EF4-FFF2-40B4-BE49-F238E27FC236}">
                      <a16:creationId xmlns="" xmlns:a16="http://schemas.microsoft.com/office/drawing/2014/main" id="{3597CC26-AC04-414A-8C1C-550791B836C6}"/>
                    </a:ext>
                  </a:extLst>
                </p:cNvPr>
                <p:cNvSpPr/>
                <p:nvPr/>
              </p:nvSpPr>
              <p:spPr>
                <a:xfrm rot="8118133">
                  <a:off x="4132939" y="1248283"/>
                  <a:ext cx="4203784" cy="4203784"/>
                </a:xfrm>
                <a:prstGeom prst="ellipse">
                  <a:avLst/>
                </a:prstGeom>
                <a:noFill/>
                <a:ln w="22225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1700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D735A15B-EB07-4F16-9543-3A1E196905F9}"/>
                </a:ext>
              </a:extLst>
            </p:cNvPr>
            <p:cNvSpPr txBox="1"/>
            <p:nvPr/>
          </p:nvSpPr>
          <p:spPr>
            <a:xfrm>
              <a:off x="8564730" y="2107413"/>
              <a:ext cx="1843592" cy="77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叁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56821753-9191-4F07-9C45-9918B4B5AD9D}"/>
              </a:ext>
            </a:extLst>
          </p:cNvPr>
          <p:cNvGrpSpPr/>
          <p:nvPr/>
        </p:nvGrpSpPr>
        <p:grpSpPr>
          <a:xfrm>
            <a:off x="4632835" y="3858316"/>
            <a:ext cx="2926330" cy="1542348"/>
            <a:chOff x="1346828" y="4023416"/>
            <a:chExt cx="2926330" cy="1542348"/>
          </a:xfrm>
        </p:grpSpPr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987A510D-F883-4EDF-BC6C-F1D32F725B16}"/>
                </a:ext>
              </a:extLst>
            </p:cNvPr>
            <p:cNvSpPr txBox="1"/>
            <p:nvPr/>
          </p:nvSpPr>
          <p:spPr>
            <a:xfrm>
              <a:off x="1346828" y="4715147"/>
              <a:ext cx="2926330" cy="850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点击输入你的观点，文字为文本框占位，内容无实际意义可以忽略，替换文字内容</a:t>
              </a: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AB604DAA-F1D5-41AB-9C98-5DA8730DE775}"/>
                </a:ext>
              </a:extLst>
            </p:cNvPr>
            <p:cNvGrpSpPr/>
            <p:nvPr/>
          </p:nvGrpSpPr>
          <p:grpSpPr>
            <a:xfrm>
              <a:off x="1674454" y="4023416"/>
              <a:ext cx="2258376" cy="557124"/>
              <a:chOff x="1163781" y="2238167"/>
              <a:chExt cx="2258376" cy="557124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="" xmlns:a16="http://schemas.microsoft.com/office/drawing/2014/main" id="{B3C36DB7-2FA4-4F6E-A1B3-55CB58B3C33C}"/>
                  </a:ext>
                </a:extLst>
              </p:cNvPr>
              <p:cNvSpPr txBox="1"/>
              <p:nvPr/>
            </p:nvSpPr>
            <p:spPr>
              <a:xfrm>
                <a:off x="1163781" y="2238167"/>
                <a:ext cx="2258376" cy="433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000" dirty="0">
                    <a:solidFill>
                      <a:schemeClr val="accent1">
                        <a:lumMod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点击输入关键词</a:t>
                </a:r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="" xmlns:a16="http://schemas.microsoft.com/office/drawing/2014/main" id="{E2F73AD4-92D3-4E5E-AF8F-0AE7391AB2B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90234" y="2795291"/>
                <a:ext cx="405470" cy="0"/>
              </a:xfrm>
              <a:prstGeom prst="line">
                <a:avLst/>
              </a:prstGeom>
              <a:ln w="254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0F16FBBC-BF5A-4EC0-8972-FB45EF4BB46F}"/>
              </a:ext>
            </a:extLst>
          </p:cNvPr>
          <p:cNvGrpSpPr/>
          <p:nvPr/>
        </p:nvGrpSpPr>
        <p:grpSpPr>
          <a:xfrm>
            <a:off x="8276520" y="3858316"/>
            <a:ext cx="2926330" cy="1542348"/>
            <a:chOff x="1414948" y="4023416"/>
            <a:chExt cx="2926330" cy="1542348"/>
          </a:xfrm>
        </p:grpSpPr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B554E7D1-0909-4C5F-98B5-D13FCB14B11E}"/>
                </a:ext>
              </a:extLst>
            </p:cNvPr>
            <p:cNvSpPr txBox="1"/>
            <p:nvPr/>
          </p:nvSpPr>
          <p:spPr>
            <a:xfrm>
              <a:off x="1414948" y="4715147"/>
              <a:ext cx="2926330" cy="850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点击输入你的观点，文字为文本框占位，内容无实际意义可以忽略，替换文字内容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3D4317D2-40BC-443E-8403-689EA2D9EEB3}"/>
                </a:ext>
              </a:extLst>
            </p:cNvPr>
            <p:cNvGrpSpPr/>
            <p:nvPr/>
          </p:nvGrpSpPr>
          <p:grpSpPr>
            <a:xfrm>
              <a:off x="1687154" y="4023416"/>
              <a:ext cx="2258376" cy="557124"/>
              <a:chOff x="1176481" y="2238167"/>
              <a:chExt cx="2258376" cy="557124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="" xmlns:a16="http://schemas.microsoft.com/office/drawing/2014/main" id="{BA74B73D-1BC0-45A4-89E2-59A44E1E8B54}"/>
                  </a:ext>
                </a:extLst>
              </p:cNvPr>
              <p:cNvSpPr txBox="1"/>
              <p:nvPr/>
            </p:nvSpPr>
            <p:spPr>
              <a:xfrm>
                <a:off x="1176481" y="2238167"/>
                <a:ext cx="2258376" cy="433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000" dirty="0">
                    <a:solidFill>
                      <a:schemeClr val="accent1">
                        <a:lumMod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点击输入关键词</a:t>
                </a:r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7C62C23F-BFC1-4E09-B123-1D060EC866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934" y="2795291"/>
                <a:ext cx="405470" cy="0"/>
              </a:xfrm>
              <a:prstGeom prst="line">
                <a:avLst/>
              </a:prstGeom>
              <a:ln w="254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20992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2D06889-AE2D-48DC-B4C0-0AFB0646C138}"/>
              </a:ext>
            </a:extLst>
          </p:cNvPr>
          <p:cNvGrpSpPr/>
          <p:nvPr/>
        </p:nvGrpSpPr>
        <p:grpSpPr>
          <a:xfrm>
            <a:off x="6096000" y="618998"/>
            <a:ext cx="5693029" cy="5693029"/>
            <a:chOff x="491871" y="618998"/>
            <a:chExt cx="5693029" cy="5693029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1D3E7A3E-DF53-4FE7-B8A3-01D176CE388C}"/>
                </a:ext>
              </a:extLst>
            </p:cNvPr>
            <p:cNvGrpSpPr/>
            <p:nvPr/>
          </p:nvGrpSpPr>
          <p:grpSpPr>
            <a:xfrm>
              <a:off x="491871" y="618998"/>
              <a:ext cx="5693029" cy="5693029"/>
              <a:chOff x="8467471" y="1234988"/>
              <a:chExt cx="2230526" cy="2230526"/>
            </a:xfrm>
          </p:grpSpPr>
          <p:pic>
            <p:nvPicPr>
              <p:cNvPr id="2" name="图片 1" descr="水中的倒影&#10;&#10;描述已自动生成">
                <a:extLst>
                  <a:ext uri="{FF2B5EF4-FFF2-40B4-BE49-F238E27FC236}">
                    <a16:creationId xmlns="" xmlns:a16="http://schemas.microsoft.com/office/drawing/2014/main" id="{10FFADFD-C412-4526-8506-6E6338C0D88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644181" y="1411699"/>
                <a:ext cx="1877105" cy="1877105"/>
              </a:xfrm>
              <a:prstGeom prst="ellipse">
                <a:avLst/>
              </a:prstGeom>
            </p:spPr>
          </p:pic>
          <p:sp>
            <p:nvSpPr>
              <p:cNvPr id="3" name="椭圆 2">
                <a:extLst>
                  <a:ext uri="{FF2B5EF4-FFF2-40B4-BE49-F238E27FC236}">
                    <a16:creationId xmlns="" xmlns:a16="http://schemas.microsoft.com/office/drawing/2014/main" id="{25B6984F-970A-4074-846A-AE9958EF0FA2}"/>
                  </a:ext>
                </a:extLst>
              </p:cNvPr>
              <p:cNvSpPr/>
              <p:nvPr/>
            </p:nvSpPr>
            <p:spPr>
              <a:xfrm rot="15980834">
                <a:off x="8467471" y="1234988"/>
                <a:ext cx="2230526" cy="2230526"/>
              </a:xfrm>
              <a:prstGeom prst="ellipse">
                <a:avLst/>
              </a:prstGeom>
              <a:noFill/>
              <a:ln w="22225">
                <a:gradFill>
                  <a:gsLst>
                    <a:gs pos="0">
                      <a:schemeClr val="accent1">
                        <a:lumMod val="75000"/>
                        <a:alpha val="12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="" xmlns:a16="http://schemas.microsoft.com/office/drawing/2014/main" id="{22587ABB-522D-48ED-8070-92476A2C4C2A}"/>
                  </a:ext>
                </a:extLst>
              </p:cNvPr>
              <p:cNvSpPr/>
              <p:nvPr/>
            </p:nvSpPr>
            <p:spPr>
              <a:xfrm rot="8118133">
                <a:off x="8549946" y="1321821"/>
                <a:ext cx="2066170" cy="2066170"/>
              </a:xfrm>
              <a:prstGeom prst="ellipse">
                <a:avLst/>
              </a:prstGeom>
              <a:noFill/>
              <a:ln w="22225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17000"/>
                      </a:schemeClr>
                    </a:gs>
                  </a:gsLst>
                  <a:lin ang="5400000" scaled="1"/>
                </a:gra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9AC26AB-CBA9-4472-AD0F-785E3647F400}"/>
                </a:ext>
              </a:extLst>
            </p:cNvPr>
            <p:cNvSpPr txBox="1"/>
            <p:nvPr/>
          </p:nvSpPr>
          <p:spPr>
            <a:xfrm>
              <a:off x="1982416" y="2309500"/>
              <a:ext cx="2769989" cy="33932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清明时节雨纷纷</a:t>
              </a:r>
              <a:endParaRPr lang="en-US" altLang="zh-CN" sz="28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路上行人欲断魂</a:t>
              </a:r>
              <a:r>
                <a:rPr lang="zh-CN" altLang="en-US" sz="4400" dirty="0">
                  <a:solidFill>
                    <a:schemeClr val="bg1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/>
              </a:r>
              <a:br>
                <a:rPr lang="zh-CN" altLang="en-US" sz="4400" dirty="0">
                  <a:solidFill>
                    <a:schemeClr val="bg1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</a:br>
              <a:r>
                <a:rPr lang="zh-CN" altLang="en-US" sz="2800" dirty="0">
                  <a:solidFill>
                    <a:schemeClr val="bg1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借问酒家何处有</a:t>
              </a:r>
              <a:endParaRPr lang="en-US" altLang="zh-CN" sz="28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牧童遥指杏花村</a:t>
              </a:r>
              <a:endParaRPr lang="zh-CN" altLang="en-US" sz="44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pic>
        <p:nvPicPr>
          <p:cNvPr id="8" name="图片 7" descr="图片包含 游戏机, 烟花&#10;&#10;描述已自动生成">
            <a:extLst>
              <a:ext uri="{FF2B5EF4-FFF2-40B4-BE49-F238E27FC236}">
                <a16:creationId xmlns="" xmlns:a16="http://schemas.microsoft.com/office/drawing/2014/main" id="{BF058516-405C-45D3-81E8-E29B53FB999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7486" y="1"/>
            <a:ext cx="2554512" cy="216151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25547BE7-C0A6-4886-92A4-4E181657FB93}"/>
              </a:ext>
            </a:extLst>
          </p:cNvPr>
          <p:cNvSpPr txBox="1"/>
          <p:nvPr/>
        </p:nvSpPr>
        <p:spPr>
          <a:xfrm>
            <a:off x="1128242" y="2449175"/>
            <a:ext cx="4165597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点击输入你的观点，该段文字为文本框占位，内容无实际意义可以忽略，替换为您的文字内容即可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1363566C-9449-40F7-BEBB-242DF3F7334E}"/>
              </a:ext>
            </a:extLst>
          </p:cNvPr>
          <p:cNvSpPr txBox="1"/>
          <p:nvPr/>
        </p:nvSpPr>
        <p:spPr>
          <a:xfrm>
            <a:off x="1128242" y="1949321"/>
            <a:ext cx="2815771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01.</a:t>
            </a:r>
            <a:r>
              <a:rPr lang="zh-CN" altLang="en-US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点击输入你的关键词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589E40F6-1354-417A-B189-90B4C9FC8820}"/>
              </a:ext>
            </a:extLst>
          </p:cNvPr>
          <p:cNvCxnSpPr>
            <a:cxnSpLocks/>
          </p:cNvCxnSpPr>
          <p:nvPr/>
        </p:nvCxnSpPr>
        <p:spPr>
          <a:xfrm flipH="1">
            <a:off x="1236009" y="2392036"/>
            <a:ext cx="468000" cy="0"/>
          </a:xfrm>
          <a:prstGeom prst="line">
            <a:avLst/>
          </a:prstGeom>
          <a:ln w="4445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34EDAB93-88BF-47A6-9E22-50FF548780DC}"/>
              </a:ext>
            </a:extLst>
          </p:cNvPr>
          <p:cNvSpPr txBox="1"/>
          <p:nvPr/>
        </p:nvSpPr>
        <p:spPr>
          <a:xfrm>
            <a:off x="1128242" y="4408825"/>
            <a:ext cx="4165597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点击输入你的观点，该段文字为文本框占位，内容无实际意义可以忽略，替换为您的文字内容即可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A179CDF9-344C-4A53-91EA-56672812FDAB}"/>
              </a:ext>
            </a:extLst>
          </p:cNvPr>
          <p:cNvSpPr txBox="1"/>
          <p:nvPr/>
        </p:nvSpPr>
        <p:spPr>
          <a:xfrm>
            <a:off x="1128242" y="3908971"/>
            <a:ext cx="2815770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02.</a:t>
            </a:r>
            <a:r>
              <a:rPr lang="zh-CN" altLang="en-US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点击输入你的关键词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8EA8FE99-1A60-4796-B712-9DD09FFD1AC6}"/>
              </a:ext>
            </a:extLst>
          </p:cNvPr>
          <p:cNvCxnSpPr>
            <a:cxnSpLocks/>
          </p:cNvCxnSpPr>
          <p:nvPr/>
        </p:nvCxnSpPr>
        <p:spPr>
          <a:xfrm flipH="1">
            <a:off x="1236009" y="4394651"/>
            <a:ext cx="468000" cy="0"/>
          </a:xfrm>
          <a:prstGeom prst="line">
            <a:avLst/>
          </a:prstGeom>
          <a:ln w="4445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828C4591-3B1D-456D-9F7C-D14C6D6C96CF}"/>
              </a:ext>
            </a:extLst>
          </p:cNvPr>
          <p:cNvCxnSpPr>
            <a:cxnSpLocks/>
          </p:cNvCxnSpPr>
          <p:nvPr/>
        </p:nvCxnSpPr>
        <p:spPr>
          <a:xfrm flipH="1">
            <a:off x="1448919" y="2404736"/>
            <a:ext cx="2366280" cy="0"/>
          </a:xfrm>
          <a:prstGeom prst="line">
            <a:avLst/>
          </a:prstGeom>
          <a:ln w="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7F03BCE8-7E8C-48D5-BE81-1EF26CB88D44}"/>
              </a:ext>
            </a:extLst>
          </p:cNvPr>
          <p:cNvCxnSpPr>
            <a:cxnSpLocks/>
          </p:cNvCxnSpPr>
          <p:nvPr/>
        </p:nvCxnSpPr>
        <p:spPr>
          <a:xfrm flipH="1">
            <a:off x="1448919" y="4404588"/>
            <a:ext cx="2366280" cy="0"/>
          </a:xfrm>
          <a:prstGeom prst="line">
            <a:avLst/>
          </a:prstGeom>
          <a:ln w="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 descr="图片包含 游戏机, 电脑&#10;&#10;描述已自动生成">
            <a:extLst>
              <a:ext uri="{FF2B5EF4-FFF2-40B4-BE49-F238E27FC236}">
                <a16:creationId xmlns="" xmlns:a16="http://schemas.microsoft.com/office/drawing/2014/main" id="{7834D2E3-01E3-435A-8F74-BE11F05A66C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84640" y="5194755"/>
            <a:ext cx="5893929" cy="188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6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98F32BB2-6743-4D7D-BBD5-0CF37020DE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83976" y="-342416"/>
            <a:ext cx="7542832" cy="7542832"/>
          </a:xfrm>
          <a:prstGeom prst="ellipse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1C16A55-85B1-4B3C-988A-93E39F8257BF}"/>
              </a:ext>
            </a:extLst>
          </p:cNvPr>
          <p:cNvSpPr txBox="1"/>
          <p:nvPr/>
        </p:nvSpPr>
        <p:spPr>
          <a:xfrm>
            <a:off x="7533633" y="2060740"/>
            <a:ext cx="4165597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点击输入你的观点，该段文字为文本框占位，内容无实际意义可以忽略，替换为您的文字内容即可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54B2F50-144B-4613-B40B-568C9EC2ADC7}"/>
              </a:ext>
            </a:extLst>
          </p:cNvPr>
          <p:cNvSpPr txBox="1"/>
          <p:nvPr/>
        </p:nvSpPr>
        <p:spPr>
          <a:xfrm>
            <a:off x="7533633" y="1560886"/>
            <a:ext cx="2815771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01.</a:t>
            </a:r>
            <a:r>
              <a:rPr lang="zh-CN" altLang="en-US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点击输入你的关键词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66F65D57-C98C-4FB4-BAE5-F6195EAC61A3}"/>
              </a:ext>
            </a:extLst>
          </p:cNvPr>
          <p:cNvCxnSpPr>
            <a:cxnSpLocks/>
          </p:cNvCxnSpPr>
          <p:nvPr/>
        </p:nvCxnSpPr>
        <p:spPr>
          <a:xfrm flipH="1">
            <a:off x="7641400" y="2003601"/>
            <a:ext cx="468000" cy="0"/>
          </a:xfrm>
          <a:prstGeom prst="line">
            <a:avLst/>
          </a:prstGeom>
          <a:ln w="4445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62DC32E8-3EC6-4C72-9B8C-9249E669FA91}"/>
              </a:ext>
            </a:extLst>
          </p:cNvPr>
          <p:cNvSpPr txBox="1"/>
          <p:nvPr/>
        </p:nvSpPr>
        <p:spPr>
          <a:xfrm>
            <a:off x="7533633" y="3503097"/>
            <a:ext cx="4165597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点击输入你的观点，该段文字为文本框占位，内容无实际意义可以忽略，替换为您的文字内容即可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0C7DBB6-B453-496E-A917-270D2EE21F20}"/>
              </a:ext>
            </a:extLst>
          </p:cNvPr>
          <p:cNvSpPr txBox="1"/>
          <p:nvPr/>
        </p:nvSpPr>
        <p:spPr>
          <a:xfrm>
            <a:off x="7533633" y="3003243"/>
            <a:ext cx="2815770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02.</a:t>
            </a:r>
            <a:r>
              <a:rPr lang="zh-CN" altLang="en-US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点击输入你的关键词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4782C3A-16C0-46A6-9301-512699ACA793}"/>
              </a:ext>
            </a:extLst>
          </p:cNvPr>
          <p:cNvSpPr txBox="1"/>
          <p:nvPr/>
        </p:nvSpPr>
        <p:spPr>
          <a:xfrm>
            <a:off x="7533633" y="5041610"/>
            <a:ext cx="4165597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点击输入你的观点，该段文字为文本框占位，内容无实际意义可以忽略，替换为您的文字内容即可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4F01A277-58D9-4726-87E1-05A7E5D00C5C}"/>
              </a:ext>
            </a:extLst>
          </p:cNvPr>
          <p:cNvSpPr txBox="1"/>
          <p:nvPr/>
        </p:nvSpPr>
        <p:spPr>
          <a:xfrm>
            <a:off x="7533633" y="4554456"/>
            <a:ext cx="2815765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03.</a:t>
            </a:r>
            <a:r>
              <a:rPr lang="zh-CN" altLang="en-US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点击输入你的关键词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A3CA1C80-CB2C-4E8F-985E-4E964384951B}"/>
              </a:ext>
            </a:extLst>
          </p:cNvPr>
          <p:cNvCxnSpPr>
            <a:cxnSpLocks/>
          </p:cNvCxnSpPr>
          <p:nvPr/>
        </p:nvCxnSpPr>
        <p:spPr>
          <a:xfrm>
            <a:off x="-232226" y="3077029"/>
            <a:ext cx="0" cy="881165"/>
          </a:xfrm>
          <a:prstGeom prst="line">
            <a:avLst/>
          </a:prstGeom>
          <a:ln w="4445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1A00E289-E441-4AE1-B33D-8FFC53BE541D}"/>
              </a:ext>
            </a:extLst>
          </p:cNvPr>
          <p:cNvCxnSpPr>
            <a:cxnSpLocks/>
          </p:cNvCxnSpPr>
          <p:nvPr/>
        </p:nvCxnSpPr>
        <p:spPr>
          <a:xfrm>
            <a:off x="-232226" y="4601028"/>
            <a:ext cx="0" cy="881165"/>
          </a:xfrm>
          <a:prstGeom prst="line">
            <a:avLst/>
          </a:prstGeom>
          <a:ln w="4445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59BCEF3C-3CAE-4137-AE2F-A3B7C4893B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066" y="694419"/>
            <a:ext cx="5571897" cy="5571897"/>
          </a:xfrm>
          <a:prstGeom prst="ellipse">
            <a:avLst/>
          </a:prstGeom>
        </p:spPr>
      </p:pic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D132DB76-78FE-4C56-B96C-C09E221BC93C}"/>
              </a:ext>
            </a:extLst>
          </p:cNvPr>
          <p:cNvCxnSpPr>
            <a:cxnSpLocks/>
          </p:cNvCxnSpPr>
          <p:nvPr/>
        </p:nvCxnSpPr>
        <p:spPr>
          <a:xfrm flipH="1">
            <a:off x="7641400" y="3488923"/>
            <a:ext cx="468000" cy="0"/>
          </a:xfrm>
          <a:prstGeom prst="line">
            <a:avLst/>
          </a:prstGeom>
          <a:ln w="4445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FEC6B00E-0D12-420D-94BC-C46ECD8C8085}"/>
              </a:ext>
            </a:extLst>
          </p:cNvPr>
          <p:cNvCxnSpPr>
            <a:cxnSpLocks/>
          </p:cNvCxnSpPr>
          <p:nvPr/>
        </p:nvCxnSpPr>
        <p:spPr>
          <a:xfrm flipH="1">
            <a:off x="7641400" y="5008375"/>
            <a:ext cx="468000" cy="0"/>
          </a:xfrm>
          <a:prstGeom prst="line">
            <a:avLst/>
          </a:prstGeom>
          <a:ln w="4445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D89181EC-E670-43E2-99E1-B482B698FC4D}"/>
              </a:ext>
            </a:extLst>
          </p:cNvPr>
          <p:cNvCxnSpPr>
            <a:cxnSpLocks/>
          </p:cNvCxnSpPr>
          <p:nvPr/>
        </p:nvCxnSpPr>
        <p:spPr>
          <a:xfrm flipH="1">
            <a:off x="7854310" y="2016301"/>
            <a:ext cx="2366280" cy="0"/>
          </a:xfrm>
          <a:prstGeom prst="line">
            <a:avLst/>
          </a:prstGeom>
          <a:ln w="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2BC7F9D4-8077-4391-A62C-45BA32EB2984}"/>
              </a:ext>
            </a:extLst>
          </p:cNvPr>
          <p:cNvCxnSpPr>
            <a:cxnSpLocks/>
          </p:cNvCxnSpPr>
          <p:nvPr/>
        </p:nvCxnSpPr>
        <p:spPr>
          <a:xfrm flipH="1">
            <a:off x="7854310" y="3498860"/>
            <a:ext cx="2366280" cy="0"/>
          </a:xfrm>
          <a:prstGeom prst="line">
            <a:avLst/>
          </a:prstGeom>
          <a:ln w="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E8B8460F-CCB2-4433-8C07-0448CC939E1D}"/>
              </a:ext>
            </a:extLst>
          </p:cNvPr>
          <p:cNvCxnSpPr>
            <a:cxnSpLocks/>
          </p:cNvCxnSpPr>
          <p:nvPr/>
        </p:nvCxnSpPr>
        <p:spPr>
          <a:xfrm flipH="1">
            <a:off x="7854310" y="5019519"/>
            <a:ext cx="2366280" cy="0"/>
          </a:xfrm>
          <a:prstGeom prst="line">
            <a:avLst/>
          </a:prstGeom>
          <a:ln w="0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0FD2AF7C-154C-4F9D-B77A-38CFF60F75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8405" y="1592735"/>
            <a:ext cx="3792376" cy="3792376"/>
          </a:xfrm>
          <a:prstGeom prst="ellipse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="" xmlns:a16="http://schemas.microsoft.com/office/drawing/2014/main" id="{9AC3692A-54BE-46B7-BACD-29E065E14052}"/>
              </a:ext>
            </a:extLst>
          </p:cNvPr>
          <p:cNvSpPr/>
          <p:nvPr/>
        </p:nvSpPr>
        <p:spPr>
          <a:xfrm>
            <a:off x="2716034" y="2753600"/>
            <a:ext cx="1470646" cy="1470646"/>
          </a:xfrm>
          <a:prstGeom prst="ellipse">
            <a:avLst/>
          </a:pr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263E6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49629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72E22A4-D104-4019-9593-19E5FF0199A2}"/>
              </a:ext>
            </a:extLst>
          </p:cNvPr>
          <p:cNvSpPr txBox="1"/>
          <p:nvPr/>
        </p:nvSpPr>
        <p:spPr>
          <a:xfrm>
            <a:off x="1591530" y="3702682"/>
            <a:ext cx="201667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点击输入你的观点，文字为文本框占位，内容无实际意义可以忽略，替换文字内容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E86C2B5-874A-4FA1-B8BE-8E94467E5CD2}"/>
              </a:ext>
            </a:extLst>
          </p:cNvPr>
          <p:cNvSpPr txBox="1"/>
          <p:nvPr/>
        </p:nvSpPr>
        <p:spPr>
          <a:xfrm>
            <a:off x="1678073" y="2940192"/>
            <a:ext cx="1843592" cy="39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点击输入关键词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6E24B0F1-E71C-427A-893C-ABAE89884610}"/>
              </a:ext>
            </a:extLst>
          </p:cNvPr>
          <p:cNvCxnSpPr>
            <a:cxnSpLocks/>
          </p:cNvCxnSpPr>
          <p:nvPr/>
        </p:nvCxnSpPr>
        <p:spPr>
          <a:xfrm flipH="1">
            <a:off x="2355897" y="3480986"/>
            <a:ext cx="405470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EF30C94-7AD3-4DA5-984C-5CC1B99F01EA}"/>
              </a:ext>
            </a:extLst>
          </p:cNvPr>
          <p:cNvSpPr txBox="1"/>
          <p:nvPr/>
        </p:nvSpPr>
        <p:spPr>
          <a:xfrm>
            <a:off x="5099821" y="3702682"/>
            <a:ext cx="201667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点击输入你的观点，文字为文本框占位，内容无实际意义可以忽略，替换文字内容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234CFA6-DDF8-45CD-A691-573EB27EB3A8}"/>
              </a:ext>
            </a:extLst>
          </p:cNvPr>
          <p:cNvSpPr txBox="1"/>
          <p:nvPr/>
        </p:nvSpPr>
        <p:spPr>
          <a:xfrm>
            <a:off x="5186364" y="2940192"/>
            <a:ext cx="1843592" cy="39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点击输入关键词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31CB10D9-DDDE-469E-9EB1-00612BECACBF}"/>
              </a:ext>
            </a:extLst>
          </p:cNvPr>
          <p:cNvCxnSpPr>
            <a:cxnSpLocks/>
          </p:cNvCxnSpPr>
          <p:nvPr/>
        </p:nvCxnSpPr>
        <p:spPr>
          <a:xfrm flipH="1">
            <a:off x="5905425" y="3510014"/>
            <a:ext cx="405470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1952029-41D7-44EE-A924-53300985999E}"/>
              </a:ext>
            </a:extLst>
          </p:cNvPr>
          <p:cNvSpPr txBox="1"/>
          <p:nvPr/>
        </p:nvSpPr>
        <p:spPr>
          <a:xfrm>
            <a:off x="8670336" y="3702682"/>
            <a:ext cx="201667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点击输入你的观点，文字为文本框占位，内容无实际意义可以忽略，替换文字内容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C673EAA9-ECAB-40F2-8F73-E767CBDC9266}"/>
              </a:ext>
            </a:extLst>
          </p:cNvPr>
          <p:cNvSpPr txBox="1"/>
          <p:nvPr/>
        </p:nvSpPr>
        <p:spPr>
          <a:xfrm>
            <a:off x="8756879" y="2940192"/>
            <a:ext cx="1843592" cy="39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点击输入关键词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6D122D74-32B1-43D5-B1FA-A6BF0BF704EA}"/>
              </a:ext>
            </a:extLst>
          </p:cNvPr>
          <p:cNvCxnSpPr>
            <a:cxnSpLocks/>
          </p:cNvCxnSpPr>
          <p:nvPr/>
        </p:nvCxnSpPr>
        <p:spPr>
          <a:xfrm flipH="1">
            <a:off x="9449217" y="3480986"/>
            <a:ext cx="405470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1758E56A-7372-45DB-8A73-65CA7930C823}"/>
              </a:ext>
            </a:extLst>
          </p:cNvPr>
          <p:cNvSpPr txBox="1"/>
          <p:nvPr/>
        </p:nvSpPr>
        <p:spPr>
          <a:xfrm>
            <a:off x="1591530" y="4533638"/>
            <a:ext cx="201667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点击输入你的观点，文字为文本框占位，内容无实际意义可以忽略，替换文字内容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3C84422-2F8C-40F1-995D-20702748A83F}"/>
              </a:ext>
            </a:extLst>
          </p:cNvPr>
          <p:cNvSpPr txBox="1"/>
          <p:nvPr/>
        </p:nvSpPr>
        <p:spPr>
          <a:xfrm>
            <a:off x="5099821" y="4533638"/>
            <a:ext cx="201667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点击输入你的观点，文字为文本框占位，内容无实际意义可以忽略，替换文字内容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6660F8AC-0C06-4BB9-A6E8-4F49B80A9C3F}"/>
              </a:ext>
            </a:extLst>
          </p:cNvPr>
          <p:cNvSpPr txBox="1"/>
          <p:nvPr/>
        </p:nvSpPr>
        <p:spPr>
          <a:xfrm>
            <a:off x="8670336" y="4533638"/>
            <a:ext cx="201667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点击输入你的观点，文字为文本框占位，内容无实际意义可以忽略，替换文字内容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5DB64EAC-6FB3-4D13-9C9E-47DFC0C2A158}"/>
              </a:ext>
            </a:extLst>
          </p:cNvPr>
          <p:cNvGrpSpPr/>
          <p:nvPr/>
        </p:nvGrpSpPr>
        <p:grpSpPr>
          <a:xfrm>
            <a:off x="2161487" y="2160756"/>
            <a:ext cx="794289" cy="720357"/>
            <a:chOff x="3968211" y="1666623"/>
            <a:chExt cx="794289" cy="720357"/>
          </a:xfrm>
        </p:grpSpPr>
        <p:pic>
          <p:nvPicPr>
            <p:cNvPr id="40" name="图片 39" descr="图片包含 游戏机, 白色, 房间&#10;&#10;描述已自动生成">
              <a:extLst>
                <a:ext uri="{FF2B5EF4-FFF2-40B4-BE49-F238E27FC236}">
                  <a16:creationId xmlns="" xmlns:a16="http://schemas.microsoft.com/office/drawing/2014/main" id="{8C72FB3E-A4A2-41F8-B4FF-0CEEF4DC94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914630">
              <a:off x="4043965" y="1674813"/>
              <a:ext cx="693581" cy="730753"/>
            </a:xfrm>
            <a:prstGeom prst="rect">
              <a:avLst/>
            </a:prstGeom>
          </p:spPr>
        </p:pic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99D9AD05-B1F0-403C-B482-5F85E97DC717}"/>
                </a:ext>
              </a:extLst>
            </p:cNvPr>
            <p:cNvSpPr txBox="1"/>
            <p:nvPr/>
          </p:nvSpPr>
          <p:spPr>
            <a:xfrm>
              <a:off x="3968211" y="1666623"/>
              <a:ext cx="794289" cy="637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dirty="0">
                  <a:solidFill>
                    <a:srgbClr val="263E6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壹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A5D8DA01-A3F6-4AC7-94B0-42AC1B1AF9CF}"/>
              </a:ext>
            </a:extLst>
          </p:cNvPr>
          <p:cNvGrpSpPr/>
          <p:nvPr/>
        </p:nvGrpSpPr>
        <p:grpSpPr>
          <a:xfrm>
            <a:off x="5711015" y="2160756"/>
            <a:ext cx="794289" cy="720357"/>
            <a:chOff x="3968211" y="1666623"/>
            <a:chExt cx="794289" cy="720357"/>
          </a:xfrm>
        </p:grpSpPr>
        <p:pic>
          <p:nvPicPr>
            <p:cNvPr id="43" name="图片 42" descr="图片包含 游戏机, 白色, 房间&#10;&#10;描述已自动生成">
              <a:extLst>
                <a:ext uri="{FF2B5EF4-FFF2-40B4-BE49-F238E27FC236}">
                  <a16:creationId xmlns="" xmlns:a16="http://schemas.microsoft.com/office/drawing/2014/main" id="{8B14236F-20DB-4CE3-8071-FC5758B3A7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914630">
              <a:off x="4043965" y="1674813"/>
              <a:ext cx="693581" cy="730753"/>
            </a:xfrm>
            <a:prstGeom prst="rect">
              <a:avLst/>
            </a:prstGeom>
          </p:spPr>
        </p:pic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2717DCD6-FCEE-4A6A-99C1-199943FB1BC4}"/>
                </a:ext>
              </a:extLst>
            </p:cNvPr>
            <p:cNvSpPr txBox="1"/>
            <p:nvPr/>
          </p:nvSpPr>
          <p:spPr>
            <a:xfrm>
              <a:off x="3968211" y="1666623"/>
              <a:ext cx="794289" cy="637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dirty="0">
                  <a:solidFill>
                    <a:srgbClr val="263E6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C3BC3CCD-E512-4AB7-948D-3B3EE5E26BB7}"/>
              </a:ext>
            </a:extLst>
          </p:cNvPr>
          <p:cNvGrpSpPr/>
          <p:nvPr/>
        </p:nvGrpSpPr>
        <p:grpSpPr>
          <a:xfrm>
            <a:off x="9281530" y="2160756"/>
            <a:ext cx="794289" cy="720357"/>
            <a:chOff x="3968211" y="1666623"/>
            <a:chExt cx="794289" cy="720357"/>
          </a:xfrm>
        </p:grpSpPr>
        <p:pic>
          <p:nvPicPr>
            <p:cNvPr id="46" name="图片 45" descr="图片包含 游戏机, 白色, 房间&#10;&#10;描述已自动生成">
              <a:extLst>
                <a:ext uri="{FF2B5EF4-FFF2-40B4-BE49-F238E27FC236}">
                  <a16:creationId xmlns="" xmlns:a16="http://schemas.microsoft.com/office/drawing/2014/main" id="{546291F2-18ED-4869-9403-D5FCEE8BA8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914630">
              <a:off x="4043965" y="1674813"/>
              <a:ext cx="693581" cy="730753"/>
            </a:xfrm>
            <a:prstGeom prst="rect">
              <a:avLst/>
            </a:prstGeom>
          </p:spPr>
        </p:pic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00F536DE-8F73-4502-8351-ABBE5A19A8DA}"/>
                </a:ext>
              </a:extLst>
            </p:cNvPr>
            <p:cNvSpPr txBox="1"/>
            <p:nvPr/>
          </p:nvSpPr>
          <p:spPr>
            <a:xfrm>
              <a:off x="3968211" y="1666623"/>
              <a:ext cx="794289" cy="637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dirty="0">
                  <a:solidFill>
                    <a:srgbClr val="263E6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叁</a:t>
              </a:r>
            </a:p>
          </p:txBody>
        </p:sp>
      </p:grpSp>
      <p:cxnSp>
        <p:nvCxnSpPr>
          <p:cNvPr id="48" name="直接连接符 47">
            <a:extLst>
              <a:ext uri="{FF2B5EF4-FFF2-40B4-BE49-F238E27FC236}">
                <a16:creationId xmlns="" xmlns:a16="http://schemas.microsoft.com/office/drawing/2014/main" id="{AFA92F35-A095-4EB4-91FC-B1EFB077E0EC}"/>
              </a:ext>
            </a:extLst>
          </p:cNvPr>
          <p:cNvCxnSpPr>
            <a:cxnSpLocks/>
          </p:cNvCxnSpPr>
          <p:nvPr/>
        </p:nvCxnSpPr>
        <p:spPr>
          <a:xfrm flipV="1">
            <a:off x="4286297" y="2650402"/>
            <a:ext cx="0" cy="2530108"/>
          </a:xfrm>
          <a:prstGeom prst="line">
            <a:avLst/>
          </a:prstGeom>
          <a:ln w="6350">
            <a:solidFill>
              <a:schemeClr val="accent1">
                <a:lumMod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F9BF0219-FDD4-4604-89B4-9555AE28CB0B}"/>
              </a:ext>
            </a:extLst>
          </p:cNvPr>
          <p:cNvCxnSpPr>
            <a:cxnSpLocks/>
          </p:cNvCxnSpPr>
          <p:nvPr/>
        </p:nvCxnSpPr>
        <p:spPr>
          <a:xfrm flipV="1">
            <a:off x="7900354" y="2650402"/>
            <a:ext cx="0" cy="2530108"/>
          </a:xfrm>
          <a:prstGeom prst="line">
            <a:avLst/>
          </a:prstGeom>
          <a:ln w="6350">
            <a:solidFill>
              <a:schemeClr val="accent1">
                <a:lumMod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39B6C64A-B2A4-4B40-8C64-9039CB5BFFA4}"/>
              </a:ext>
            </a:extLst>
          </p:cNvPr>
          <p:cNvSpPr txBox="1"/>
          <p:nvPr/>
        </p:nvSpPr>
        <p:spPr>
          <a:xfrm>
            <a:off x="4392607" y="952216"/>
            <a:ext cx="3406786" cy="77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淡雅</a:t>
            </a:r>
            <a:r>
              <a:rPr lang="en-US" altLang="zh-CN" sz="4000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4000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中国风</a:t>
            </a:r>
          </a:p>
        </p:txBody>
      </p:sp>
      <p:pic>
        <p:nvPicPr>
          <p:cNvPr id="56" name="图片 55" descr="图片包含 游戏机, 电脑&#10;&#10;描述已自动生成">
            <a:extLst>
              <a:ext uri="{FF2B5EF4-FFF2-40B4-BE49-F238E27FC236}">
                <a16:creationId xmlns="" xmlns:a16="http://schemas.microsoft.com/office/drawing/2014/main" id="{1A7603EF-C04A-4134-ABDD-D6FC9D951A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39915" y="5194755"/>
            <a:ext cx="5893929" cy="1886592"/>
          </a:xfrm>
          <a:prstGeom prst="rect">
            <a:avLst/>
          </a:prstGeom>
        </p:spPr>
      </p:pic>
      <p:pic>
        <p:nvPicPr>
          <p:cNvPr id="57" name="图片 56" descr="图片包含 游戏机, 电脑&#10;&#10;描述已自动生成">
            <a:extLst>
              <a:ext uri="{FF2B5EF4-FFF2-40B4-BE49-F238E27FC236}">
                <a16:creationId xmlns="" xmlns:a16="http://schemas.microsoft.com/office/drawing/2014/main" id="{0ECFA126-C263-4753-A15D-0C8B07725E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158" y="5194755"/>
            <a:ext cx="2107694" cy="166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74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65F910D-E282-4194-92D0-FFC357F90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3" y="0"/>
            <a:ext cx="12193524" cy="6858000"/>
          </a:xfrm>
          <a:prstGeom prst="rect">
            <a:avLst/>
          </a:prstGeom>
        </p:spPr>
      </p:pic>
      <p:pic>
        <p:nvPicPr>
          <p:cNvPr id="19" name="图片 18" descr="图片包含 男人, 风筝, 黑暗, 房间&#10;&#10;描述已自动生成">
            <a:extLst>
              <a:ext uri="{FF2B5EF4-FFF2-40B4-BE49-F238E27FC236}">
                <a16:creationId xmlns="" xmlns:a16="http://schemas.microsoft.com/office/drawing/2014/main" id="{DD3522CE-7326-4F81-8719-BE4A8ACADCE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3713" y="809656"/>
            <a:ext cx="1836719" cy="1836719"/>
          </a:xfrm>
          <a:prstGeom prst="rect">
            <a:avLst/>
          </a:prstGeom>
        </p:spPr>
      </p:pic>
      <p:pic>
        <p:nvPicPr>
          <p:cNvPr id="21" name="图片 20" descr="图片包含 游戏机, 黑暗, 树, 桌子&#10;&#10;描述已自动生成">
            <a:extLst>
              <a:ext uri="{FF2B5EF4-FFF2-40B4-BE49-F238E27FC236}">
                <a16:creationId xmlns="" xmlns:a16="http://schemas.microsoft.com/office/drawing/2014/main" id="{C4C09871-44DD-40CC-B4E8-8FDD450A4D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8216" y="-70621"/>
            <a:ext cx="2555554" cy="2555554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05135655-933B-4F0D-81B2-6F778A9956A6}"/>
              </a:ext>
            </a:extLst>
          </p:cNvPr>
          <p:cNvGrpSpPr/>
          <p:nvPr/>
        </p:nvGrpSpPr>
        <p:grpSpPr>
          <a:xfrm>
            <a:off x="12279132" y="4630881"/>
            <a:ext cx="367249" cy="1754326"/>
            <a:chOff x="11564401" y="4154631"/>
            <a:chExt cx="367249" cy="1754326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60C49DEB-424D-4F3D-8EC3-5E2C0941CDEE}"/>
                </a:ext>
              </a:extLst>
            </p:cNvPr>
            <p:cNvSpPr txBox="1"/>
            <p:nvPr/>
          </p:nvSpPr>
          <p:spPr>
            <a:xfrm>
              <a:off x="11564401" y="4154631"/>
              <a:ext cx="367249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二零二零年四月五日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22861F7-D244-4D2F-8E65-E2995A8AD0FF}"/>
                </a:ext>
              </a:extLst>
            </p:cNvPr>
            <p:cNvSpPr/>
            <p:nvPr/>
          </p:nvSpPr>
          <p:spPr>
            <a:xfrm>
              <a:off x="11637789" y="4377828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99A58A6F-8905-4D38-8EC8-AD4F25D5B1F4}"/>
                </a:ext>
              </a:extLst>
            </p:cNvPr>
            <p:cNvSpPr/>
            <p:nvPr/>
          </p:nvSpPr>
          <p:spPr>
            <a:xfrm>
              <a:off x="11637789" y="4560563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83E48DD9-529D-46AE-BED8-A0F7AF44EF0F}"/>
                </a:ext>
              </a:extLst>
            </p:cNvPr>
            <p:cNvSpPr/>
            <p:nvPr/>
          </p:nvSpPr>
          <p:spPr>
            <a:xfrm>
              <a:off x="11637789" y="4743298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65A10D11-D01C-4C1C-8E36-858B059C3A62}"/>
                </a:ext>
              </a:extLst>
            </p:cNvPr>
            <p:cNvSpPr/>
            <p:nvPr/>
          </p:nvSpPr>
          <p:spPr>
            <a:xfrm>
              <a:off x="11637789" y="4933176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6DB15D71-9698-45B1-A2F2-6E735E327BC7}"/>
                </a:ext>
              </a:extLst>
            </p:cNvPr>
            <p:cNvSpPr/>
            <p:nvPr/>
          </p:nvSpPr>
          <p:spPr>
            <a:xfrm>
              <a:off x="11637789" y="5115911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E7DDF1E8-04A7-4C0F-939E-5CFD3F205B60}"/>
                </a:ext>
              </a:extLst>
            </p:cNvPr>
            <p:cNvSpPr/>
            <p:nvPr/>
          </p:nvSpPr>
          <p:spPr>
            <a:xfrm>
              <a:off x="11637789" y="5301027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D646C456-FA71-4C96-8D96-E1E47050C9EC}"/>
                </a:ext>
              </a:extLst>
            </p:cNvPr>
            <p:cNvSpPr/>
            <p:nvPr/>
          </p:nvSpPr>
          <p:spPr>
            <a:xfrm>
              <a:off x="11637789" y="5481381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CAB7D329-FDA2-41FE-AFB8-F63A2EFE1EA2}"/>
                </a:ext>
              </a:extLst>
            </p:cNvPr>
            <p:cNvSpPr/>
            <p:nvPr/>
          </p:nvSpPr>
          <p:spPr>
            <a:xfrm>
              <a:off x="11637789" y="5661735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1D0FE427-9D16-4417-8F7E-814EC2AE9717}"/>
              </a:ext>
            </a:extLst>
          </p:cNvPr>
          <p:cNvSpPr txBox="1"/>
          <p:nvPr/>
        </p:nvSpPr>
        <p:spPr>
          <a:xfrm>
            <a:off x="3456668" y="-1970826"/>
            <a:ext cx="52680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accent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感谢您的观看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6419E1EA-10C8-435A-BD94-17A840446577}"/>
              </a:ext>
            </a:extLst>
          </p:cNvPr>
          <p:cNvGrpSpPr/>
          <p:nvPr/>
        </p:nvGrpSpPr>
        <p:grpSpPr>
          <a:xfrm>
            <a:off x="4113747" y="7667656"/>
            <a:ext cx="3933875" cy="656655"/>
            <a:chOff x="4113747" y="5311021"/>
            <a:chExt cx="3933875" cy="656655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AC995A92-56A5-41EA-92D3-E91C95C220BA}"/>
                </a:ext>
              </a:extLst>
            </p:cNvPr>
            <p:cNvSpPr txBox="1"/>
            <p:nvPr/>
          </p:nvSpPr>
          <p:spPr>
            <a:xfrm>
              <a:off x="5013455" y="5311021"/>
              <a:ext cx="21544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设计师  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@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晓儿</a:t>
              </a: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0B50930A-7379-4A43-A5CD-B70742D5BFF7}"/>
                </a:ext>
              </a:extLst>
            </p:cNvPr>
            <p:cNvGrpSpPr/>
            <p:nvPr/>
          </p:nvGrpSpPr>
          <p:grpSpPr>
            <a:xfrm>
              <a:off x="4803645" y="5690677"/>
              <a:ext cx="2592714" cy="276999"/>
              <a:chOff x="4665336" y="5485418"/>
              <a:chExt cx="2887829" cy="308528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="" xmlns:a16="http://schemas.microsoft.com/office/drawing/2014/main" id="{B357FE85-B89D-4BF5-AFB4-5319DF60D5F8}"/>
                  </a:ext>
                </a:extLst>
              </p:cNvPr>
              <p:cNvSpPr txBox="1"/>
              <p:nvPr/>
            </p:nvSpPr>
            <p:spPr>
              <a:xfrm>
                <a:off x="4665336" y="5485418"/>
                <a:ext cx="2887829" cy="3085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200" dirty="0">
                    <a:solidFill>
                      <a:schemeClr val="accent1">
                        <a:lumMod val="50000"/>
                      </a:schemeClr>
                    </a:solidFill>
                    <a:latin typeface="方正宋刻本秀楷简体" panose="02000000000000000000" pitchFamily="2" charset="-122"/>
                    <a:ea typeface="方正宋刻本秀楷简体" panose="02000000000000000000" pitchFamily="2" charset="-122"/>
                  </a:rPr>
                  <a:t>二零二零年四月四日</a:t>
                </a: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B159FE43-D23D-4207-A652-2F6320E73545}"/>
                  </a:ext>
                </a:extLst>
              </p:cNvPr>
              <p:cNvSpPr/>
              <p:nvPr/>
            </p:nvSpPr>
            <p:spPr>
              <a:xfrm>
                <a:off x="4736277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D9D7412C-91FD-49B9-959E-B80E91905FF5}"/>
                  </a:ext>
                </a:extLst>
              </p:cNvPr>
              <p:cNvSpPr/>
              <p:nvPr/>
            </p:nvSpPr>
            <p:spPr>
              <a:xfrm>
                <a:off x="5056519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B6657CBE-76DD-4DA3-851C-2CA31021BE81}"/>
                  </a:ext>
                </a:extLst>
              </p:cNvPr>
              <p:cNvSpPr/>
              <p:nvPr/>
            </p:nvSpPr>
            <p:spPr>
              <a:xfrm>
                <a:off x="5360885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="" xmlns:a16="http://schemas.microsoft.com/office/drawing/2014/main" id="{4CC969EF-BC7B-4E97-83FC-AD83C6D14573}"/>
                  </a:ext>
                </a:extLst>
              </p:cNvPr>
              <p:cNvSpPr/>
              <p:nvPr/>
            </p:nvSpPr>
            <p:spPr>
              <a:xfrm>
                <a:off x="5681127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B95D69C9-F84D-409B-A86D-2DD26B191656}"/>
                  </a:ext>
                </a:extLst>
              </p:cNvPr>
              <p:cNvSpPr/>
              <p:nvPr/>
            </p:nvSpPr>
            <p:spPr>
              <a:xfrm>
                <a:off x="5987626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="" xmlns:a16="http://schemas.microsoft.com/office/drawing/2014/main" id="{90D658A8-6A84-4C61-AB8D-FA2D6586F36D}"/>
                  </a:ext>
                </a:extLst>
              </p:cNvPr>
              <p:cNvSpPr/>
              <p:nvPr/>
            </p:nvSpPr>
            <p:spPr>
              <a:xfrm>
                <a:off x="6307868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="" xmlns:a16="http://schemas.microsoft.com/office/drawing/2014/main" id="{90820352-53B3-40CC-A2B4-D507E3F320E9}"/>
                  </a:ext>
                </a:extLst>
              </p:cNvPr>
              <p:cNvSpPr/>
              <p:nvPr/>
            </p:nvSpPr>
            <p:spPr>
              <a:xfrm>
                <a:off x="6614367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FA2213C4-4507-441C-B366-B30FE74C88E0}"/>
                  </a:ext>
                </a:extLst>
              </p:cNvPr>
              <p:cNvSpPr/>
              <p:nvPr/>
            </p:nvSpPr>
            <p:spPr>
              <a:xfrm>
                <a:off x="6934609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="" xmlns:a16="http://schemas.microsoft.com/office/drawing/2014/main" id="{32D8B206-39C0-4244-A5EF-4D735ACB93C3}"/>
                  </a:ext>
                </a:extLst>
              </p:cNvPr>
              <p:cNvSpPr/>
              <p:nvPr/>
            </p:nvSpPr>
            <p:spPr>
              <a:xfrm>
                <a:off x="7241108" y="5521259"/>
                <a:ext cx="233111" cy="233111"/>
              </a:xfrm>
              <a:prstGeom prst="ellipse">
                <a:avLst/>
              </a:prstGeom>
              <a:noFill/>
              <a:ln w="6350">
                <a:solidFill>
                  <a:srgbClr val="26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6022AFDC-F703-4062-8CB8-765C95120E14}"/>
                </a:ext>
              </a:extLst>
            </p:cNvPr>
            <p:cNvCxnSpPr/>
            <p:nvPr/>
          </p:nvCxnSpPr>
          <p:spPr>
            <a:xfrm flipH="1">
              <a:off x="6940896" y="5478022"/>
              <a:ext cx="110672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63E60"/>
                  </a:gs>
                  <a:gs pos="100000">
                    <a:srgbClr val="345C7F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F376A29E-9BB2-4A4B-8CC8-34CD3E0B2E2D}"/>
                </a:ext>
              </a:extLst>
            </p:cNvPr>
            <p:cNvCxnSpPr>
              <a:cxnSpLocks/>
            </p:cNvCxnSpPr>
            <p:nvPr/>
          </p:nvCxnSpPr>
          <p:spPr>
            <a:xfrm>
              <a:off x="4113747" y="5478022"/>
              <a:ext cx="110672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63E60"/>
                  </a:gs>
                  <a:gs pos="100000">
                    <a:srgbClr val="345C7F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8D8003F-3CCA-4D9D-97ED-29B4B55FCFA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3773" y="5480031"/>
            <a:ext cx="3944454" cy="71939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BFA7736-9BA9-4487-A570-992A2831CFC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4687" y="942906"/>
            <a:ext cx="6102625" cy="17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21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65F910D-E282-4194-92D0-FFC357F90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3" y="0"/>
            <a:ext cx="12193524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E01EBE8-AE5B-45E9-9B66-D60727CAA3F0}"/>
              </a:ext>
            </a:extLst>
          </p:cNvPr>
          <p:cNvSpPr txBox="1"/>
          <p:nvPr/>
        </p:nvSpPr>
        <p:spPr>
          <a:xfrm>
            <a:off x="8515441" y="1555435"/>
            <a:ext cx="6369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万物生长此时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C57E95C-4AC0-4356-93FA-B1C16963EAE9}"/>
              </a:ext>
            </a:extLst>
          </p:cNvPr>
          <p:cNvSpPr txBox="1"/>
          <p:nvPr/>
        </p:nvSpPr>
        <p:spPr>
          <a:xfrm>
            <a:off x="8101499" y="1555435"/>
            <a:ext cx="6369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皆清洁而明净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CDC7D57-AD87-4C25-9CA7-E6B99A5AF324}"/>
              </a:ext>
            </a:extLst>
          </p:cNvPr>
          <p:cNvSpPr txBox="1"/>
          <p:nvPr/>
        </p:nvSpPr>
        <p:spPr>
          <a:xfrm>
            <a:off x="7676602" y="1555435"/>
            <a:ext cx="6369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故谓之清明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53415D7F-1CE6-4D9D-B8CB-74EECCFC036F}"/>
              </a:ext>
            </a:extLst>
          </p:cNvPr>
          <p:cNvCxnSpPr>
            <a:cxnSpLocks/>
          </p:cNvCxnSpPr>
          <p:nvPr/>
        </p:nvCxnSpPr>
        <p:spPr>
          <a:xfrm>
            <a:off x="8515441" y="1632498"/>
            <a:ext cx="0" cy="1651863"/>
          </a:xfrm>
          <a:prstGeom prst="line">
            <a:avLst/>
          </a:prstGeom>
          <a:ln>
            <a:solidFill>
              <a:srgbClr val="345C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9A813FF-DE67-4328-BC52-3CC48FCA182B}"/>
              </a:ext>
            </a:extLst>
          </p:cNvPr>
          <p:cNvCxnSpPr>
            <a:cxnSpLocks/>
          </p:cNvCxnSpPr>
          <p:nvPr/>
        </p:nvCxnSpPr>
        <p:spPr>
          <a:xfrm>
            <a:off x="8101499" y="1632498"/>
            <a:ext cx="0" cy="1651863"/>
          </a:xfrm>
          <a:prstGeom prst="line">
            <a:avLst/>
          </a:prstGeom>
          <a:ln>
            <a:solidFill>
              <a:srgbClr val="345C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46880485-555A-41BC-A930-D2E1ED1981A2}"/>
              </a:ext>
            </a:extLst>
          </p:cNvPr>
          <p:cNvCxnSpPr>
            <a:cxnSpLocks/>
          </p:cNvCxnSpPr>
          <p:nvPr/>
        </p:nvCxnSpPr>
        <p:spPr>
          <a:xfrm>
            <a:off x="7681188" y="1632498"/>
            <a:ext cx="0" cy="1651863"/>
          </a:xfrm>
          <a:prstGeom prst="line">
            <a:avLst/>
          </a:prstGeom>
          <a:ln>
            <a:solidFill>
              <a:srgbClr val="345C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EB863ED3-9056-4685-AAC7-10ABF7CB91A8}"/>
              </a:ext>
            </a:extLst>
          </p:cNvPr>
          <p:cNvCxnSpPr>
            <a:cxnSpLocks/>
          </p:cNvCxnSpPr>
          <p:nvPr/>
        </p:nvCxnSpPr>
        <p:spPr>
          <a:xfrm>
            <a:off x="8934894" y="1632498"/>
            <a:ext cx="0" cy="1651863"/>
          </a:xfrm>
          <a:prstGeom prst="line">
            <a:avLst/>
          </a:prstGeom>
          <a:ln>
            <a:solidFill>
              <a:srgbClr val="345C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 descr="图片包含 男人, 风筝, 黑暗, 房间&#10;&#10;描述已自动生成">
            <a:extLst>
              <a:ext uri="{FF2B5EF4-FFF2-40B4-BE49-F238E27FC236}">
                <a16:creationId xmlns="" xmlns:a16="http://schemas.microsoft.com/office/drawing/2014/main" id="{DD3522CE-7326-4F81-8719-BE4A8ACADCE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2" y="2555554"/>
            <a:ext cx="1101258" cy="1101258"/>
          </a:xfrm>
          <a:prstGeom prst="rect">
            <a:avLst/>
          </a:prstGeom>
        </p:spPr>
      </p:pic>
      <p:pic>
        <p:nvPicPr>
          <p:cNvPr id="21" name="图片 20" descr="图片包含 游戏机, 黑暗, 树, 桌子&#10;&#10;描述已自动生成">
            <a:extLst>
              <a:ext uri="{FF2B5EF4-FFF2-40B4-BE49-F238E27FC236}">
                <a16:creationId xmlns="" xmlns:a16="http://schemas.microsoft.com/office/drawing/2014/main" id="{C4C09871-44DD-40CC-B4E8-8FDD450A4D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8216" y="-70621"/>
            <a:ext cx="2555554" cy="2555554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05135655-933B-4F0D-81B2-6F778A9956A6}"/>
              </a:ext>
            </a:extLst>
          </p:cNvPr>
          <p:cNvGrpSpPr/>
          <p:nvPr/>
        </p:nvGrpSpPr>
        <p:grpSpPr>
          <a:xfrm>
            <a:off x="12279132" y="4630881"/>
            <a:ext cx="367249" cy="1754326"/>
            <a:chOff x="11564401" y="4154631"/>
            <a:chExt cx="367249" cy="1754326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60C49DEB-424D-4F3D-8EC3-5E2C0941CDEE}"/>
                </a:ext>
              </a:extLst>
            </p:cNvPr>
            <p:cNvSpPr txBox="1"/>
            <p:nvPr/>
          </p:nvSpPr>
          <p:spPr>
            <a:xfrm>
              <a:off x="11564401" y="4154631"/>
              <a:ext cx="367249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二零二零年四月五日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357E0A5A-B9FC-4DFE-81D4-D68A2917D747}"/>
                </a:ext>
              </a:extLst>
            </p:cNvPr>
            <p:cNvSpPr/>
            <p:nvPr/>
          </p:nvSpPr>
          <p:spPr>
            <a:xfrm>
              <a:off x="11637789" y="4199855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22861F7-D244-4D2F-8E65-E2995A8AD0FF}"/>
                </a:ext>
              </a:extLst>
            </p:cNvPr>
            <p:cNvSpPr/>
            <p:nvPr/>
          </p:nvSpPr>
          <p:spPr>
            <a:xfrm>
              <a:off x="11637789" y="4377828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99A58A6F-8905-4D38-8EC8-AD4F25D5B1F4}"/>
                </a:ext>
              </a:extLst>
            </p:cNvPr>
            <p:cNvSpPr/>
            <p:nvPr/>
          </p:nvSpPr>
          <p:spPr>
            <a:xfrm>
              <a:off x="11637789" y="4560563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83E48DD9-529D-46AE-BED8-A0F7AF44EF0F}"/>
                </a:ext>
              </a:extLst>
            </p:cNvPr>
            <p:cNvSpPr/>
            <p:nvPr/>
          </p:nvSpPr>
          <p:spPr>
            <a:xfrm>
              <a:off x="11637789" y="4743298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65A10D11-D01C-4C1C-8E36-858B059C3A62}"/>
                </a:ext>
              </a:extLst>
            </p:cNvPr>
            <p:cNvSpPr/>
            <p:nvPr/>
          </p:nvSpPr>
          <p:spPr>
            <a:xfrm>
              <a:off x="11637789" y="4933176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6DB15D71-9698-45B1-A2F2-6E735E327BC7}"/>
                </a:ext>
              </a:extLst>
            </p:cNvPr>
            <p:cNvSpPr/>
            <p:nvPr/>
          </p:nvSpPr>
          <p:spPr>
            <a:xfrm>
              <a:off x="11637789" y="5115911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E7DDF1E8-04A7-4C0F-939E-5CFD3F205B60}"/>
                </a:ext>
              </a:extLst>
            </p:cNvPr>
            <p:cNvSpPr/>
            <p:nvPr/>
          </p:nvSpPr>
          <p:spPr>
            <a:xfrm>
              <a:off x="11637789" y="5301027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D646C456-FA71-4C96-8D96-E1E47050C9EC}"/>
                </a:ext>
              </a:extLst>
            </p:cNvPr>
            <p:cNvSpPr/>
            <p:nvPr/>
          </p:nvSpPr>
          <p:spPr>
            <a:xfrm>
              <a:off x="11637789" y="5481381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CAB7D329-FDA2-41FE-AFB8-F63A2EFE1EA2}"/>
                </a:ext>
              </a:extLst>
            </p:cNvPr>
            <p:cNvSpPr/>
            <p:nvPr/>
          </p:nvSpPr>
          <p:spPr>
            <a:xfrm>
              <a:off x="11637789" y="5661735"/>
              <a:ext cx="177973" cy="177973"/>
            </a:xfrm>
            <a:prstGeom prst="ellipse">
              <a:avLst/>
            </a:prstGeom>
            <a:noFill/>
            <a:ln w="6350"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0BB9B6B5-A541-4E38-A4DB-EEC44FC339A1}"/>
              </a:ext>
            </a:extLst>
          </p:cNvPr>
          <p:cNvSpPr txBox="1"/>
          <p:nvPr/>
        </p:nvSpPr>
        <p:spPr>
          <a:xfrm>
            <a:off x="11588040" y="4630881"/>
            <a:ext cx="3672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二零二零年四月四日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6A991759-0E3E-41E9-A1B9-C3F35B9797C8}"/>
              </a:ext>
            </a:extLst>
          </p:cNvPr>
          <p:cNvSpPr txBox="1"/>
          <p:nvPr/>
        </p:nvSpPr>
        <p:spPr>
          <a:xfrm>
            <a:off x="11349034" y="5171980"/>
            <a:ext cx="3672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设计师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@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晓儿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6A110A3E-2CE4-4EF3-9F2B-F3F02E33794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8018" y="259547"/>
            <a:ext cx="3039339" cy="409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53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9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图片 131">
            <a:extLst>
              <a:ext uri="{FF2B5EF4-FFF2-40B4-BE49-F238E27FC236}">
                <a16:creationId xmlns="" xmlns:a16="http://schemas.microsoft.com/office/drawing/2014/main" id="{86063798-0636-46BD-BA8B-F90DDAA933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938" t="10583" r="44436" b="47092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4400212"/>
              <a:gd name="connsiteY0" fmla="*/ 0 h 7199313"/>
              <a:gd name="connsiteX1" fmla="*/ 14400212 w 14400212"/>
              <a:gd name="connsiteY1" fmla="*/ 0 h 7199313"/>
              <a:gd name="connsiteX2" fmla="*/ 14400212 w 14400212"/>
              <a:gd name="connsiteY2" fmla="*/ 7199313 h 7199313"/>
              <a:gd name="connsiteX3" fmla="*/ 0 w 14400212"/>
              <a:gd name="connsiteY3" fmla="*/ 7199313 h 71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00212" h="7199313">
                <a:moveTo>
                  <a:pt x="0" y="0"/>
                </a:moveTo>
                <a:lnTo>
                  <a:pt x="14400212" y="0"/>
                </a:lnTo>
                <a:lnTo>
                  <a:pt x="14400212" y="7199313"/>
                </a:lnTo>
                <a:lnTo>
                  <a:pt x="0" y="7199313"/>
                </a:lnTo>
                <a:close/>
              </a:path>
            </a:pathLst>
          </a:custGeom>
        </p:spPr>
      </p:pic>
      <p:cxnSp>
        <p:nvCxnSpPr>
          <p:cNvPr id="269" name="直接连接符 268">
            <a:extLst>
              <a:ext uri="{FF2B5EF4-FFF2-40B4-BE49-F238E27FC236}">
                <a16:creationId xmlns="" xmlns:a16="http://schemas.microsoft.com/office/drawing/2014/main" id="{E7879A2B-97CA-44CF-8975-D71047F3EB71}"/>
              </a:ext>
            </a:extLst>
          </p:cNvPr>
          <p:cNvCxnSpPr>
            <a:cxnSpLocks/>
          </p:cNvCxnSpPr>
          <p:nvPr/>
        </p:nvCxnSpPr>
        <p:spPr>
          <a:xfrm>
            <a:off x="0" y="3429000"/>
            <a:ext cx="12192000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F69DCB6-FBF4-4AA7-89CC-BD30A2006F0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1766" y="822674"/>
            <a:ext cx="10380884" cy="235366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9269096-36C3-4C24-8A98-333FAD50DE8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7378" y="3686177"/>
            <a:ext cx="10979622" cy="247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32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5169" y="2596934"/>
            <a:ext cx="3472425" cy="9053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26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晓儿   </a:t>
            </a:r>
            <a:r>
              <a:rPr lang="zh-CN" altLang="en-US" sz="1219" dirty="0"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219" dirty="0"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219" dirty="0">
              <a:ea typeface="汉仪雅酷黑 45W" panose="020B0404020202020204" pitchFamily="34" charset="-122"/>
            </a:endParaRPr>
          </a:p>
          <a:p>
            <a:r>
              <a:rPr lang="en-US" altLang="zh-CN" sz="1219" dirty="0">
                <a:ea typeface="汉仪雅酷黑 45W" panose="020B0404020202020204" pitchFamily="34" charset="-122"/>
              </a:rPr>
              <a:t>51PPT</a:t>
            </a:r>
            <a:r>
              <a:rPr lang="zh-CN" altLang="en-US" sz="1219" dirty="0">
                <a:ea typeface="汉仪雅酷黑 45W" panose="020B0404020202020204" pitchFamily="34" charset="-122"/>
              </a:rPr>
              <a:t>模板网   </a:t>
            </a:r>
            <a:r>
              <a:rPr lang="en-US" altLang="zh-CN" sz="1219" dirty="0"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219" dirty="0">
                <a:ea typeface="汉仪雅酷黑 45W" panose="020B0404020202020204" pitchFamily="34" charset="-122"/>
              </a:rPr>
              <a:t>  </a:t>
            </a:r>
            <a:r>
              <a:rPr lang="zh-CN" altLang="en-US" sz="1219" dirty="0">
                <a:ea typeface="汉仪雅酷黑 45W" panose="020B0404020202020204" pitchFamily="34" charset="-122"/>
              </a:rPr>
              <a:t>授权发布</a:t>
            </a:r>
            <a:endParaRPr lang="en-US" altLang="zh-CN" sz="1219" dirty="0">
              <a:ea typeface="汉仪雅酷黑 45W" panose="020B0404020202020204" pitchFamily="34" charset="-122"/>
            </a:endParaRPr>
          </a:p>
          <a:p>
            <a:endParaRPr lang="zh-CN" altLang="en-US" sz="1219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282" y="2039699"/>
            <a:ext cx="1415191" cy="32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00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雪, 水, 山, 桌子&#10;&#10;描述已自动生成">
            <a:extLst>
              <a:ext uri="{FF2B5EF4-FFF2-40B4-BE49-F238E27FC236}">
                <a16:creationId xmlns="" xmlns:a16="http://schemas.microsoft.com/office/drawing/2014/main" id="{BBBC5F61-2E24-44C2-A953-070DFF36A9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97705"/>
            <a:ext cx="12192000" cy="3429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99D3603-555C-4668-8F3B-8B4A4F2D83C4}"/>
              </a:ext>
            </a:extLst>
          </p:cNvPr>
          <p:cNvSpPr txBox="1"/>
          <p:nvPr/>
        </p:nvSpPr>
        <p:spPr>
          <a:xfrm>
            <a:off x="1432257" y="1960496"/>
            <a:ext cx="13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80E30E7-B4B2-49E8-BA65-4E2CB6E19516}"/>
              </a:ext>
            </a:extLst>
          </p:cNvPr>
          <p:cNvSpPr txBox="1"/>
          <p:nvPr/>
        </p:nvSpPr>
        <p:spPr>
          <a:xfrm>
            <a:off x="4202753" y="1960496"/>
            <a:ext cx="13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F00BA2C-72DF-454F-8466-EC4D653F1B1B}"/>
              </a:ext>
            </a:extLst>
          </p:cNvPr>
          <p:cNvSpPr txBox="1"/>
          <p:nvPr/>
        </p:nvSpPr>
        <p:spPr>
          <a:xfrm>
            <a:off x="6973249" y="1960496"/>
            <a:ext cx="13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73B7B38-94B6-48C2-9D03-9085A8FA8BBD}"/>
              </a:ext>
            </a:extLst>
          </p:cNvPr>
          <p:cNvSpPr txBox="1"/>
          <p:nvPr/>
        </p:nvSpPr>
        <p:spPr>
          <a:xfrm>
            <a:off x="9484437" y="1960495"/>
            <a:ext cx="1333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肆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45D020DA-14D0-4BEE-B96B-3E53E6E527B5}"/>
              </a:ext>
            </a:extLst>
          </p:cNvPr>
          <p:cNvGrpSpPr/>
          <p:nvPr/>
        </p:nvGrpSpPr>
        <p:grpSpPr>
          <a:xfrm>
            <a:off x="1964263" y="2694392"/>
            <a:ext cx="604405" cy="1938992"/>
            <a:chOff x="1935235" y="2171876"/>
            <a:chExt cx="604405" cy="1938992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EF4F5177-DC3E-436F-B97F-35E7F3D4396D}"/>
                </a:ext>
              </a:extLst>
            </p:cNvPr>
            <p:cNvSpPr txBox="1"/>
            <p:nvPr/>
          </p:nvSpPr>
          <p:spPr>
            <a:xfrm>
              <a:off x="2124795" y="2171876"/>
              <a:ext cx="41484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点击添加标题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497B403E-7BD7-4BE0-AC7F-64916D83638D}"/>
                </a:ext>
              </a:extLst>
            </p:cNvPr>
            <p:cNvSpPr txBox="1"/>
            <p:nvPr/>
          </p:nvSpPr>
          <p:spPr>
            <a:xfrm rot="16200000">
              <a:off x="1461574" y="3289843"/>
              <a:ext cx="12243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63E60">
                      <a:alpha val="42000"/>
                    </a:srgb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PART ONE</a:t>
              </a:r>
              <a:endParaRPr lang="zh-CN" altLang="en-US" sz="1200" dirty="0">
                <a:solidFill>
                  <a:srgbClr val="263E60">
                    <a:alpha val="42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ABE0515C-CDCD-47D2-8CEE-1A82A65FB1E4}"/>
              </a:ext>
            </a:extLst>
          </p:cNvPr>
          <p:cNvGrpSpPr/>
          <p:nvPr/>
        </p:nvGrpSpPr>
        <p:grpSpPr>
          <a:xfrm>
            <a:off x="4724520" y="2694392"/>
            <a:ext cx="617105" cy="1938992"/>
            <a:chOff x="1922535" y="2171876"/>
            <a:chExt cx="617105" cy="1938992"/>
          </a:xfrm>
        </p:grpSpPr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1CA38084-6116-43EC-A520-85E32A2761C9}"/>
                </a:ext>
              </a:extLst>
            </p:cNvPr>
            <p:cNvSpPr txBox="1"/>
            <p:nvPr/>
          </p:nvSpPr>
          <p:spPr>
            <a:xfrm>
              <a:off x="2124795" y="2171876"/>
              <a:ext cx="41484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点击添加标题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1F689A91-06B7-4B71-8E0C-9A3845149C6E}"/>
                </a:ext>
              </a:extLst>
            </p:cNvPr>
            <p:cNvSpPr txBox="1"/>
            <p:nvPr/>
          </p:nvSpPr>
          <p:spPr>
            <a:xfrm rot="16200000">
              <a:off x="1448874" y="3351072"/>
              <a:ext cx="12243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63E60">
                      <a:alpha val="42000"/>
                    </a:srgb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PART  TWO</a:t>
              </a:r>
              <a:endParaRPr lang="zh-CN" altLang="en-US" sz="1200" dirty="0">
                <a:solidFill>
                  <a:srgbClr val="263E60">
                    <a:alpha val="42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AB0E21EF-0B40-4BBC-97EE-A4645BC110EC}"/>
              </a:ext>
            </a:extLst>
          </p:cNvPr>
          <p:cNvGrpSpPr/>
          <p:nvPr/>
        </p:nvGrpSpPr>
        <p:grpSpPr>
          <a:xfrm>
            <a:off x="7431766" y="2694392"/>
            <a:ext cx="628312" cy="1938992"/>
            <a:chOff x="1911328" y="2171876"/>
            <a:chExt cx="628312" cy="1938992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358C50A5-125B-4FBE-BB8A-2BD1EA594246}"/>
                </a:ext>
              </a:extLst>
            </p:cNvPr>
            <p:cNvSpPr txBox="1"/>
            <p:nvPr/>
          </p:nvSpPr>
          <p:spPr>
            <a:xfrm>
              <a:off x="2124795" y="2171876"/>
              <a:ext cx="41484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点击添加标题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81274F28-C127-44D4-AD7B-DE7088158CB5}"/>
                </a:ext>
              </a:extLst>
            </p:cNvPr>
            <p:cNvSpPr txBox="1"/>
            <p:nvPr/>
          </p:nvSpPr>
          <p:spPr>
            <a:xfrm rot="16200000">
              <a:off x="1437667" y="3339258"/>
              <a:ext cx="12243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63E60">
                      <a:alpha val="42000"/>
                    </a:srgb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PART THREE</a:t>
              </a:r>
              <a:endParaRPr lang="zh-CN" altLang="en-US" sz="1200" dirty="0">
                <a:solidFill>
                  <a:srgbClr val="263E60">
                    <a:alpha val="42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0713BD75-B5EF-470B-8B18-5F14F220C1BD}"/>
              </a:ext>
            </a:extLst>
          </p:cNvPr>
          <p:cNvGrpSpPr/>
          <p:nvPr/>
        </p:nvGrpSpPr>
        <p:grpSpPr>
          <a:xfrm>
            <a:off x="10043915" y="2694392"/>
            <a:ext cx="566304" cy="1938992"/>
            <a:chOff x="1973336" y="2171876"/>
            <a:chExt cx="566304" cy="1938992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E4F998AD-866F-4EC8-AB46-BE29A92347C7}"/>
                </a:ext>
              </a:extLst>
            </p:cNvPr>
            <p:cNvSpPr txBox="1"/>
            <p:nvPr/>
          </p:nvSpPr>
          <p:spPr>
            <a:xfrm>
              <a:off x="2124795" y="2171876"/>
              <a:ext cx="41484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点击添加标题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AD7E8734-1AD4-47DD-AFE2-A9A122802015}"/>
                </a:ext>
              </a:extLst>
            </p:cNvPr>
            <p:cNvSpPr txBox="1"/>
            <p:nvPr/>
          </p:nvSpPr>
          <p:spPr>
            <a:xfrm rot="16200000">
              <a:off x="1499675" y="3349592"/>
              <a:ext cx="12243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63E60">
                      <a:alpha val="42000"/>
                    </a:srgb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PART FOUR</a:t>
              </a:r>
              <a:endParaRPr lang="zh-CN" altLang="en-US" sz="1200" dirty="0">
                <a:solidFill>
                  <a:srgbClr val="263E60">
                    <a:alpha val="42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0C5991CA-B946-4071-993D-6DA544C30CD3}"/>
              </a:ext>
            </a:extLst>
          </p:cNvPr>
          <p:cNvGrpSpPr/>
          <p:nvPr/>
        </p:nvGrpSpPr>
        <p:grpSpPr>
          <a:xfrm>
            <a:off x="5408650" y="535289"/>
            <a:ext cx="1374700" cy="1018428"/>
            <a:chOff x="5496542" y="551351"/>
            <a:chExt cx="1374700" cy="1018428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9C825E32-7125-44AC-BA3E-14D49B3C494B}"/>
                </a:ext>
              </a:extLst>
            </p:cNvPr>
            <p:cNvSpPr txBox="1"/>
            <p:nvPr/>
          </p:nvSpPr>
          <p:spPr>
            <a:xfrm>
              <a:off x="5496542" y="551351"/>
              <a:ext cx="133336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目录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88202157-40FC-4522-81EF-E35EF924CED7}"/>
                </a:ext>
              </a:extLst>
            </p:cNvPr>
            <p:cNvSpPr txBox="1"/>
            <p:nvPr/>
          </p:nvSpPr>
          <p:spPr>
            <a:xfrm>
              <a:off x="5537880" y="1231225"/>
              <a:ext cx="13333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CONTENTS</a:t>
              </a:r>
              <a:endParaRPr lang="zh-CN" altLang="en-US" sz="1600" dirty="0">
                <a:solidFill>
                  <a:schemeClr val="accent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61946549-AF40-478D-AF5F-4A57CC6B9647}"/>
              </a:ext>
            </a:extLst>
          </p:cNvPr>
          <p:cNvCxnSpPr/>
          <p:nvPr/>
        </p:nvCxnSpPr>
        <p:spPr>
          <a:xfrm flipH="1">
            <a:off x="6940896" y="978594"/>
            <a:ext cx="1106726" cy="0"/>
          </a:xfrm>
          <a:prstGeom prst="line">
            <a:avLst/>
          </a:prstGeom>
          <a:ln>
            <a:gradFill flip="none" rotWithShape="1">
              <a:gsLst>
                <a:gs pos="0">
                  <a:srgbClr val="263E60"/>
                </a:gs>
                <a:gs pos="100000">
                  <a:srgbClr val="345C7F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7AD84BEE-7C24-4D31-8043-18E84E2D5AB0}"/>
              </a:ext>
            </a:extLst>
          </p:cNvPr>
          <p:cNvCxnSpPr>
            <a:cxnSpLocks/>
          </p:cNvCxnSpPr>
          <p:nvPr/>
        </p:nvCxnSpPr>
        <p:spPr>
          <a:xfrm>
            <a:off x="4070205" y="978594"/>
            <a:ext cx="1106726" cy="0"/>
          </a:xfrm>
          <a:prstGeom prst="line">
            <a:avLst/>
          </a:prstGeom>
          <a:ln>
            <a:gradFill flip="none" rotWithShape="1">
              <a:gsLst>
                <a:gs pos="0">
                  <a:srgbClr val="263E60"/>
                </a:gs>
                <a:gs pos="100000">
                  <a:srgbClr val="345C7F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00A454FA-4547-4800-8390-E177C6A78C7A}"/>
              </a:ext>
            </a:extLst>
          </p:cNvPr>
          <p:cNvCxnSpPr>
            <a:cxnSpLocks/>
          </p:cNvCxnSpPr>
          <p:nvPr/>
        </p:nvCxnSpPr>
        <p:spPr>
          <a:xfrm flipV="1">
            <a:off x="2065057" y="2428900"/>
            <a:ext cx="476275" cy="525872"/>
          </a:xfrm>
          <a:prstGeom prst="line">
            <a:avLst/>
          </a:prstGeom>
          <a:ln w="31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rgbClr val="577B9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DA4EDBD7-491F-4B69-B6D6-09CAC6F6EBA7}"/>
              </a:ext>
            </a:extLst>
          </p:cNvPr>
          <p:cNvCxnSpPr>
            <a:cxnSpLocks/>
          </p:cNvCxnSpPr>
          <p:nvPr/>
        </p:nvCxnSpPr>
        <p:spPr>
          <a:xfrm flipV="1">
            <a:off x="4844101" y="2428900"/>
            <a:ext cx="476275" cy="525872"/>
          </a:xfrm>
          <a:prstGeom prst="line">
            <a:avLst/>
          </a:prstGeom>
          <a:ln w="31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rgbClr val="577B9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A1118722-7C81-4211-A10C-618C5A22E493}"/>
              </a:ext>
            </a:extLst>
          </p:cNvPr>
          <p:cNvCxnSpPr>
            <a:cxnSpLocks/>
          </p:cNvCxnSpPr>
          <p:nvPr/>
        </p:nvCxnSpPr>
        <p:spPr>
          <a:xfrm flipV="1">
            <a:off x="7584366" y="2428900"/>
            <a:ext cx="476275" cy="525872"/>
          </a:xfrm>
          <a:prstGeom prst="line">
            <a:avLst/>
          </a:prstGeom>
          <a:ln w="31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rgbClr val="577B9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E176601E-6D20-4A96-84E0-3CAF1427C5EE}"/>
              </a:ext>
            </a:extLst>
          </p:cNvPr>
          <p:cNvCxnSpPr>
            <a:cxnSpLocks/>
          </p:cNvCxnSpPr>
          <p:nvPr/>
        </p:nvCxnSpPr>
        <p:spPr>
          <a:xfrm flipV="1">
            <a:off x="10113546" y="2428900"/>
            <a:ext cx="476275" cy="525872"/>
          </a:xfrm>
          <a:prstGeom prst="line">
            <a:avLst/>
          </a:prstGeom>
          <a:ln w="31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rgbClr val="577B9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片 45" descr="图片包含 游戏机, 白色, 房间&#10;&#10;描述已自动生成">
            <a:extLst>
              <a:ext uri="{FF2B5EF4-FFF2-40B4-BE49-F238E27FC236}">
                <a16:creationId xmlns="" xmlns:a16="http://schemas.microsoft.com/office/drawing/2014/main" id="{1AA7D7E8-C198-4BE3-9A5F-F747B4BF49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3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739861">
            <a:off x="1514033" y="1656567"/>
            <a:ext cx="1101831" cy="1160883"/>
          </a:xfrm>
          <a:prstGeom prst="rect">
            <a:avLst/>
          </a:prstGeom>
        </p:spPr>
      </p:pic>
      <p:pic>
        <p:nvPicPr>
          <p:cNvPr id="47" name="图片 46" descr="图片包含 游戏机, 白色, 房间&#10;&#10;描述已自动生成">
            <a:extLst>
              <a:ext uri="{FF2B5EF4-FFF2-40B4-BE49-F238E27FC236}">
                <a16:creationId xmlns="" xmlns:a16="http://schemas.microsoft.com/office/drawing/2014/main" id="{3BF87B0B-6CCD-4CB7-B00D-089F1E459C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3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739861">
            <a:off x="4283603" y="1671807"/>
            <a:ext cx="1101831" cy="1160883"/>
          </a:xfrm>
          <a:prstGeom prst="rect">
            <a:avLst/>
          </a:prstGeom>
        </p:spPr>
      </p:pic>
      <p:pic>
        <p:nvPicPr>
          <p:cNvPr id="48" name="图片 47" descr="图片包含 游戏机, 白色, 房间&#10;&#10;描述已自动生成">
            <a:extLst>
              <a:ext uri="{FF2B5EF4-FFF2-40B4-BE49-F238E27FC236}">
                <a16:creationId xmlns="" xmlns:a16="http://schemas.microsoft.com/office/drawing/2014/main" id="{F98CA9BA-5001-40DC-826C-C839B938EB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3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739861">
            <a:off x="7010591" y="1671806"/>
            <a:ext cx="1101831" cy="1160883"/>
          </a:xfrm>
          <a:prstGeom prst="rect">
            <a:avLst/>
          </a:prstGeom>
        </p:spPr>
      </p:pic>
      <p:pic>
        <p:nvPicPr>
          <p:cNvPr id="49" name="图片 48" descr="图片包含 游戏机, 白色, 房间&#10;&#10;描述已自动生成">
            <a:extLst>
              <a:ext uri="{FF2B5EF4-FFF2-40B4-BE49-F238E27FC236}">
                <a16:creationId xmlns="" xmlns:a16="http://schemas.microsoft.com/office/drawing/2014/main" id="{E963FFC8-C201-405A-A334-BBCCE86D0E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3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739861">
            <a:off x="9553277" y="1671805"/>
            <a:ext cx="1101831" cy="116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37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95999AC-29BB-48D0-A62B-94D417385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3" y="0"/>
            <a:ext cx="12193524" cy="68580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7D1C1AB-8B51-4B0D-A2C6-A51F4787AA46}"/>
              </a:ext>
            </a:extLst>
          </p:cNvPr>
          <p:cNvSpPr/>
          <p:nvPr/>
        </p:nvSpPr>
        <p:spPr>
          <a:xfrm>
            <a:off x="0" y="0"/>
            <a:ext cx="12222630" cy="6910561"/>
          </a:xfrm>
          <a:prstGeom prst="rect">
            <a:avLst/>
          </a:prstGeom>
          <a:gradFill flip="none" rotWithShape="1">
            <a:gsLst>
              <a:gs pos="69000">
                <a:schemeClr val="accent1">
                  <a:lumMod val="5000"/>
                  <a:lumOff val="95000"/>
                  <a:alpha val="97000"/>
                </a:schemeClr>
              </a:gs>
              <a:gs pos="32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游戏机, 白色, 房间&#10;&#10;描述已自动生成">
            <a:extLst>
              <a:ext uri="{FF2B5EF4-FFF2-40B4-BE49-F238E27FC236}">
                <a16:creationId xmlns="" xmlns:a16="http://schemas.microsoft.com/office/drawing/2014/main" id="{B547890D-9C57-43F7-81CF-072D9F38B6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914630">
            <a:off x="1883873" y="2213010"/>
            <a:ext cx="693581" cy="73075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F81102B-0B4D-44EB-A695-4C0222EE4A9F}"/>
              </a:ext>
            </a:extLst>
          </p:cNvPr>
          <p:cNvSpPr txBox="1"/>
          <p:nvPr/>
        </p:nvSpPr>
        <p:spPr>
          <a:xfrm>
            <a:off x="851207" y="2286000"/>
            <a:ext cx="4102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【</a:t>
            </a:r>
            <a:r>
              <a:rPr lang="zh-CN" altLang="en-US" sz="4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第一章节</a:t>
            </a:r>
            <a:r>
              <a:rPr lang="en-US" altLang="zh-CN" sz="4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】</a:t>
            </a:r>
            <a:endParaRPr lang="zh-CN" altLang="en-US" sz="4000" dirty="0">
              <a:solidFill>
                <a:srgbClr val="263E6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85B0191-4318-40BF-8043-F5AE02A4B8E6}"/>
              </a:ext>
            </a:extLst>
          </p:cNvPr>
          <p:cNvSpPr txBox="1"/>
          <p:nvPr/>
        </p:nvSpPr>
        <p:spPr>
          <a:xfrm>
            <a:off x="952807" y="3300631"/>
            <a:ext cx="4612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点击添加过渡页标题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3AC1333-B660-418F-B666-250A416268CA}"/>
              </a:ext>
            </a:extLst>
          </p:cNvPr>
          <p:cNvSpPr txBox="1"/>
          <p:nvPr/>
        </p:nvSpPr>
        <p:spPr>
          <a:xfrm>
            <a:off x="989735" y="3915153"/>
            <a:ext cx="41437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263E6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Click to add transition page title</a:t>
            </a:r>
            <a:endParaRPr lang="zh-CN" altLang="en-US" sz="1600" dirty="0">
              <a:solidFill>
                <a:srgbClr val="263E6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5" name="图片 14" descr="图片包含 游戏机, 烟花, 鸟&#10;&#10;描述已自动生成">
            <a:extLst>
              <a:ext uri="{FF2B5EF4-FFF2-40B4-BE49-F238E27FC236}">
                <a16:creationId xmlns="" xmlns:a16="http://schemas.microsoft.com/office/drawing/2014/main" id="{7B2268F3-19B9-409C-9423-AD4E0C7871A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6927" y="-1623925"/>
            <a:ext cx="1448559" cy="144855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7D06E5AB-255E-46B9-8386-4F788FAF9FD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4572" y="1075411"/>
            <a:ext cx="1512621" cy="100841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44AE53F-DDB2-47B2-A215-D7C96EF089F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8409" y="1836418"/>
            <a:ext cx="981707" cy="654471"/>
          </a:xfrm>
          <a:prstGeom prst="rect">
            <a:avLst/>
          </a:prstGeom>
        </p:spPr>
      </p:pic>
      <p:pic>
        <p:nvPicPr>
          <p:cNvPr id="13" name="图片 12" descr="图片包含 游戏机, 黑暗, 树, 桌子&#10;&#10;描述已自动生成">
            <a:extLst>
              <a:ext uri="{FF2B5EF4-FFF2-40B4-BE49-F238E27FC236}">
                <a16:creationId xmlns="" xmlns:a16="http://schemas.microsoft.com/office/drawing/2014/main" id="{C142A846-2CA9-4222-B1C6-ECD870225CC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30652" y="0"/>
            <a:ext cx="2090081" cy="209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00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9C905AE2-8893-482B-A7FE-841F4D8C3FDB}"/>
              </a:ext>
            </a:extLst>
          </p:cNvPr>
          <p:cNvGrpSpPr/>
          <p:nvPr/>
        </p:nvGrpSpPr>
        <p:grpSpPr>
          <a:xfrm>
            <a:off x="3968211" y="-2064476"/>
            <a:ext cx="794289" cy="720357"/>
            <a:chOff x="3968211" y="1666623"/>
            <a:chExt cx="794289" cy="720357"/>
          </a:xfrm>
        </p:grpSpPr>
        <p:pic>
          <p:nvPicPr>
            <p:cNvPr id="20" name="图片 19" descr="图片包含 游戏机, 白色, 房间&#10;&#10;描述已自动生成">
              <a:extLst>
                <a:ext uri="{FF2B5EF4-FFF2-40B4-BE49-F238E27FC236}">
                  <a16:creationId xmlns="" xmlns:a16="http://schemas.microsoft.com/office/drawing/2014/main" id="{F852C21B-2A72-49AE-9EB4-34FFC3895B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914630">
              <a:off x="4043965" y="1674813"/>
              <a:ext cx="693581" cy="730753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48FA9F1D-E54B-4A81-B346-F3841008A137}"/>
                </a:ext>
              </a:extLst>
            </p:cNvPr>
            <p:cNvSpPr txBox="1"/>
            <p:nvPr/>
          </p:nvSpPr>
          <p:spPr>
            <a:xfrm>
              <a:off x="3968211" y="1666623"/>
              <a:ext cx="794289" cy="637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dirty="0">
                  <a:solidFill>
                    <a:srgbClr val="263E6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壹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3CC64331-53E7-46A5-BA72-112236C4D07E}"/>
              </a:ext>
            </a:extLst>
          </p:cNvPr>
          <p:cNvSpPr txBox="1"/>
          <p:nvPr/>
        </p:nvSpPr>
        <p:spPr>
          <a:xfrm>
            <a:off x="1248932" y="4357966"/>
            <a:ext cx="7841255" cy="333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01.</a:t>
            </a: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点击输入你的观点，该段文字为文本框占位，内容无实际意义可以忽略，替换为您的文字内容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EDD1FF92-545C-452F-91A8-CC0F58F97EA3}"/>
              </a:ext>
            </a:extLst>
          </p:cNvPr>
          <p:cNvSpPr txBox="1"/>
          <p:nvPr/>
        </p:nvSpPr>
        <p:spPr>
          <a:xfrm>
            <a:off x="1248933" y="3939313"/>
            <a:ext cx="2469313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点击输入你的关键词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3513DCEF-2245-4764-B0C8-D63C40AC49D7}"/>
              </a:ext>
            </a:extLst>
          </p:cNvPr>
          <p:cNvCxnSpPr>
            <a:cxnSpLocks/>
          </p:cNvCxnSpPr>
          <p:nvPr/>
        </p:nvCxnSpPr>
        <p:spPr>
          <a:xfrm flipV="1">
            <a:off x="1148614" y="4017767"/>
            <a:ext cx="0" cy="340199"/>
          </a:xfrm>
          <a:prstGeom prst="line">
            <a:avLst/>
          </a:prstGeom>
          <a:ln w="73025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DB332068-4FCE-4ED5-8664-87BABF3A40AA}"/>
              </a:ext>
            </a:extLst>
          </p:cNvPr>
          <p:cNvGrpSpPr/>
          <p:nvPr/>
        </p:nvGrpSpPr>
        <p:grpSpPr>
          <a:xfrm>
            <a:off x="9208951" y="-1864194"/>
            <a:ext cx="794289" cy="720357"/>
            <a:chOff x="4025549" y="5918322"/>
            <a:chExt cx="794289" cy="720357"/>
          </a:xfrm>
        </p:grpSpPr>
        <p:pic>
          <p:nvPicPr>
            <p:cNvPr id="28" name="图片 27" descr="图片包含 游戏机, 白色, 房间&#10;&#10;描述已自动生成">
              <a:extLst>
                <a:ext uri="{FF2B5EF4-FFF2-40B4-BE49-F238E27FC236}">
                  <a16:creationId xmlns="" xmlns:a16="http://schemas.microsoft.com/office/drawing/2014/main" id="{DC4FF7A1-9D2D-4F84-B1FB-E048CD12E4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914630">
              <a:off x="4075903" y="5926512"/>
              <a:ext cx="693581" cy="730753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36245A5D-7C67-42B9-9628-8D78F519478B}"/>
                </a:ext>
              </a:extLst>
            </p:cNvPr>
            <p:cNvSpPr txBox="1"/>
            <p:nvPr/>
          </p:nvSpPr>
          <p:spPr>
            <a:xfrm>
              <a:off x="4025549" y="5918322"/>
              <a:ext cx="794289" cy="637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dirty="0">
                  <a:solidFill>
                    <a:srgbClr val="263E6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D9DBC3B0-608B-4F7B-B2F5-E88D13143F43}"/>
              </a:ext>
            </a:extLst>
          </p:cNvPr>
          <p:cNvSpPr/>
          <p:nvPr/>
        </p:nvSpPr>
        <p:spPr>
          <a:xfrm>
            <a:off x="1112834" y="3655756"/>
            <a:ext cx="9908275" cy="1732120"/>
          </a:xfrm>
          <a:prstGeom prst="rect">
            <a:avLst/>
          </a:prstGeom>
          <a:noFill/>
          <a:ln>
            <a:solidFill>
              <a:srgbClr val="263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068FB9D0-0255-41A7-8183-AF35B22D5571}"/>
              </a:ext>
            </a:extLst>
          </p:cNvPr>
          <p:cNvSpPr txBox="1"/>
          <p:nvPr/>
        </p:nvSpPr>
        <p:spPr>
          <a:xfrm>
            <a:off x="1248932" y="4741294"/>
            <a:ext cx="7841255" cy="333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02.</a:t>
            </a: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点击输入你的观点，该段文字为文本框占位，内容无实际意义可以忽略，替换为您的文字内容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F658AC1D-5F4D-4064-98C8-CB0AE36CCD85}"/>
              </a:ext>
            </a:extLst>
          </p:cNvPr>
          <p:cNvSpPr txBox="1"/>
          <p:nvPr/>
        </p:nvSpPr>
        <p:spPr>
          <a:xfrm>
            <a:off x="1248932" y="2353954"/>
            <a:ext cx="7841255" cy="333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01.</a:t>
            </a: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点击输入你的观点，该段文字为文本框占位，内容无实际意义可以忽略，替换为您的文字内容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9C0E9538-46C0-465A-B74D-AD24DD3FBFEC}"/>
              </a:ext>
            </a:extLst>
          </p:cNvPr>
          <p:cNvSpPr txBox="1"/>
          <p:nvPr/>
        </p:nvSpPr>
        <p:spPr>
          <a:xfrm>
            <a:off x="1248933" y="1935301"/>
            <a:ext cx="2469313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点击输入你的关键词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6CDA5ED3-17B2-4C4C-B273-0E0952FA2ABF}"/>
              </a:ext>
            </a:extLst>
          </p:cNvPr>
          <p:cNvCxnSpPr>
            <a:cxnSpLocks/>
          </p:cNvCxnSpPr>
          <p:nvPr/>
        </p:nvCxnSpPr>
        <p:spPr>
          <a:xfrm flipV="1">
            <a:off x="1148614" y="2013755"/>
            <a:ext cx="0" cy="340199"/>
          </a:xfrm>
          <a:prstGeom prst="line">
            <a:avLst/>
          </a:prstGeom>
          <a:ln w="73025">
            <a:solidFill>
              <a:srgbClr val="305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8A1E441E-AE68-4444-8E21-1FE3058BF2FE}"/>
              </a:ext>
            </a:extLst>
          </p:cNvPr>
          <p:cNvSpPr/>
          <p:nvPr/>
        </p:nvSpPr>
        <p:spPr>
          <a:xfrm>
            <a:off x="1112834" y="1651744"/>
            <a:ext cx="9908275" cy="1732120"/>
          </a:xfrm>
          <a:prstGeom prst="rect">
            <a:avLst/>
          </a:prstGeom>
          <a:noFill/>
          <a:ln>
            <a:solidFill>
              <a:srgbClr val="263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50D90884-FAC1-4AD8-A056-DB1789391918}"/>
              </a:ext>
            </a:extLst>
          </p:cNvPr>
          <p:cNvSpPr txBox="1"/>
          <p:nvPr/>
        </p:nvSpPr>
        <p:spPr>
          <a:xfrm>
            <a:off x="1248932" y="2737282"/>
            <a:ext cx="7841255" cy="333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02.</a:t>
            </a:r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点击输入你的观点，该段文字为文本框占位，内容无实际意义可以忽略，替换为您的文字内容</a:t>
            </a:r>
          </a:p>
        </p:txBody>
      </p:sp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20DC93D7-3C00-4CA3-8B39-5DCD1DFD80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6632" y="1788432"/>
            <a:ext cx="1704477" cy="162493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AA6465F2-2498-407A-BEE3-A55AFFC720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4717" y="3792936"/>
            <a:ext cx="1725512" cy="1667219"/>
          </a:xfrm>
          <a:prstGeom prst="rect">
            <a:avLst/>
          </a:prstGeom>
        </p:spPr>
      </p:pic>
      <p:pic>
        <p:nvPicPr>
          <p:cNvPr id="44" name="图片 43" descr="图片包含 游戏机, 烟花, 鸟&#10;&#10;描述已自动生成">
            <a:extLst>
              <a:ext uri="{FF2B5EF4-FFF2-40B4-BE49-F238E27FC236}">
                <a16:creationId xmlns="" xmlns:a16="http://schemas.microsoft.com/office/drawing/2014/main" id="{869637BD-1CC0-42EB-99D9-810B1FB8821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147" y="0"/>
            <a:ext cx="1702853" cy="1702853"/>
          </a:xfrm>
          <a:prstGeom prst="rect">
            <a:avLst/>
          </a:prstGeom>
        </p:spPr>
      </p:pic>
      <p:pic>
        <p:nvPicPr>
          <p:cNvPr id="31" name="图片 30" descr="图片包含 游戏机, 电脑&#10;&#10;描述已自动生成">
            <a:extLst>
              <a:ext uri="{FF2B5EF4-FFF2-40B4-BE49-F238E27FC236}">
                <a16:creationId xmlns="" xmlns:a16="http://schemas.microsoft.com/office/drawing/2014/main" id="{70461E38-E011-4C04-AD47-4DF43A0AB0E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84640" y="5194755"/>
            <a:ext cx="5893929" cy="188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0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0D4C464-0BE4-40AC-BD44-7ABE0073B3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3" y="0"/>
            <a:ext cx="12193524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A612C79-A563-452F-B3C0-0F27A870470F}"/>
              </a:ext>
            </a:extLst>
          </p:cNvPr>
          <p:cNvSpPr/>
          <p:nvPr/>
        </p:nvSpPr>
        <p:spPr>
          <a:xfrm>
            <a:off x="0" y="0"/>
            <a:ext cx="12222630" cy="6910561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  <a:alpha val="97000"/>
                </a:schemeClr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36CBB838-CEE9-4898-9EDA-1D87C4FBC7F3}"/>
              </a:ext>
            </a:extLst>
          </p:cNvPr>
          <p:cNvGrpSpPr/>
          <p:nvPr/>
        </p:nvGrpSpPr>
        <p:grpSpPr>
          <a:xfrm>
            <a:off x="9977750" y="1047463"/>
            <a:ext cx="1160883" cy="1657453"/>
            <a:chOff x="804721" y="916834"/>
            <a:chExt cx="1160883" cy="1657453"/>
          </a:xfrm>
        </p:grpSpPr>
        <p:pic>
          <p:nvPicPr>
            <p:cNvPr id="5" name="图片 4" descr="图片包含 游戏机, 白色, 房间&#10;&#10;描述已自动生成">
              <a:extLst>
                <a:ext uri="{FF2B5EF4-FFF2-40B4-BE49-F238E27FC236}">
                  <a16:creationId xmlns="" xmlns:a16="http://schemas.microsoft.com/office/drawing/2014/main" id="{CD19F146-BCC8-4D89-9F6E-5EA824EA0E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7739861">
              <a:off x="834247" y="887308"/>
              <a:ext cx="1101831" cy="1160883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54F6C386-A3D3-4543-A32A-570847DC3423}"/>
                </a:ext>
              </a:extLst>
            </p:cNvPr>
            <p:cNvSpPr txBox="1"/>
            <p:nvPr/>
          </p:nvSpPr>
          <p:spPr>
            <a:xfrm>
              <a:off x="1032672" y="1127737"/>
              <a:ext cx="7425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时节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65D7B20-53BC-44C0-BEF5-43B17400A521}"/>
              </a:ext>
            </a:extLst>
          </p:cNvPr>
          <p:cNvSpPr txBox="1"/>
          <p:nvPr/>
        </p:nvSpPr>
        <p:spPr>
          <a:xfrm>
            <a:off x="9612063" y="1873593"/>
            <a:ext cx="461665" cy="28157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点击添加你的关键词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7DC1D8A-9F4C-4359-AFEF-A69C36BC4EB8}"/>
              </a:ext>
            </a:extLst>
          </p:cNvPr>
          <p:cNvSpPr txBox="1"/>
          <p:nvPr/>
        </p:nvSpPr>
        <p:spPr>
          <a:xfrm>
            <a:off x="9063407" y="1873593"/>
            <a:ext cx="461665" cy="28157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点击添加你的关键词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B07F53A-6C4B-4EF6-B2B2-DDB19D21FA66}"/>
              </a:ext>
            </a:extLst>
          </p:cNvPr>
          <p:cNvSpPr txBox="1"/>
          <p:nvPr/>
        </p:nvSpPr>
        <p:spPr>
          <a:xfrm>
            <a:off x="8514751" y="1873593"/>
            <a:ext cx="461665" cy="28157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点击添加你的关键词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4EDC29C-3F7E-4D68-9B12-B9DC0665816A}"/>
              </a:ext>
            </a:extLst>
          </p:cNvPr>
          <p:cNvSpPr txBox="1"/>
          <p:nvPr/>
        </p:nvSpPr>
        <p:spPr>
          <a:xfrm>
            <a:off x="7966095" y="1873593"/>
            <a:ext cx="461665" cy="28157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点击添加你的关键词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35D328B5-322D-4517-BDE2-2070868441A2}"/>
              </a:ext>
            </a:extLst>
          </p:cNvPr>
          <p:cNvCxnSpPr>
            <a:cxnSpLocks/>
          </p:cNvCxnSpPr>
          <p:nvPr/>
        </p:nvCxnSpPr>
        <p:spPr>
          <a:xfrm>
            <a:off x="9584767" y="1897228"/>
            <a:ext cx="0" cy="2047383"/>
          </a:xfrm>
          <a:prstGeom prst="line">
            <a:avLst/>
          </a:prstGeom>
          <a:ln>
            <a:solidFill>
              <a:srgbClr val="263E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B6F3C069-D105-4F47-9129-9CE49E944638}"/>
              </a:ext>
            </a:extLst>
          </p:cNvPr>
          <p:cNvCxnSpPr>
            <a:cxnSpLocks/>
          </p:cNvCxnSpPr>
          <p:nvPr/>
        </p:nvCxnSpPr>
        <p:spPr>
          <a:xfrm>
            <a:off x="9021013" y="1897228"/>
            <a:ext cx="0" cy="2047383"/>
          </a:xfrm>
          <a:prstGeom prst="line">
            <a:avLst/>
          </a:prstGeom>
          <a:ln>
            <a:solidFill>
              <a:srgbClr val="263E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529F9CC7-2D2B-4802-BF60-3C101E1F2D1B}"/>
              </a:ext>
            </a:extLst>
          </p:cNvPr>
          <p:cNvCxnSpPr>
            <a:cxnSpLocks/>
          </p:cNvCxnSpPr>
          <p:nvPr/>
        </p:nvCxnSpPr>
        <p:spPr>
          <a:xfrm>
            <a:off x="8468162" y="1897228"/>
            <a:ext cx="0" cy="2047383"/>
          </a:xfrm>
          <a:prstGeom prst="line">
            <a:avLst/>
          </a:prstGeom>
          <a:ln>
            <a:solidFill>
              <a:srgbClr val="263E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109B253C-F804-45CB-AAF4-603EC2FD6BF1}"/>
              </a:ext>
            </a:extLst>
          </p:cNvPr>
          <p:cNvCxnSpPr>
            <a:cxnSpLocks/>
          </p:cNvCxnSpPr>
          <p:nvPr/>
        </p:nvCxnSpPr>
        <p:spPr>
          <a:xfrm>
            <a:off x="7913377" y="1897228"/>
            <a:ext cx="0" cy="2047383"/>
          </a:xfrm>
          <a:prstGeom prst="line">
            <a:avLst/>
          </a:prstGeom>
          <a:ln>
            <a:solidFill>
              <a:srgbClr val="263E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6106A381-FAA8-46E7-900A-3420C1ECEA87}"/>
              </a:ext>
            </a:extLst>
          </p:cNvPr>
          <p:cNvSpPr txBox="1"/>
          <p:nvPr/>
        </p:nvSpPr>
        <p:spPr>
          <a:xfrm>
            <a:off x="500386" y="5907671"/>
            <a:ext cx="7912860" cy="299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263E6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点击输入你的观点，该段文字为文本框占位，内容无实际意义可以忽略，替换为您的文字内容即可</a:t>
            </a:r>
          </a:p>
        </p:txBody>
      </p:sp>
    </p:spTree>
    <p:extLst>
      <p:ext uri="{BB962C8B-B14F-4D97-AF65-F5344CB8AC3E}">
        <p14:creationId xmlns:p14="http://schemas.microsoft.com/office/powerpoint/2010/main" val="323867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62C6BED1-BD20-458B-855B-BA271A88EBC1}"/>
              </a:ext>
            </a:extLst>
          </p:cNvPr>
          <p:cNvGrpSpPr/>
          <p:nvPr/>
        </p:nvGrpSpPr>
        <p:grpSpPr>
          <a:xfrm>
            <a:off x="-32152" y="1888396"/>
            <a:ext cx="5930860" cy="3278682"/>
            <a:chOff x="587375" y="1433014"/>
            <a:chExt cx="6837007" cy="3779616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247E973F-8EA8-47DD-9B86-21F9C5374B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8249" y="1433014"/>
              <a:ext cx="6719317" cy="3779616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B923F76-2868-4E0F-9D40-8E5AD4C9FE8D}"/>
                </a:ext>
              </a:extLst>
            </p:cNvPr>
            <p:cNvSpPr/>
            <p:nvPr/>
          </p:nvSpPr>
          <p:spPr>
            <a:xfrm>
              <a:off x="587375" y="3987893"/>
              <a:ext cx="6837007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3D6CB24E-F2EF-4148-A9D1-68B3ACCAE940}"/>
                </a:ext>
              </a:extLst>
            </p:cNvPr>
            <p:cNvSpPr/>
            <p:nvPr/>
          </p:nvSpPr>
          <p:spPr>
            <a:xfrm>
              <a:off x="587375" y="2681269"/>
              <a:ext cx="6837007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518E0229-4CDD-4104-A057-D28DEF7A2423}"/>
                </a:ext>
              </a:extLst>
            </p:cNvPr>
            <p:cNvSpPr/>
            <p:nvPr/>
          </p:nvSpPr>
          <p:spPr>
            <a:xfrm rot="16200000">
              <a:off x="4259" y="3322630"/>
              <a:ext cx="3744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2A8F194F-3143-41F2-B78F-971D7795DBDA}"/>
                </a:ext>
              </a:extLst>
            </p:cNvPr>
            <p:cNvSpPr/>
            <p:nvPr/>
          </p:nvSpPr>
          <p:spPr>
            <a:xfrm rot="16200000">
              <a:off x="1426469" y="3322630"/>
              <a:ext cx="3744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67C59034-8963-4154-8114-D64206A9EBC3}"/>
                </a:ext>
              </a:extLst>
            </p:cNvPr>
            <p:cNvSpPr/>
            <p:nvPr/>
          </p:nvSpPr>
          <p:spPr>
            <a:xfrm rot="16200000">
              <a:off x="2850777" y="3322630"/>
              <a:ext cx="3744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389BAC53-19F3-4765-8787-AA9394629ED8}"/>
                </a:ext>
              </a:extLst>
            </p:cNvPr>
            <p:cNvSpPr/>
            <p:nvPr/>
          </p:nvSpPr>
          <p:spPr>
            <a:xfrm rot="16200000">
              <a:off x="4257085" y="3322630"/>
              <a:ext cx="3744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3B418E8F-279A-442F-9386-89BEDCCDF86E}"/>
              </a:ext>
            </a:extLst>
          </p:cNvPr>
          <p:cNvGrpSpPr/>
          <p:nvPr/>
        </p:nvGrpSpPr>
        <p:grpSpPr>
          <a:xfrm>
            <a:off x="11065099" y="1888396"/>
            <a:ext cx="5930860" cy="3278682"/>
            <a:chOff x="587375" y="1433014"/>
            <a:chExt cx="6837007" cy="3779616"/>
          </a:xfrm>
        </p:grpSpPr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509338BB-95EE-45DC-8853-AEFBEB843E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8249" y="1433014"/>
              <a:ext cx="6719317" cy="3779616"/>
            </a:xfrm>
            <a:prstGeom prst="rect">
              <a:avLst/>
            </a:prstGeom>
          </p:spPr>
        </p:pic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0DC8DCE6-7A29-4397-B536-6396FD6B165B}"/>
                </a:ext>
              </a:extLst>
            </p:cNvPr>
            <p:cNvSpPr/>
            <p:nvPr/>
          </p:nvSpPr>
          <p:spPr>
            <a:xfrm>
              <a:off x="587375" y="3987893"/>
              <a:ext cx="6837007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8A3ABB8A-277B-4080-8862-2B063E00E136}"/>
                </a:ext>
              </a:extLst>
            </p:cNvPr>
            <p:cNvSpPr/>
            <p:nvPr/>
          </p:nvSpPr>
          <p:spPr>
            <a:xfrm>
              <a:off x="587375" y="2681269"/>
              <a:ext cx="6837007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CCF957AC-9266-47EF-8AED-5488DDB15E76}"/>
                </a:ext>
              </a:extLst>
            </p:cNvPr>
            <p:cNvSpPr/>
            <p:nvPr/>
          </p:nvSpPr>
          <p:spPr>
            <a:xfrm rot="16200000">
              <a:off x="4259" y="3322630"/>
              <a:ext cx="3744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B28CEAC3-9989-495A-A01D-F65A5B39E34D}"/>
                </a:ext>
              </a:extLst>
            </p:cNvPr>
            <p:cNvSpPr/>
            <p:nvPr/>
          </p:nvSpPr>
          <p:spPr>
            <a:xfrm rot="16200000">
              <a:off x="1426469" y="3322630"/>
              <a:ext cx="3744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2AF7A628-2CAC-45CC-B82A-7886A4191A16}"/>
                </a:ext>
              </a:extLst>
            </p:cNvPr>
            <p:cNvSpPr/>
            <p:nvPr/>
          </p:nvSpPr>
          <p:spPr>
            <a:xfrm rot="16200000">
              <a:off x="2850777" y="3322630"/>
              <a:ext cx="3744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8BC4B20D-9300-44DD-839D-3A08000937EA}"/>
                </a:ext>
              </a:extLst>
            </p:cNvPr>
            <p:cNvSpPr/>
            <p:nvPr/>
          </p:nvSpPr>
          <p:spPr>
            <a:xfrm rot="16200000">
              <a:off x="4257085" y="3322630"/>
              <a:ext cx="3744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52637D8D-9F45-4636-BE20-7B1F0BED3A62}"/>
              </a:ext>
            </a:extLst>
          </p:cNvPr>
          <p:cNvGrpSpPr/>
          <p:nvPr/>
        </p:nvGrpSpPr>
        <p:grpSpPr>
          <a:xfrm>
            <a:off x="6329365" y="578302"/>
            <a:ext cx="4354286" cy="5688013"/>
            <a:chOff x="6228168" y="549274"/>
            <a:chExt cx="4354286" cy="5688013"/>
          </a:xfrm>
        </p:grpSpPr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1672E9FF-5499-4196-AA24-EC4A76FB2414}"/>
                </a:ext>
              </a:extLst>
            </p:cNvPr>
            <p:cNvGrpSpPr/>
            <p:nvPr/>
          </p:nvGrpSpPr>
          <p:grpSpPr>
            <a:xfrm>
              <a:off x="6558699" y="1114812"/>
              <a:ext cx="3681129" cy="1107692"/>
              <a:chOff x="6558699" y="2067148"/>
              <a:chExt cx="3681129" cy="1107692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="" xmlns:a16="http://schemas.microsoft.com/office/drawing/2014/main" id="{03E8D3F2-E29E-4F97-A20F-80BE690344E3}"/>
                  </a:ext>
                </a:extLst>
              </p:cNvPr>
              <p:cNvSpPr txBox="1"/>
              <p:nvPr/>
            </p:nvSpPr>
            <p:spPr>
              <a:xfrm>
                <a:off x="6558699" y="2582755"/>
                <a:ext cx="3681129" cy="5920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20000"/>
                  </a:lnSpc>
                </a:pPr>
                <a:r>
                  <a:rPr lang="zh-CN" altLang="en-US" sz="14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点击输入你的观点，该段文字为文本框占位，内容无实际意义可以忽略，替换文字内容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="" xmlns:a16="http://schemas.microsoft.com/office/drawing/2014/main" id="{4E96751B-F68C-41C0-AF3D-C0E64C010D06}"/>
                  </a:ext>
                </a:extLst>
              </p:cNvPr>
              <p:cNvSpPr txBox="1"/>
              <p:nvPr/>
            </p:nvSpPr>
            <p:spPr>
              <a:xfrm>
                <a:off x="6558700" y="2067148"/>
                <a:ext cx="2366280" cy="3992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20000"/>
                  </a:lnSpc>
                </a:pPr>
                <a:r>
                  <a:rPr lang="zh-CN" altLang="en-US" dirty="0">
                    <a:solidFill>
                      <a:srgbClr val="263E60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点击输入你的关键词</a:t>
                </a: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F5518960-7C82-4B51-A681-0E09AC33650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53766" y="2509863"/>
                <a:ext cx="468000" cy="0"/>
              </a:xfrm>
              <a:prstGeom prst="line">
                <a:avLst/>
              </a:prstGeom>
              <a:ln w="44450">
                <a:solidFill>
                  <a:srgbClr val="30597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="" xmlns:a16="http://schemas.microsoft.com/office/drawing/2014/main" id="{C21AFA94-FDFF-4443-A632-0881B9308D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66676" y="2522563"/>
                <a:ext cx="2366280" cy="0"/>
              </a:xfrm>
              <a:prstGeom prst="line">
                <a:avLst/>
              </a:prstGeom>
              <a:ln w="0">
                <a:solidFill>
                  <a:srgbClr val="30597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76CBF0DE-1701-4E28-ADDA-B875AF7E5081}"/>
                </a:ext>
              </a:extLst>
            </p:cNvPr>
            <p:cNvGrpSpPr/>
            <p:nvPr/>
          </p:nvGrpSpPr>
          <p:grpSpPr>
            <a:xfrm>
              <a:off x="6558699" y="2772482"/>
              <a:ext cx="3681129" cy="1107692"/>
              <a:chOff x="6558699" y="3525910"/>
              <a:chExt cx="3681129" cy="1107692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="" xmlns:a16="http://schemas.microsoft.com/office/drawing/2014/main" id="{0800F198-CE90-4D50-A072-ACC53BF0958C}"/>
                  </a:ext>
                </a:extLst>
              </p:cNvPr>
              <p:cNvSpPr txBox="1"/>
              <p:nvPr/>
            </p:nvSpPr>
            <p:spPr>
              <a:xfrm>
                <a:off x="6558699" y="4041517"/>
                <a:ext cx="3681129" cy="5920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20000"/>
                  </a:lnSpc>
                </a:pPr>
                <a:r>
                  <a:rPr lang="zh-CN" altLang="en-US" sz="14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点击输入你的观点，该段文字为文本框占位，内容无实际意义可以忽略，替换文字内容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718EE740-F774-47E2-9015-54A4238C946F}"/>
                  </a:ext>
                </a:extLst>
              </p:cNvPr>
              <p:cNvSpPr txBox="1"/>
              <p:nvPr/>
            </p:nvSpPr>
            <p:spPr>
              <a:xfrm>
                <a:off x="6558700" y="3525910"/>
                <a:ext cx="2366280" cy="3992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20000"/>
                  </a:lnSpc>
                </a:pPr>
                <a:r>
                  <a:rPr lang="zh-CN" altLang="en-US" dirty="0">
                    <a:solidFill>
                      <a:srgbClr val="263E60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点击输入你的关键词</a:t>
                </a:r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FAC35240-AC94-40F2-8116-BA135237C3E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53766" y="3968625"/>
                <a:ext cx="468000" cy="0"/>
              </a:xfrm>
              <a:prstGeom prst="line">
                <a:avLst/>
              </a:prstGeom>
              <a:ln w="44450">
                <a:solidFill>
                  <a:srgbClr val="30597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="" xmlns:a16="http://schemas.microsoft.com/office/drawing/2014/main" id="{F04C83A3-F364-4DBB-93FF-1FF11FA9E75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66676" y="3981325"/>
                <a:ext cx="2366280" cy="0"/>
              </a:xfrm>
              <a:prstGeom prst="line">
                <a:avLst/>
              </a:prstGeom>
              <a:ln w="0">
                <a:solidFill>
                  <a:srgbClr val="30597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8FF1991E-C914-4208-9AEC-F01CB381AC89}"/>
                </a:ext>
              </a:extLst>
            </p:cNvPr>
            <p:cNvSpPr/>
            <p:nvPr/>
          </p:nvSpPr>
          <p:spPr>
            <a:xfrm>
              <a:off x="6228168" y="549274"/>
              <a:ext cx="4354286" cy="5688013"/>
            </a:xfrm>
            <a:prstGeom prst="rect">
              <a:avLst/>
            </a:prstGeom>
            <a:noFill/>
            <a:ln>
              <a:solidFill>
                <a:srgbClr val="263E60">
                  <a:alpha val="3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="" xmlns:a16="http://schemas.microsoft.com/office/drawing/2014/main" id="{CF014612-9266-4412-84B0-96F70097806A}"/>
                </a:ext>
              </a:extLst>
            </p:cNvPr>
            <p:cNvGrpSpPr/>
            <p:nvPr/>
          </p:nvGrpSpPr>
          <p:grpSpPr>
            <a:xfrm>
              <a:off x="6558699" y="4582099"/>
              <a:ext cx="3643801" cy="1107692"/>
              <a:chOff x="6558699" y="3525910"/>
              <a:chExt cx="3643801" cy="1107692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="" xmlns:a16="http://schemas.microsoft.com/office/drawing/2014/main" id="{F5BFA0EA-04AF-49B5-9D41-6A2A94AF1ED7}"/>
                  </a:ext>
                </a:extLst>
              </p:cNvPr>
              <p:cNvSpPr txBox="1"/>
              <p:nvPr/>
            </p:nvSpPr>
            <p:spPr>
              <a:xfrm>
                <a:off x="6558699" y="4041517"/>
                <a:ext cx="3643801" cy="5920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20000"/>
                  </a:lnSpc>
                </a:pPr>
                <a:r>
                  <a:rPr lang="zh-CN" altLang="en-US" sz="14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点击输入你的观点，该段文字为文本框占位，内容无实际意义可以忽略，替换文字内容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="" xmlns:a16="http://schemas.microsoft.com/office/drawing/2014/main" id="{7DF5E065-8D91-493D-8DDA-5DDC388CC9DB}"/>
                  </a:ext>
                </a:extLst>
              </p:cNvPr>
              <p:cNvSpPr txBox="1"/>
              <p:nvPr/>
            </p:nvSpPr>
            <p:spPr>
              <a:xfrm>
                <a:off x="6558700" y="3525910"/>
                <a:ext cx="2366280" cy="3992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20000"/>
                  </a:lnSpc>
                </a:pPr>
                <a:r>
                  <a:rPr lang="zh-CN" altLang="en-US" dirty="0">
                    <a:solidFill>
                      <a:srgbClr val="263E60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点击输入你的关键词</a:t>
                </a:r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70662C96-12B2-451F-8EF1-0EC88E67F7F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53766" y="3968625"/>
                <a:ext cx="468000" cy="0"/>
              </a:xfrm>
              <a:prstGeom prst="line">
                <a:avLst/>
              </a:prstGeom>
              <a:ln w="44450">
                <a:solidFill>
                  <a:srgbClr val="30597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10552C58-691A-47A3-8F4C-7F242FED87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66676" y="3981325"/>
                <a:ext cx="2366280" cy="0"/>
              </a:xfrm>
              <a:prstGeom prst="line">
                <a:avLst/>
              </a:prstGeom>
              <a:ln w="0">
                <a:solidFill>
                  <a:srgbClr val="30597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21F4DDCC-6A11-497E-BB7D-BD3536A9F601}"/>
                </a:ext>
              </a:extLst>
            </p:cNvPr>
            <p:cNvSpPr/>
            <p:nvPr/>
          </p:nvSpPr>
          <p:spPr>
            <a:xfrm>
              <a:off x="6366054" y="701674"/>
              <a:ext cx="4073908" cy="5379812"/>
            </a:xfrm>
            <a:prstGeom prst="rect">
              <a:avLst/>
            </a:prstGeom>
            <a:noFill/>
            <a:ln>
              <a:solidFill>
                <a:srgbClr val="26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088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95999AC-29BB-48D0-A62B-94D417385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3" y="0"/>
            <a:ext cx="12193524" cy="68580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7D1C1AB-8B51-4B0D-A2C6-A51F4787AA46}"/>
              </a:ext>
            </a:extLst>
          </p:cNvPr>
          <p:cNvSpPr/>
          <p:nvPr/>
        </p:nvSpPr>
        <p:spPr>
          <a:xfrm>
            <a:off x="0" y="0"/>
            <a:ext cx="12222630" cy="6910561"/>
          </a:xfrm>
          <a:prstGeom prst="rect">
            <a:avLst/>
          </a:prstGeom>
          <a:gradFill flip="none" rotWithShape="1">
            <a:gsLst>
              <a:gs pos="69000">
                <a:schemeClr val="accent1">
                  <a:lumMod val="5000"/>
                  <a:lumOff val="95000"/>
                  <a:alpha val="97000"/>
                </a:schemeClr>
              </a:gs>
              <a:gs pos="32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游戏机, 白色, 房间&#10;&#10;描述已自动生成">
            <a:extLst>
              <a:ext uri="{FF2B5EF4-FFF2-40B4-BE49-F238E27FC236}">
                <a16:creationId xmlns="" xmlns:a16="http://schemas.microsoft.com/office/drawing/2014/main" id="{B547890D-9C57-43F7-81CF-072D9F38B6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914630">
            <a:off x="1883873" y="2213010"/>
            <a:ext cx="693581" cy="73075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F81102B-0B4D-44EB-A695-4C0222EE4A9F}"/>
              </a:ext>
            </a:extLst>
          </p:cNvPr>
          <p:cNvSpPr txBox="1"/>
          <p:nvPr/>
        </p:nvSpPr>
        <p:spPr>
          <a:xfrm>
            <a:off x="851207" y="2286000"/>
            <a:ext cx="4102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【</a:t>
            </a:r>
            <a:r>
              <a:rPr lang="zh-CN" altLang="en-US" sz="4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第贰章节</a:t>
            </a:r>
            <a:r>
              <a:rPr lang="en-US" altLang="zh-CN" sz="40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】</a:t>
            </a:r>
            <a:endParaRPr lang="zh-CN" altLang="en-US" sz="4000" dirty="0">
              <a:solidFill>
                <a:srgbClr val="263E6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85B0191-4318-40BF-8043-F5AE02A4B8E6}"/>
              </a:ext>
            </a:extLst>
          </p:cNvPr>
          <p:cNvSpPr txBox="1"/>
          <p:nvPr/>
        </p:nvSpPr>
        <p:spPr>
          <a:xfrm>
            <a:off x="952807" y="3300631"/>
            <a:ext cx="4612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63E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点击添加过渡页标题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3AC1333-B660-418F-B666-250A416268CA}"/>
              </a:ext>
            </a:extLst>
          </p:cNvPr>
          <p:cNvSpPr txBox="1"/>
          <p:nvPr/>
        </p:nvSpPr>
        <p:spPr>
          <a:xfrm>
            <a:off x="989735" y="3915153"/>
            <a:ext cx="41437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263E6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Click to add transition page title</a:t>
            </a:r>
            <a:endParaRPr lang="zh-CN" altLang="en-US" sz="1600" dirty="0">
              <a:solidFill>
                <a:srgbClr val="263E6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5" name="图片 14" descr="图片包含 游戏机, 烟花, 鸟&#10;&#10;描述已自动生成">
            <a:extLst>
              <a:ext uri="{FF2B5EF4-FFF2-40B4-BE49-F238E27FC236}">
                <a16:creationId xmlns="" xmlns:a16="http://schemas.microsoft.com/office/drawing/2014/main" id="{7B2268F3-19B9-409C-9423-AD4E0C7871A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6927" y="-1623925"/>
            <a:ext cx="1448559" cy="144855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7D06E5AB-255E-46B9-8386-4F788FAF9FD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4572" y="1075411"/>
            <a:ext cx="1512621" cy="100841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44AE53F-DDB2-47B2-A215-D7C96EF089F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8409" y="1836418"/>
            <a:ext cx="981707" cy="654471"/>
          </a:xfrm>
          <a:prstGeom prst="rect">
            <a:avLst/>
          </a:prstGeom>
        </p:spPr>
      </p:pic>
      <p:pic>
        <p:nvPicPr>
          <p:cNvPr id="13" name="图片 12" descr="图片包含 游戏机, 黑暗, 树, 桌子&#10;&#10;描述已自动生成">
            <a:extLst>
              <a:ext uri="{FF2B5EF4-FFF2-40B4-BE49-F238E27FC236}">
                <a16:creationId xmlns="" xmlns:a16="http://schemas.microsoft.com/office/drawing/2014/main" id="{C142A846-2CA9-4222-B1C6-ECD870225CC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30652" y="0"/>
            <a:ext cx="2090081" cy="209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63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 descr="图片包含 游戏机, 黑暗, 树, 桌子&#10;&#10;描述已自动生成">
            <a:extLst>
              <a:ext uri="{FF2B5EF4-FFF2-40B4-BE49-F238E27FC236}">
                <a16:creationId xmlns="" xmlns:a16="http://schemas.microsoft.com/office/drawing/2014/main" id="{F217B4B9-5585-42B5-9CEA-D73891AFCB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6474" y="0"/>
            <a:ext cx="2090081" cy="2090081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BB5CCBE-4129-47FE-B4CD-DD3081B1F64E}"/>
              </a:ext>
            </a:extLst>
          </p:cNvPr>
          <p:cNvGrpSpPr/>
          <p:nvPr/>
        </p:nvGrpSpPr>
        <p:grpSpPr>
          <a:xfrm>
            <a:off x="913137" y="1362637"/>
            <a:ext cx="2820664" cy="4051375"/>
            <a:chOff x="913137" y="1007037"/>
            <a:chExt cx="2820664" cy="4051375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F299D20E-5CB8-41F6-A2D1-2540340FAC30}"/>
                </a:ext>
              </a:extLst>
            </p:cNvPr>
            <p:cNvGrpSpPr/>
            <p:nvPr/>
          </p:nvGrpSpPr>
          <p:grpSpPr>
            <a:xfrm>
              <a:off x="1125220" y="1290320"/>
              <a:ext cx="2379980" cy="3751580"/>
              <a:chOff x="3474720" y="2141220"/>
              <a:chExt cx="2019300" cy="2865120"/>
            </a:xfrm>
          </p:grpSpPr>
          <p:sp>
            <p:nvSpPr>
              <p:cNvPr id="5" name="矩形 4">
                <a:extLst>
                  <a:ext uri="{FF2B5EF4-FFF2-40B4-BE49-F238E27FC236}">
                    <a16:creationId xmlns="" xmlns:a16="http://schemas.microsoft.com/office/drawing/2014/main" id="{7B66834F-7FC4-4BF2-9E59-B3BD280E0EC5}"/>
                  </a:ext>
                </a:extLst>
              </p:cNvPr>
              <p:cNvSpPr/>
              <p:nvPr/>
            </p:nvSpPr>
            <p:spPr>
              <a:xfrm>
                <a:off x="3474720" y="2194560"/>
                <a:ext cx="2019300" cy="2750820"/>
              </a:xfrm>
              <a:prstGeom prst="rect">
                <a:avLst/>
              </a:prstGeom>
              <a:noFill/>
              <a:ln w="9525">
                <a:solidFill>
                  <a:schemeClr val="accent1">
                    <a:lumMod val="75000"/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="" xmlns:a16="http://schemas.microsoft.com/office/drawing/2014/main" id="{E18179AE-964B-4209-8639-2A4FCB0DD03A}"/>
                  </a:ext>
                </a:extLst>
              </p:cNvPr>
              <p:cNvSpPr/>
              <p:nvPr/>
            </p:nvSpPr>
            <p:spPr>
              <a:xfrm>
                <a:off x="3543300" y="2141220"/>
                <a:ext cx="1882140" cy="2865120"/>
              </a:xfrm>
              <a:prstGeom prst="rect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  <a:effectLst>
                <a:outerShdw blurRad="63500" sx="101000" sy="101000" algn="ctr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8A8E3F6E-6431-4BB7-A9D0-6DDF9A227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0773" y="1007037"/>
              <a:ext cx="1043028" cy="695352"/>
            </a:xfrm>
            <a:prstGeom prst="rect">
              <a:avLst/>
            </a:prstGeom>
          </p:spPr>
        </p:pic>
        <p:pic>
          <p:nvPicPr>
            <p:cNvPr id="108" name="图片 107">
              <a:extLst>
                <a:ext uri="{FF2B5EF4-FFF2-40B4-BE49-F238E27FC236}">
                  <a16:creationId xmlns="" xmlns:a16="http://schemas.microsoft.com/office/drawing/2014/main" id="{8A64FC4A-F4F4-4125-BB51-FBF4A59AD7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3137" y="4363060"/>
              <a:ext cx="1043028" cy="695352"/>
            </a:xfrm>
            <a:prstGeom prst="rect">
              <a:avLst/>
            </a:prstGeom>
          </p:spPr>
        </p:pic>
      </p:grp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DA98EA91-6EE1-44BC-8853-00E7F97754AE}"/>
              </a:ext>
            </a:extLst>
          </p:cNvPr>
          <p:cNvSpPr txBox="1"/>
          <p:nvPr/>
        </p:nvSpPr>
        <p:spPr>
          <a:xfrm>
            <a:off x="1348108" y="3082297"/>
            <a:ext cx="201667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点击输入你的观点，文字为文本框占位，内容无实际意义可以忽略，替换文字内容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7ACC251C-D82B-4720-89F4-42A01C0326FA}"/>
              </a:ext>
            </a:extLst>
          </p:cNvPr>
          <p:cNvSpPr txBox="1"/>
          <p:nvPr/>
        </p:nvSpPr>
        <p:spPr>
          <a:xfrm>
            <a:off x="1348108" y="4040819"/>
            <a:ext cx="201667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点击输入你的观点，文字为文本框占位，内容无实际意义可以忽略，替换文字内容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94A8A9C2-DBE8-4E2D-91D0-CF34F88DFFD5}"/>
              </a:ext>
            </a:extLst>
          </p:cNvPr>
          <p:cNvGrpSpPr/>
          <p:nvPr/>
        </p:nvGrpSpPr>
        <p:grpSpPr>
          <a:xfrm>
            <a:off x="4580000" y="1362637"/>
            <a:ext cx="2913001" cy="4034863"/>
            <a:chOff x="820800" y="1007037"/>
            <a:chExt cx="2913001" cy="4034863"/>
          </a:xfrm>
        </p:grpSpPr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B85E0FE3-799F-46B0-8C2D-24A82B118EEB}"/>
                </a:ext>
              </a:extLst>
            </p:cNvPr>
            <p:cNvGrpSpPr/>
            <p:nvPr/>
          </p:nvGrpSpPr>
          <p:grpSpPr>
            <a:xfrm>
              <a:off x="1125220" y="1290320"/>
              <a:ext cx="2379980" cy="3751580"/>
              <a:chOff x="3474720" y="2141220"/>
              <a:chExt cx="2019300" cy="2865120"/>
            </a:xfrm>
          </p:grpSpPr>
          <p:sp>
            <p:nvSpPr>
              <p:cNvPr id="34" name="矩形 33">
                <a:extLst>
                  <a:ext uri="{FF2B5EF4-FFF2-40B4-BE49-F238E27FC236}">
                    <a16:creationId xmlns="" xmlns:a16="http://schemas.microsoft.com/office/drawing/2014/main" id="{C063EFDB-3193-4A87-98A1-9F27C016C90E}"/>
                  </a:ext>
                </a:extLst>
              </p:cNvPr>
              <p:cNvSpPr/>
              <p:nvPr/>
            </p:nvSpPr>
            <p:spPr>
              <a:xfrm>
                <a:off x="3474720" y="2194560"/>
                <a:ext cx="2019300" cy="2750820"/>
              </a:xfrm>
              <a:prstGeom prst="rect">
                <a:avLst/>
              </a:prstGeom>
              <a:noFill/>
              <a:ln w="9525">
                <a:solidFill>
                  <a:schemeClr val="accent1">
                    <a:lumMod val="75000"/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="" xmlns:a16="http://schemas.microsoft.com/office/drawing/2014/main" id="{B937C69A-172A-4790-BF17-B04980D11AFD}"/>
                  </a:ext>
                </a:extLst>
              </p:cNvPr>
              <p:cNvSpPr/>
              <p:nvPr/>
            </p:nvSpPr>
            <p:spPr>
              <a:xfrm>
                <a:off x="3543300" y="2141220"/>
                <a:ext cx="1882140" cy="2865120"/>
              </a:xfrm>
              <a:prstGeom prst="rect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  <a:effectLst>
                <a:outerShdw blurRad="63500" sx="101000" sy="101000" algn="ctr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02DD0330-0A23-48CC-9F98-FF37D60EA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0773" y="1007037"/>
              <a:ext cx="1043028" cy="695352"/>
            </a:xfrm>
            <a:prstGeom prst="rect">
              <a:avLst/>
            </a:prstGeom>
          </p:spPr>
        </p:pic>
        <p:pic>
          <p:nvPicPr>
            <p:cNvPr id="109" name="图片 108">
              <a:extLst>
                <a:ext uri="{FF2B5EF4-FFF2-40B4-BE49-F238E27FC236}">
                  <a16:creationId xmlns="" xmlns:a16="http://schemas.microsoft.com/office/drawing/2014/main" id="{F9FD3EA8-225E-48C1-8C58-2372CA52BA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0800" y="4319603"/>
              <a:ext cx="1043028" cy="695352"/>
            </a:xfrm>
            <a:prstGeom prst="rect">
              <a:avLst/>
            </a:prstGeom>
          </p:spPr>
        </p:pic>
      </p:grp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862E6048-63F4-4E1C-9678-CF662211A435}"/>
              </a:ext>
            </a:extLst>
          </p:cNvPr>
          <p:cNvSpPr txBox="1"/>
          <p:nvPr/>
        </p:nvSpPr>
        <p:spPr>
          <a:xfrm>
            <a:off x="5107308" y="3082297"/>
            <a:ext cx="201667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点击输入你的观点，文字为文本框占位，内容无实际意义可以忽略，替换文字内容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8159DE4B-29CD-4C5B-91F6-1B4591599D30}"/>
              </a:ext>
            </a:extLst>
          </p:cNvPr>
          <p:cNvSpPr txBox="1"/>
          <p:nvPr/>
        </p:nvSpPr>
        <p:spPr>
          <a:xfrm>
            <a:off x="5107308" y="4040819"/>
            <a:ext cx="201667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点击输入你的观点，文字为文本框占位，内容无实际意义可以忽略，替换文字内容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6AC268DB-F02F-447D-BE73-2236B6FA7A77}"/>
              </a:ext>
            </a:extLst>
          </p:cNvPr>
          <p:cNvGrpSpPr/>
          <p:nvPr/>
        </p:nvGrpSpPr>
        <p:grpSpPr>
          <a:xfrm>
            <a:off x="8400902" y="1362637"/>
            <a:ext cx="2881780" cy="4104706"/>
            <a:chOff x="852021" y="1007037"/>
            <a:chExt cx="2881780" cy="4104706"/>
          </a:xfrm>
        </p:grpSpPr>
        <p:grpSp>
          <p:nvGrpSpPr>
            <p:cNvPr id="61" name="组合 60">
              <a:extLst>
                <a:ext uri="{FF2B5EF4-FFF2-40B4-BE49-F238E27FC236}">
                  <a16:creationId xmlns="" xmlns:a16="http://schemas.microsoft.com/office/drawing/2014/main" id="{D95C9D05-1A9D-473D-BB53-C02232C87AB4}"/>
                </a:ext>
              </a:extLst>
            </p:cNvPr>
            <p:cNvGrpSpPr/>
            <p:nvPr/>
          </p:nvGrpSpPr>
          <p:grpSpPr>
            <a:xfrm>
              <a:off x="1125220" y="1290320"/>
              <a:ext cx="2379980" cy="3751580"/>
              <a:chOff x="3474720" y="2141220"/>
              <a:chExt cx="2019300" cy="2865120"/>
            </a:xfrm>
          </p:grpSpPr>
          <p:sp>
            <p:nvSpPr>
              <p:cNvPr id="63" name="矩形 62">
                <a:extLst>
                  <a:ext uri="{FF2B5EF4-FFF2-40B4-BE49-F238E27FC236}">
                    <a16:creationId xmlns="" xmlns:a16="http://schemas.microsoft.com/office/drawing/2014/main" id="{36088462-2FE8-4549-9471-82CEBDC07AED}"/>
                  </a:ext>
                </a:extLst>
              </p:cNvPr>
              <p:cNvSpPr/>
              <p:nvPr/>
            </p:nvSpPr>
            <p:spPr>
              <a:xfrm>
                <a:off x="3474720" y="2194560"/>
                <a:ext cx="2019300" cy="2750820"/>
              </a:xfrm>
              <a:prstGeom prst="rect">
                <a:avLst/>
              </a:prstGeom>
              <a:noFill/>
              <a:ln w="9525">
                <a:solidFill>
                  <a:schemeClr val="accent1">
                    <a:lumMod val="75000"/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>
                <a:extLst>
                  <a:ext uri="{FF2B5EF4-FFF2-40B4-BE49-F238E27FC236}">
                    <a16:creationId xmlns="" xmlns:a16="http://schemas.microsoft.com/office/drawing/2014/main" id="{D3890478-36A7-4AF5-8549-0002417CF476}"/>
                  </a:ext>
                </a:extLst>
              </p:cNvPr>
              <p:cNvSpPr/>
              <p:nvPr/>
            </p:nvSpPr>
            <p:spPr>
              <a:xfrm>
                <a:off x="3543300" y="2141220"/>
                <a:ext cx="1882140" cy="2865120"/>
              </a:xfrm>
              <a:prstGeom prst="rect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  <a:effectLst>
                <a:outerShdw blurRad="63500" sx="101000" sy="101000" algn="ctr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2" name="图片 61">
              <a:extLst>
                <a:ext uri="{FF2B5EF4-FFF2-40B4-BE49-F238E27FC236}">
                  <a16:creationId xmlns="" xmlns:a16="http://schemas.microsoft.com/office/drawing/2014/main" id="{AF495258-C375-42E3-8319-E7069E754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0773" y="1007037"/>
              <a:ext cx="1043028" cy="695352"/>
            </a:xfrm>
            <a:prstGeom prst="rect">
              <a:avLst/>
            </a:prstGeom>
          </p:spPr>
        </p:pic>
        <p:pic>
          <p:nvPicPr>
            <p:cNvPr id="112" name="图片 111">
              <a:extLst>
                <a:ext uri="{FF2B5EF4-FFF2-40B4-BE49-F238E27FC236}">
                  <a16:creationId xmlns="" xmlns:a16="http://schemas.microsoft.com/office/drawing/2014/main" id="{06BC010A-42AA-40F3-B371-2887C22C0A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021" y="4416391"/>
              <a:ext cx="1043028" cy="695352"/>
            </a:xfrm>
            <a:prstGeom prst="rect">
              <a:avLst/>
            </a:prstGeom>
          </p:spPr>
        </p:pic>
      </p:grp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51333608-5A3F-4006-B2F8-1238806BAAF4}"/>
              </a:ext>
            </a:extLst>
          </p:cNvPr>
          <p:cNvSpPr txBox="1"/>
          <p:nvPr/>
        </p:nvSpPr>
        <p:spPr>
          <a:xfrm>
            <a:off x="8896989" y="3082297"/>
            <a:ext cx="201667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点击输入你的观点，文字为文本框占位，内容无实际意义可以忽略，替换文字内容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A81CBE8C-44E5-4E9F-960A-830E2E49DCC0}"/>
              </a:ext>
            </a:extLst>
          </p:cNvPr>
          <p:cNvSpPr txBox="1"/>
          <p:nvPr/>
        </p:nvSpPr>
        <p:spPr>
          <a:xfrm>
            <a:off x="8896989" y="4040819"/>
            <a:ext cx="201667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点击输入你的观点，文字为文本框占位，内容无实际意义可以忽略，替换文字内容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77629128-99CB-4C6B-8954-817473BDF781}"/>
              </a:ext>
            </a:extLst>
          </p:cNvPr>
          <p:cNvGrpSpPr/>
          <p:nvPr/>
        </p:nvGrpSpPr>
        <p:grpSpPr>
          <a:xfrm>
            <a:off x="1410330" y="1820289"/>
            <a:ext cx="1867913" cy="1054828"/>
            <a:chOff x="1410330" y="1776747"/>
            <a:chExt cx="1867913" cy="1054828"/>
          </a:xfrm>
        </p:grpSpPr>
        <p:grpSp>
          <p:nvGrpSpPr>
            <p:cNvPr id="83" name="组合 82">
              <a:extLst>
                <a:ext uri="{FF2B5EF4-FFF2-40B4-BE49-F238E27FC236}">
                  <a16:creationId xmlns="" xmlns:a16="http://schemas.microsoft.com/office/drawing/2014/main" id="{1C3B1DEE-321D-492C-99CA-54858E321794}"/>
                </a:ext>
              </a:extLst>
            </p:cNvPr>
            <p:cNvGrpSpPr/>
            <p:nvPr/>
          </p:nvGrpSpPr>
          <p:grpSpPr>
            <a:xfrm>
              <a:off x="1410330" y="1776747"/>
              <a:ext cx="1867913" cy="898732"/>
              <a:chOff x="1410330" y="1776747"/>
              <a:chExt cx="1867913" cy="898732"/>
            </a:xfrm>
          </p:grpSpPr>
          <p:grpSp>
            <p:nvGrpSpPr>
              <p:cNvPr id="72" name="组合 71">
                <a:extLst>
                  <a:ext uri="{FF2B5EF4-FFF2-40B4-BE49-F238E27FC236}">
                    <a16:creationId xmlns="" xmlns:a16="http://schemas.microsoft.com/office/drawing/2014/main" id="{24B042EA-5402-4030-A9FE-28EB34F210ED}"/>
                  </a:ext>
                </a:extLst>
              </p:cNvPr>
              <p:cNvGrpSpPr/>
              <p:nvPr/>
            </p:nvGrpSpPr>
            <p:grpSpPr>
              <a:xfrm>
                <a:off x="1410330" y="1866645"/>
                <a:ext cx="1867913" cy="808834"/>
                <a:chOff x="1410330" y="1866645"/>
                <a:chExt cx="1867913" cy="808834"/>
              </a:xfrm>
            </p:grpSpPr>
            <p:sp>
              <p:nvSpPr>
                <p:cNvPr id="25" name="文本框 24">
                  <a:extLst>
                    <a:ext uri="{FF2B5EF4-FFF2-40B4-BE49-F238E27FC236}">
                      <a16:creationId xmlns="" xmlns:a16="http://schemas.microsoft.com/office/drawing/2014/main" id="{9DB243D6-62EB-43F8-AF34-C2C4322F10D7}"/>
                    </a:ext>
                  </a:extLst>
                </p:cNvPr>
                <p:cNvSpPr txBox="1"/>
                <p:nvPr/>
              </p:nvSpPr>
              <p:spPr>
                <a:xfrm>
                  <a:off x="1434651" y="2276267"/>
                  <a:ext cx="1843592" cy="3992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accent1">
                          <a:lumMod val="50000"/>
                        </a:schemeClr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点击输入关键词</a:t>
                  </a:r>
                </a:p>
              </p:txBody>
            </p:sp>
            <p:sp>
              <p:nvSpPr>
                <p:cNvPr id="70" name="文本框 69">
                  <a:extLst>
                    <a:ext uri="{FF2B5EF4-FFF2-40B4-BE49-F238E27FC236}">
                      <a16:creationId xmlns="" xmlns:a16="http://schemas.microsoft.com/office/drawing/2014/main" id="{B12431EB-8B61-4D9E-BFC7-290101C80D76}"/>
                    </a:ext>
                  </a:extLst>
                </p:cNvPr>
                <p:cNvSpPr txBox="1"/>
                <p:nvPr/>
              </p:nvSpPr>
              <p:spPr>
                <a:xfrm>
                  <a:off x="1410330" y="1866645"/>
                  <a:ext cx="1843592" cy="3992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dirty="0">
                      <a:solidFill>
                        <a:schemeClr val="accent1">
                          <a:lumMod val="50000"/>
                        </a:schemeClr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01</a:t>
                  </a:r>
                  <a:endParaRPr lang="zh-CN" altLang="en-US" dirty="0">
                    <a:solidFill>
                      <a:schemeClr val="accent1">
                        <a:lumMod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endParaRPr>
                </a:p>
              </p:txBody>
            </p:sp>
          </p:grpSp>
          <p:pic>
            <p:nvPicPr>
              <p:cNvPr id="81" name="图片 80" descr="图片包含 游戏机, 白色, 房间&#10;&#10;描述已自动生成">
                <a:extLst>
                  <a:ext uri="{FF2B5EF4-FFF2-40B4-BE49-F238E27FC236}">
                    <a16:creationId xmlns="" xmlns:a16="http://schemas.microsoft.com/office/drawing/2014/main" id="{589FF4A4-4BF5-4C63-ADE8-E6754C9E442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7739861">
                <a:off x="2044383" y="1762075"/>
                <a:ext cx="547526" cy="576870"/>
              </a:xfrm>
              <a:prstGeom prst="rect">
                <a:avLst/>
              </a:prstGeom>
            </p:spPr>
          </p:pic>
        </p:grpSp>
        <p:cxnSp>
          <p:nvCxnSpPr>
            <p:cNvPr id="82" name="直接连接符 81">
              <a:extLst>
                <a:ext uri="{FF2B5EF4-FFF2-40B4-BE49-F238E27FC236}">
                  <a16:creationId xmlns="" xmlns:a16="http://schemas.microsoft.com/office/drawing/2014/main" id="{01EEC495-374E-47CD-B0AF-17C75274C45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2475" y="2831575"/>
              <a:ext cx="405470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E4DFA3E8-21EE-40B7-B1F1-E4FA8DFEAA49}"/>
              </a:ext>
            </a:extLst>
          </p:cNvPr>
          <p:cNvGrpSpPr/>
          <p:nvPr/>
        </p:nvGrpSpPr>
        <p:grpSpPr>
          <a:xfrm>
            <a:off x="5186794" y="1810665"/>
            <a:ext cx="1867913" cy="1064452"/>
            <a:chOff x="1410330" y="1767123"/>
            <a:chExt cx="1867913" cy="1064452"/>
          </a:xfrm>
        </p:grpSpPr>
        <p:grpSp>
          <p:nvGrpSpPr>
            <p:cNvPr id="94" name="组合 93">
              <a:extLst>
                <a:ext uri="{FF2B5EF4-FFF2-40B4-BE49-F238E27FC236}">
                  <a16:creationId xmlns="" xmlns:a16="http://schemas.microsoft.com/office/drawing/2014/main" id="{D048E1AE-D74B-45FB-AD5B-6693059CF607}"/>
                </a:ext>
              </a:extLst>
            </p:cNvPr>
            <p:cNvGrpSpPr/>
            <p:nvPr/>
          </p:nvGrpSpPr>
          <p:grpSpPr>
            <a:xfrm>
              <a:off x="1410330" y="1767123"/>
              <a:ext cx="1867913" cy="908356"/>
              <a:chOff x="1410330" y="1767123"/>
              <a:chExt cx="1867913" cy="908356"/>
            </a:xfrm>
          </p:grpSpPr>
          <p:pic>
            <p:nvPicPr>
              <p:cNvPr id="97" name="图片 96" descr="图片包含 游戏机, 白色, 房间&#10;&#10;描述已自动生成">
                <a:extLst>
                  <a:ext uri="{FF2B5EF4-FFF2-40B4-BE49-F238E27FC236}">
                    <a16:creationId xmlns="" xmlns:a16="http://schemas.microsoft.com/office/drawing/2014/main" id="{DA855138-6C0E-45D9-8C2B-3E199EB46A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7739861">
                <a:off x="2044381" y="1752451"/>
                <a:ext cx="547526" cy="576870"/>
              </a:xfrm>
              <a:prstGeom prst="rect">
                <a:avLst/>
              </a:prstGeom>
            </p:spPr>
          </p:pic>
          <p:grpSp>
            <p:nvGrpSpPr>
              <p:cNvPr id="96" name="组合 95">
                <a:extLst>
                  <a:ext uri="{FF2B5EF4-FFF2-40B4-BE49-F238E27FC236}">
                    <a16:creationId xmlns="" xmlns:a16="http://schemas.microsoft.com/office/drawing/2014/main" id="{20A8F936-6EE2-4A3E-8BB5-2F93BA265AFF}"/>
                  </a:ext>
                </a:extLst>
              </p:cNvPr>
              <p:cNvGrpSpPr/>
              <p:nvPr/>
            </p:nvGrpSpPr>
            <p:grpSpPr>
              <a:xfrm>
                <a:off x="1410330" y="1866645"/>
                <a:ext cx="1867913" cy="808834"/>
                <a:chOff x="1410330" y="1866645"/>
                <a:chExt cx="1867913" cy="808834"/>
              </a:xfrm>
            </p:grpSpPr>
            <p:sp>
              <p:nvSpPr>
                <p:cNvPr id="98" name="文本框 97">
                  <a:extLst>
                    <a:ext uri="{FF2B5EF4-FFF2-40B4-BE49-F238E27FC236}">
                      <a16:creationId xmlns="" xmlns:a16="http://schemas.microsoft.com/office/drawing/2014/main" id="{9B63F109-4974-4871-A3F1-0ED48D51B5D1}"/>
                    </a:ext>
                  </a:extLst>
                </p:cNvPr>
                <p:cNvSpPr txBox="1"/>
                <p:nvPr/>
              </p:nvSpPr>
              <p:spPr>
                <a:xfrm>
                  <a:off x="1434651" y="2276267"/>
                  <a:ext cx="1843592" cy="3992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accent1">
                          <a:lumMod val="50000"/>
                        </a:schemeClr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点击输入关键词</a:t>
                  </a:r>
                </a:p>
              </p:txBody>
            </p:sp>
            <p:sp>
              <p:nvSpPr>
                <p:cNvPr id="99" name="文本框 98">
                  <a:extLst>
                    <a:ext uri="{FF2B5EF4-FFF2-40B4-BE49-F238E27FC236}">
                      <a16:creationId xmlns="" xmlns:a16="http://schemas.microsoft.com/office/drawing/2014/main" id="{79EBCE1D-FD69-4AEF-BEC9-2B2AE7A442D5}"/>
                    </a:ext>
                  </a:extLst>
                </p:cNvPr>
                <p:cNvSpPr txBox="1"/>
                <p:nvPr/>
              </p:nvSpPr>
              <p:spPr>
                <a:xfrm>
                  <a:off x="1410330" y="1866645"/>
                  <a:ext cx="1843592" cy="3992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dirty="0">
                      <a:solidFill>
                        <a:schemeClr val="accent1">
                          <a:lumMod val="50000"/>
                        </a:schemeClr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02</a:t>
                  </a:r>
                  <a:endParaRPr lang="zh-CN" altLang="en-US" dirty="0">
                    <a:solidFill>
                      <a:schemeClr val="accent1">
                        <a:lumMod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endParaRPr>
                </a:p>
              </p:txBody>
            </p:sp>
          </p:grpSp>
        </p:grpSp>
        <p:cxnSp>
          <p:nvCxnSpPr>
            <p:cNvPr id="95" name="直接连接符 94">
              <a:extLst>
                <a:ext uri="{FF2B5EF4-FFF2-40B4-BE49-F238E27FC236}">
                  <a16:creationId xmlns="" xmlns:a16="http://schemas.microsoft.com/office/drawing/2014/main" id="{B69657BF-B34D-49BF-9504-605D0B7B1B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2475" y="2831575"/>
              <a:ext cx="405470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C32D7037-9171-4CC2-8A02-252A698491F5}"/>
              </a:ext>
            </a:extLst>
          </p:cNvPr>
          <p:cNvGrpSpPr/>
          <p:nvPr/>
        </p:nvGrpSpPr>
        <p:grpSpPr>
          <a:xfrm>
            <a:off x="8963258" y="1828915"/>
            <a:ext cx="1867913" cy="1046202"/>
            <a:chOff x="1410330" y="1785373"/>
            <a:chExt cx="1867913" cy="1046202"/>
          </a:xfrm>
        </p:grpSpPr>
        <p:grpSp>
          <p:nvGrpSpPr>
            <p:cNvPr id="101" name="组合 100">
              <a:extLst>
                <a:ext uri="{FF2B5EF4-FFF2-40B4-BE49-F238E27FC236}">
                  <a16:creationId xmlns="" xmlns:a16="http://schemas.microsoft.com/office/drawing/2014/main" id="{26F53A86-4C28-4A5F-8DC6-41B910FC0260}"/>
                </a:ext>
              </a:extLst>
            </p:cNvPr>
            <p:cNvGrpSpPr/>
            <p:nvPr/>
          </p:nvGrpSpPr>
          <p:grpSpPr>
            <a:xfrm>
              <a:off x="1410330" y="1785373"/>
              <a:ext cx="1867913" cy="890106"/>
              <a:chOff x="1410330" y="1785373"/>
              <a:chExt cx="1867913" cy="890106"/>
            </a:xfrm>
          </p:grpSpPr>
          <p:pic>
            <p:nvPicPr>
              <p:cNvPr id="104" name="图片 103" descr="图片包含 游戏机, 白色, 房间&#10;&#10;描述已自动生成">
                <a:extLst>
                  <a:ext uri="{FF2B5EF4-FFF2-40B4-BE49-F238E27FC236}">
                    <a16:creationId xmlns="" xmlns:a16="http://schemas.microsoft.com/office/drawing/2014/main" id="{B0A55139-8F30-4625-BADA-F432C9217D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7739861">
                <a:off x="2044381" y="1770701"/>
                <a:ext cx="547526" cy="576870"/>
              </a:xfrm>
              <a:prstGeom prst="rect">
                <a:avLst/>
              </a:prstGeom>
            </p:spPr>
          </p:pic>
          <p:grpSp>
            <p:nvGrpSpPr>
              <p:cNvPr id="103" name="组合 102">
                <a:extLst>
                  <a:ext uri="{FF2B5EF4-FFF2-40B4-BE49-F238E27FC236}">
                    <a16:creationId xmlns="" xmlns:a16="http://schemas.microsoft.com/office/drawing/2014/main" id="{82303551-3EDB-4FFF-8DF0-0EC46961CD70}"/>
                  </a:ext>
                </a:extLst>
              </p:cNvPr>
              <p:cNvGrpSpPr/>
              <p:nvPr/>
            </p:nvGrpSpPr>
            <p:grpSpPr>
              <a:xfrm>
                <a:off x="1410330" y="1866645"/>
                <a:ext cx="1867913" cy="808834"/>
                <a:chOff x="1410330" y="1866645"/>
                <a:chExt cx="1867913" cy="808834"/>
              </a:xfrm>
            </p:grpSpPr>
            <p:sp>
              <p:nvSpPr>
                <p:cNvPr id="105" name="文本框 104">
                  <a:extLst>
                    <a:ext uri="{FF2B5EF4-FFF2-40B4-BE49-F238E27FC236}">
                      <a16:creationId xmlns="" xmlns:a16="http://schemas.microsoft.com/office/drawing/2014/main" id="{5E20590B-C4E0-4909-AB36-CD8569653CFD}"/>
                    </a:ext>
                  </a:extLst>
                </p:cNvPr>
                <p:cNvSpPr txBox="1"/>
                <p:nvPr/>
              </p:nvSpPr>
              <p:spPr>
                <a:xfrm>
                  <a:off x="1434651" y="2276267"/>
                  <a:ext cx="1843592" cy="3992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accent1">
                          <a:lumMod val="50000"/>
                        </a:schemeClr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点击输入关键词</a:t>
                  </a:r>
                </a:p>
              </p:txBody>
            </p:sp>
            <p:sp>
              <p:nvSpPr>
                <p:cNvPr id="106" name="文本框 105">
                  <a:extLst>
                    <a:ext uri="{FF2B5EF4-FFF2-40B4-BE49-F238E27FC236}">
                      <a16:creationId xmlns="" xmlns:a16="http://schemas.microsoft.com/office/drawing/2014/main" id="{C5DBFAF9-BC6A-4685-A5C1-35906DF2AA9D}"/>
                    </a:ext>
                  </a:extLst>
                </p:cNvPr>
                <p:cNvSpPr txBox="1"/>
                <p:nvPr/>
              </p:nvSpPr>
              <p:spPr>
                <a:xfrm>
                  <a:off x="1410330" y="1866645"/>
                  <a:ext cx="1843592" cy="3992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dirty="0">
                      <a:solidFill>
                        <a:schemeClr val="accent1">
                          <a:lumMod val="50000"/>
                        </a:schemeClr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03</a:t>
                  </a:r>
                  <a:endParaRPr lang="zh-CN" altLang="en-US" dirty="0">
                    <a:solidFill>
                      <a:schemeClr val="accent1">
                        <a:lumMod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endParaRPr>
                </a:p>
              </p:txBody>
            </p:sp>
          </p:grpSp>
        </p:grpSp>
        <p:cxnSp>
          <p:nvCxnSpPr>
            <p:cNvPr id="102" name="直接连接符 101">
              <a:extLst>
                <a:ext uri="{FF2B5EF4-FFF2-40B4-BE49-F238E27FC236}">
                  <a16:creationId xmlns="" xmlns:a16="http://schemas.microsoft.com/office/drawing/2014/main" id="{FF4F280C-7340-4F56-8546-245D7E8374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2475" y="2831575"/>
              <a:ext cx="405470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5626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3221</Words>
  <Application>Microsoft Office PowerPoint</Application>
  <PresentationFormat>宽屏</PresentationFormat>
  <Paragraphs>190</Paragraphs>
  <Slides>28</Slides>
  <Notes>17</Notes>
  <HiddenSlides>1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等线</vt:lpstr>
      <vt:lpstr>等线 Light</vt:lpstr>
      <vt:lpstr>方正清刻本悦宋简体</vt:lpstr>
      <vt:lpstr>方正宋刻本秀楷简体</vt:lpstr>
      <vt:lpstr>汉仪雅酷黑 45W</vt:lpstr>
      <vt:lpstr>思源黑体 CN Normal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晓儿</dc:creator>
  <cp:keywords>51PPT模板网</cp:keywords>
  <dc:description>www.51pptmoban.com</dc:description>
  <cp:lastModifiedBy>阳光 男孩</cp:lastModifiedBy>
  <cp:revision>121</cp:revision>
  <dcterms:created xsi:type="dcterms:W3CDTF">2020-04-02T13:50:28Z</dcterms:created>
  <dcterms:modified xsi:type="dcterms:W3CDTF">2020-04-05T14:07:26Z</dcterms:modified>
</cp:coreProperties>
</file>