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9" r:id="rId2"/>
    <p:sldId id="257" r:id="rId3"/>
    <p:sldId id="258" r:id="rId4"/>
    <p:sldId id="263" r:id="rId5"/>
    <p:sldId id="264" r:id="rId6"/>
    <p:sldId id="265" r:id="rId7"/>
    <p:sldId id="268" r:id="rId8"/>
    <p:sldId id="274" r:id="rId9"/>
    <p:sldId id="276" r:id="rId10"/>
    <p:sldId id="277" r:id="rId11"/>
    <p:sldId id="275" r:id="rId12"/>
    <p:sldId id="279" r:id="rId13"/>
    <p:sldId id="266" r:id="rId14"/>
    <p:sldId id="273" r:id="rId15"/>
    <p:sldId id="280" r:id="rId16"/>
    <p:sldId id="283" r:id="rId17"/>
    <p:sldId id="267" r:id="rId18"/>
    <p:sldId id="282" r:id="rId19"/>
    <p:sldId id="281" r:id="rId20"/>
    <p:sldId id="259" r:id="rId21"/>
    <p:sldId id="284" r:id="rId22"/>
    <p:sldId id="28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4" pos="6652" userDrawn="1">
          <p15:clr>
            <a:srgbClr val="A4A3A4"/>
          </p15:clr>
        </p15:guide>
        <p15:guide id="5" orient="horz" pos="96" userDrawn="1">
          <p15:clr>
            <a:srgbClr val="A4A3A4"/>
          </p15:clr>
        </p15:guide>
        <p15:guide id="7" pos="1323" userDrawn="1">
          <p15:clr>
            <a:srgbClr val="A4A3A4"/>
          </p15:clr>
        </p15:guide>
        <p15:guide id="8" orient="horz" pos="2137" userDrawn="1">
          <p15:clr>
            <a:srgbClr val="A4A3A4"/>
          </p15:clr>
        </p15:guide>
        <p15:guide id="9" pos="370" userDrawn="1">
          <p15:clr>
            <a:srgbClr val="A4A3A4"/>
          </p15:clr>
        </p15:guide>
        <p15:guide id="10" pos="7310" userDrawn="1">
          <p15:clr>
            <a:srgbClr val="A4A3A4"/>
          </p15:clr>
        </p15:guide>
        <p15:guide id="11" orient="horz" pos="1366" userDrawn="1">
          <p15:clr>
            <a:srgbClr val="A4A3A4"/>
          </p15:clr>
        </p15:guide>
        <p15:guide id="12" orient="horz" pos="3135" userDrawn="1">
          <p15:clr>
            <a:srgbClr val="A4A3A4"/>
          </p15:clr>
        </p15:guide>
        <p15:guide id="13" orient="horz" pos="3294" userDrawn="1">
          <p15:clr>
            <a:srgbClr val="A4A3A4"/>
          </p15:clr>
        </p15:guide>
        <p15:guide id="14" orient="horz" pos="1797" userDrawn="1">
          <p15:clr>
            <a:srgbClr val="A4A3A4"/>
          </p15:clr>
        </p15:guide>
        <p15:guide id="15" orient="horz" pos="1049" userDrawn="1">
          <p15:clr>
            <a:srgbClr val="A4A3A4"/>
          </p15:clr>
        </p15:guide>
        <p15:guide id="16" pos="4725" userDrawn="1">
          <p15:clr>
            <a:srgbClr val="A4A3A4"/>
          </p15:clr>
        </p15:guide>
        <p15:guide id="17" pos="5677" userDrawn="1">
          <p15:clr>
            <a:srgbClr val="A4A3A4"/>
          </p15:clr>
        </p15:guide>
        <p15:guide id="18" orient="horz" pos="3430" userDrawn="1">
          <p15:clr>
            <a:srgbClr val="A4A3A4"/>
          </p15:clr>
        </p15:guide>
        <p15:guide id="19" orient="horz" pos="2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6070"/>
    <a:srgbClr val="EE8438"/>
    <a:srgbClr val="CAD7E7"/>
    <a:srgbClr val="436EA1"/>
    <a:srgbClr val="396DAB"/>
    <a:srgbClr val="00B0F0"/>
    <a:srgbClr val="E4ECF4"/>
    <a:srgbClr val="546F90"/>
    <a:srgbClr val="D6E2EE"/>
    <a:srgbClr val="5E7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010" autoAdjust="0"/>
  </p:normalViewPr>
  <p:slideViewPr>
    <p:cSldViewPr snapToGrid="0" showGuides="1">
      <p:cViewPr>
        <p:scale>
          <a:sx n="50" d="100"/>
          <a:sy n="50" d="100"/>
        </p:scale>
        <p:origin x="1548" y="1326"/>
      </p:cViewPr>
      <p:guideLst>
        <p:guide pos="3840"/>
        <p:guide pos="6652"/>
        <p:guide orient="horz" pos="96"/>
        <p:guide pos="1323"/>
        <p:guide orient="horz" pos="2137"/>
        <p:guide pos="370"/>
        <p:guide pos="7310"/>
        <p:guide orient="horz" pos="1366"/>
        <p:guide orient="horz" pos="3135"/>
        <p:guide orient="horz" pos="3294"/>
        <p:guide orient="horz" pos="1797"/>
        <p:guide orient="horz" pos="1049"/>
        <p:guide pos="4725"/>
        <p:guide pos="5677"/>
        <p:guide orient="horz" pos="3430"/>
        <p:guide orient="horz" pos="2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8CC4B1-0909-4778-9C22-118FD8A04FB6}" type="datetimeFigureOut">
              <a:rPr lang="zh-CN" altLang="en-US" smtClean="0"/>
              <a:t>2020/4/6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F93275-C87F-409C-957E-5A14E49A19B4}" type="slidenum">
              <a:rPr lang="zh-CN" altLang="en-US" smtClean="0"/>
              <a:t>‹#›</a:t>
            </a:fld>
            <a:endParaRPr lang="zh-CN" altLang="en-US"/>
          </a:p>
        </p:txBody>
      </p:sp>
    </p:spTree>
    <p:extLst>
      <p:ext uri="{BB962C8B-B14F-4D97-AF65-F5344CB8AC3E}">
        <p14:creationId xmlns:p14="http://schemas.microsoft.com/office/powerpoint/2010/main" val="4012707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EF93275-C87F-409C-957E-5A14E49A19B4}" type="slidenum">
              <a:rPr lang="zh-CN" altLang="en-US" smtClean="0"/>
              <a:t>1</a:t>
            </a:fld>
            <a:endParaRPr lang="zh-CN" altLang="en-US"/>
          </a:p>
        </p:txBody>
      </p:sp>
    </p:spTree>
    <p:extLst>
      <p:ext uri="{BB962C8B-B14F-4D97-AF65-F5344CB8AC3E}">
        <p14:creationId xmlns:p14="http://schemas.microsoft.com/office/powerpoint/2010/main" val="3424350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114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ECA70A-B905-4BDC-A284-6F3A7B4A98A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B051652-A67B-42B8-AFD5-303C5F8705C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6089FC9-BFB2-448C-893D-06891DDB9B2A}"/>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5" name="页脚占位符 4">
            <a:extLst>
              <a:ext uri="{FF2B5EF4-FFF2-40B4-BE49-F238E27FC236}">
                <a16:creationId xmlns:a16="http://schemas.microsoft.com/office/drawing/2014/main" xmlns="" id="{20F8995A-2A5B-4D49-8251-20F625B101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9E07194-77EB-47F4-AB50-1FF584EAD89B}"/>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1059960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7AF6C81-3323-4864-A145-6FF41542381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932A0D4-1C95-4569-9FA7-738E4114B60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DC10936-5050-465D-B91F-BBD0317C6E7F}"/>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5" name="页脚占位符 4">
            <a:extLst>
              <a:ext uri="{FF2B5EF4-FFF2-40B4-BE49-F238E27FC236}">
                <a16:creationId xmlns:a16="http://schemas.microsoft.com/office/drawing/2014/main" xmlns="" id="{F0A1DFBF-01A0-4610-9D20-0007EF25AD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0BAC87D-4570-476C-8524-CD87DBAE3C4B}"/>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5007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579EDE-6809-4757-A7DE-9EB5929B79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8146A39-B725-4464-A606-FE0270E15DD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2925A09-4B5D-4184-B9C3-FEF077AEAF6E}"/>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5" name="页脚占位符 4">
            <a:extLst>
              <a:ext uri="{FF2B5EF4-FFF2-40B4-BE49-F238E27FC236}">
                <a16:creationId xmlns:a16="http://schemas.microsoft.com/office/drawing/2014/main" xmlns="" id="{2C6EE635-947B-4710-A1B4-53CE457C71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95AD91E-948C-4692-9173-01B57B0A7780}"/>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1616769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58460E-B1FC-4A63-B9C1-205FB9C01F0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B18D6E5-8601-433F-9810-F1EC8E79E8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BA647FFF-AD53-44B9-8AE3-37D6BA414673}"/>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5" name="页脚占位符 4">
            <a:extLst>
              <a:ext uri="{FF2B5EF4-FFF2-40B4-BE49-F238E27FC236}">
                <a16:creationId xmlns:a16="http://schemas.microsoft.com/office/drawing/2014/main" xmlns="" id="{9A7322AC-E6F2-4D70-94CB-CACB6617BD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F5D532B-C21C-44D5-8145-0F9115D86772}"/>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2858010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3742EF-F336-4460-AFA2-91C2DAA3E44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D0615B9-DC77-47CD-8593-652E72904A2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8647FEC-97D5-435E-898B-375352F6834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98A1CE74-7E3A-4BB8-99C1-BF30776EE5D2}"/>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6" name="页脚占位符 5">
            <a:extLst>
              <a:ext uri="{FF2B5EF4-FFF2-40B4-BE49-F238E27FC236}">
                <a16:creationId xmlns:a16="http://schemas.microsoft.com/office/drawing/2014/main" xmlns="" id="{2020AD26-50DF-4E48-A848-D062212532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E70930E-A421-47C4-B743-57F33570AF9D}"/>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3418361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EED4AE-800D-4925-865F-A3ADC3FF261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C51A812-9911-4905-BEB9-2A4164FFC8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43C7B8D-CC9D-4EAE-95C5-AADE710F82C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3C54CDAB-1995-4FE4-969C-7563328939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54FE2FF-3DD0-47A9-9388-D112407D542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5F867A07-882B-4C72-A0C0-477E90917488}"/>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8" name="页脚占位符 7">
            <a:extLst>
              <a:ext uri="{FF2B5EF4-FFF2-40B4-BE49-F238E27FC236}">
                <a16:creationId xmlns:a16="http://schemas.microsoft.com/office/drawing/2014/main" xmlns="" id="{808B4BF6-0FDA-4F68-83EE-7289E03D472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1CE941D-A2B8-47B9-A4FE-B255347EE754}"/>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4078096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52D8EF-9818-47EF-9966-A681B0B4EC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6D3CB6A-0D8C-4195-9330-A9408782CCE1}"/>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4" name="页脚占位符 3">
            <a:extLst>
              <a:ext uri="{FF2B5EF4-FFF2-40B4-BE49-F238E27FC236}">
                <a16:creationId xmlns:a16="http://schemas.microsoft.com/office/drawing/2014/main" xmlns="" id="{BD03B683-844F-465F-9476-4DBA43EA3F3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18362F3-E69D-449E-99E4-777A4B49FA5C}"/>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700020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230A996-D8A7-4D4B-9BCF-FAC998ECE815}"/>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3" name="页脚占位符 2">
            <a:extLst>
              <a:ext uri="{FF2B5EF4-FFF2-40B4-BE49-F238E27FC236}">
                <a16:creationId xmlns:a16="http://schemas.microsoft.com/office/drawing/2014/main" xmlns="" id="{CADC56B5-BCD7-4C12-BCF0-C43551839D3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04540BB-1F08-4873-A751-5F7C3E3B8846}"/>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2673904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0D2E99-61FA-44F4-B79B-5FDF771F5E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99B7C27-7797-4638-96A1-D681D0ABBD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156904E1-92FC-475E-B4C9-7FBD5BCA72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F2E8993-4F25-4FB6-AB38-9A6A9255008E}"/>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6" name="页脚占位符 5">
            <a:extLst>
              <a:ext uri="{FF2B5EF4-FFF2-40B4-BE49-F238E27FC236}">
                <a16:creationId xmlns:a16="http://schemas.microsoft.com/office/drawing/2014/main" xmlns="" id="{629513D1-7A70-48E7-83DF-F72F440BAEB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9BAE46F-5700-4C23-9763-E4652A17FA4C}"/>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3030724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41A534-2EF8-48B9-BB79-EA83C364DE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93B8DF4-780D-4FC7-837A-814B6A63DB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BDA509C-735E-4F94-88D9-E32D1D844D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33A370C-60ED-48BF-9E22-C25251778162}"/>
              </a:ext>
            </a:extLst>
          </p:cNvPr>
          <p:cNvSpPr>
            <a:spLocks noGrp="1"/>
          </p:cNvSpPr>
          <p:nvPr>
            <p:ph type="dt" sz="half" idx="10"/>
          </p:nvPr>
        </p:nvSpPr>
        <p:spPr/>
        <p:txBody>
          <a:bodyPr/>
          <a:lstStyle/>
          <a:p>
            <a:fld id="{F4E2CA04-DF0B-4D85-BB01-0378098A1663}" type="datetimeFigureOut">
              <a:rPr lang="zh-CN" altLang="en-US" smtClean="0"/>
              <a:t>2020/4/6</a:t>
            </a:fld>
            <a:endParaRPr lang="zh-CN" altLang="en-US"/>
          </a:p>
        </p:txBody>
      </p:sp>
      <p:sp>
        <p:nvSpPr>
          <p:cNvPr id="6" name="页脚占位符 5">
            <a:extLst>
              <a:ext uri="{FF2B5EF4-FFF2-40B4-BE49-F238E27FC236}">
                <a16:creationId xmlns:a16="http://schemas.microsoft.com/office/drawing/2014/main" xmlns="" id="{691D73CD-C2F5-48EA-B507-BCEB1801F2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E986D7E-4C62-468A-8B29-4509FFC3DEF2}"/>
              </a:ext>
            </a:extLst>
          </p:cNvPr>
          <p:cNvSpPr>
            <a:spLocks noGrp="1"/>
          </p:cNvSpPr>
          <p:nvPr>
            <p:ph type="sldNum" sz="quarter" idx="12"/>
          </p:nvPr>
        </p:nvSpPr>
        <p:spPr/>
        <p:txBody>
          <a:bodyPr/>
          <a:lstStyle/>
          <a:p>
            <a:fld id="{66CD37D6-E975-4102-81DD-A0BE9CBDAF98}" type="slidenum">
              <a:rPr lang="zh-CN" altLang="en-US" smtClean="0"/>
              <a:t>‹#›</a:t>
            </a:fld>
            <a:endParaRPr lang="zh-CN" altLang="en-US"/>
          </a:p>
        </p:txBody>
      </p:sp>
    </p:spTree>
    <p:extLst>
      <p:ext uri="{BB962C8B-B14F-4D97-AF65-F5344CB8AC3E}">
        <p14:creationId xmlns:p14="http://schemas.microsoft.com/office/powerpoint/2010/main" val="1091148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7E3EF">
                <a:lumMod val="80000"/>
                <a:lumOff val="20000"/>
              </a:srgbClr>
            </a:gs>
            <a:gs pos="85000">
              <a:srgbClr val="C8D5E6"/>
            </a:gs>
          </a:gsLst>
          <a:lin ang="2700000" scaled="0"/>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1021926-0CCF-4F97-A232-94D052A774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3F968F7-6FEA-4805-B633-44CAB20CBD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48E2EB4-7A7F-4845-8591-FE40C4B4D2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E2CA04-DF0B-4D85-BB01-0378098A1663}" type="datetimeFigureOut">
              <a:rPr lang="zh-CN" altLang="en-US" smtClean="0"/>
              <a:t>2020/4/6</a:t>
            </a:fld>
            <a:endParaRPr lang="zh-CN" altLang="en-US"/>
          </a:p>
        </p:txBody>
      </p:sp>
      <p:sp>
        <p:nvSpPr>
          <p:cNvPr id="5" name="页脚占位符 4">
            <a:extLst>
              <a:ext uri="{FF2B5EF4-FFF2-40B4-BE49-F238E27FC236}">
                <a16:creationId xmlns:a16="http://schemas.microsoft.com/office/drawing/2014/main" xmlns="" id="{4FE87460-6D62-4CFD-861B-BD95B7A77C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5D2247-888B-48B7-B2C3-B5382A6347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D37D6-E975-4102-81DD-A0BE9CBDAF98}" type="slidenum">
              <a:rPr lang="zh-CN" altLang="en-US" smtClean="0"/>
              <a:t>‹#›</a:t>
            </a:fld>
            <a:endParaRPr lang="zh-CN" altLang="en-US"/>
          </a:p>
        </p:txBody>
      </p:sp>
      <p:sp>
        <p:nvSpPr>
          <p:cNvPr id="7" name="矩形: 圆角 6">
            <a:extLst>
              <a:ext uri="{FF2B5EF4-FFF2-40B4-BE49-F238E27FC236}">
                <a16:creationId xmlns:a16="http://schemas.microsoft.com/office/drawing/2014/main" xmlns="" id="{89270CF9-58B5-42A5-92F3-91C872CC989D}"/>
              </a:ext>
            </a:extLst>
          </p:cNvPr>
          <p:cNvSpPr/>
          <p:nvPr userDrawn="1"/>
        </p:nvSpPr>
        <p:spPr>
          <a:xfrm>
            <a:off x="0" y="-1161144"/>
            <a:ext cx="885371" cy="885371"/>
          </a:xfrm>
          <a:prstGeom prst="roundRect">
            <a:avLst/>
          </a:prstGeom>
          <a:solidFill>
            <a:srgbClr val="D6E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DA98C34B-6064-49EB-8EF6-82BDEF1B8B91}"/>
              </a:ext>
            </a:extLst>
          </p:cNvPr>
          <p:cNvSpPr/>
          <p:nvPr userDrawn="1"/>
        </p:nvSpPr>
        <p:spPr>
          <a:xfrm>
            <a:off x="1132114" y="-1161144"/>
            <a:ext cx="885371" cy="885371"/>
          </a:xfrm>
          <a:prstGeom prst="roundRect">
            <a:avLst/>
          </a:prstGeom>
          <a:solidFill>
            <a:srgbClr val="EE8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DD04D92F-91E9-4DBA-B99A-5AE0419C5714}"/>
              </a:ext>
            </a:extLst>
          </p:cNvPr>
          <p:cNvSpPr/>
          <p:nvPr userDrawn="1"/>
        </p:nvSpPr>
        <p:spPr>
          <a:xfrm>
            <a:off x="2293257" y="-1161144"/>
            <a:ext cx="885371" cy="8853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6124CD94-3205-4B32-86BB-9F551D976B60}"/>
              </a:ext>
            </a:extLst>
          </p:cNvPr>
          <p:cNvSpPr/>
          <p:nvPr userDrawn="1"/>
        </p:nvSpPr>
        <p:spPr>
          <a:xfrm>
            <a:off x="3425371" y="-1161144"/>
            <a:ext cx="885371" cy="885371"/>
          </a:xfrm>
          <a:prstGeom prst="roundRect">
            <a:avLst/>
          </a:prstGeom>
          <a:solidFill>
            <a:srgbClr val="516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8C00FD7D-54C9-4C80-9865-7D3995A72AD5}"/>
              </a:ext>
            </a:extLst>
          </p:cNvPr>
          <p:cNvSpPr/>
          <p:nvPr userDrawn="1"/>
        </p:nvSpPr>
        <p:spPr>
          <a:xfrm>
            <a:off x="4586514" y="-1190172"/>
            <a:ext cx="885371" cy="885371"/>
          </a:xfrm>
          <a:prstGeom prst="roundRect">
            <a:avLst/>
          </a:prstGeom>
          <a:solidFill>
            <a:srgbClr val="283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E7041F55-DD6B-4E88-B806-8371434C7CBA}"/>
              </a:ext>
            </a:extLst>
          </p:cNvPr>
          <p:cNvSpPr/>
          <p:nvPr userDrawn="1"/>
        </p:nvSpPr>
        <p:spPr>
          <a:xfrm>
            <a:off x="5704114" y="-1204687"/>
            <a:ext cx="885371" cy="885371"/>
          </a:xfrm>
          <a:prstGeom prst="roundRect">
            <a:avLst/>
          </a:prstGeom>
          <a:solidFill>
            <a:srgbClr val="7067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E3A2A7E9-A1C5-4716-9A11-EE9E079DA3D1}"/>
              </a:ext>
            </a:extLst>
          </p:cNvPr>
          <p:cNvSpPr/>
          <p:nvPr userDrawn="1"/>
        </p:nvSpPr>
        <p:spPr>
          <a:xfrm>
            <a:off x="6908800" y="-1204687"/>
            <a:ext cx="885371" cy="885371"/>
          </a:xfrm>
          <a:prstGeom prst="roundRect">
            <a:avLst/>
          </a:prstGeom>
          <a:solidFill>
            <a:srgbClr val="B417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5846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tags" Target="../tags/tag47.xml"/><Relationship Id="rId50" Type="http://schemas.openxmlformats.org/officeDocument/2006/relationships/tags" Target="../tags/tag50.xml"/><Relationship Id="rId55" Type="http://schemas.openxmlformats.org/officeDocument/2006/relationships/notesSlide" Target="../notesSlides/notesSlide1.xml"/><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tags" Target="../tags/tag53.xml"/><Relationship Id="rId5" Type="http://schemas.openxmlformats.org/officeDocument/2006/relationships/tags" Target="../tags/tag5.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image" Target="../media/image1.png"/><Relationship Id="rId8" Type="http://schemas.openxmlformats.org/officeDocument/2006/relationships/tags" Target="../tags/tag8.xml"/><Relationship Id="rId51" Type="http://schemas.openxmlformats.org/officeDocument/2006/relationships/tags" Target="../tags/tag51.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image" Target="../media/image2.svg"/><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s>
</file>

<file path=ppt/slides/_rels/slide10.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Layout" Target="../slideLayouts/slideLayout1.xml"/><Relationship Id="rId5" Type="http://schemas.openxmlformats.org/officeDocument/2006/relationships/tags" Target="../tags/tag240.xml"/><Relationship Id="rId4" Type="http://schemas.openxmlformats.org/officeDocument/2006/relationships/tags" Target="../tags/tag239.xml"/></Relationships>
</file>

<file path=ppt/slides/_rels/slide11.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Layout" Target="../slideLayouts/slideLayout1.xml"/><Relationship Id="rId5" Type="http://schemas.openxmlformats.org/officeDocument/2006/relationships/tags" Target="../tags/tag245.xml"/><Relationship Id="rId4" Type="http://schemas.openxmlformats.org/officeDocument/2006/relationships/tags" Target="../tags/tag244.xml"/></Relationships>
</file>

<file path=ppt/slides/_rels/slide12.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1.xml"/><Relationship Id="rId5" Type="http://schemas.openxmlformats.org/officeDocument/2006/relationships/tags" Target="../tags/tag250.xml"/><Relationship Id="rId4" Type="http://schemas.openxmlformats.org/officeDocument/2006/relationships/tags" Target="../tags/tag249.xml"/></Relationships>
</file>

<file path=ppt/slides/_rels/slide13.xml.rels><?xml version="1.0" encoding="UTF-8" standalone="yes"?>
<Relationships xmlns="http://schemas.openxmlformats.org/package/2006/relationships"><Relationship Id="rId26" Type="http://schemas.openxmlformats.org/officeDocument/2006/relationships/tags" Target="../tags/tag276.xml"/><Relationship Id="rId21" Type="http://schemas.openxmlformats.org/officeDocument/2006/relationships/tags" Target="../tags/tag271.xml"/><Relationship Id="rId42" Type="http://schemas.openxmlformats.org/officeDocument/2006/relationships/tags" Target="../tags/tag292.xml"/><Relationship Id="rId47" Type="http://schemas.openxmlformats.org/officeDocument/2006/relationships/tags" Target="../tags/tag297.xml"/><Relationship Id="rId63" Type="http://schemas.openxmlformats.org/officeDocument/2006/relationships/tags" Target="../tags/tag313.xml"/><Relationship Id="rId68" Type="http://schemas.openxmlformats.org/officeDocument/2006/relationships/tags" Target="../tags/tag318.xml"/><Relationship Id="rId84" Type="http://schemas.openxmlformats.org/officeDocument/2006/relationships/image" Target="../media/image11.svg"/><Relationship Id="rId16" Type="http://schemas.openxmlformats.org/officeDocument/2006/relationships/tags" Target="../tags/tag266.xml"/><Relationship Id="rId11" Type="http://schemas.openxmlformats.org/officeDocument/2006/relationships/tags" Target="../tags/tag261.xml"/><Relationship Id="rId32" Type="http://schemas.openxmlformats.org/officeDocument/2006/relationships/tags" Target="../tags/tag282.xml"/><Relationship Id="rId37" Type="http://schemas.openxmlformats.org/officeDocument/2006/relationships/tags" Target="../tags/tag287.xml"/><Relationship Id="rId53" Type="http://schemas.openxmlformats.org/officeDocument/2006/relationships/tags" Target="../tags/tag303.xml"/><Relationship Id="rId58" Type="http://schemas.openxmlformats.org/officeDocument/2006/relationships/tags" Target="../tags/tag308.xml"/><Relationship Id="rId74" Type="http://schemas.openxmlformats.org/officeDocument/2006/relationships/tags" Target="../tags/tag324.xml"/><Relationship Id="rId79" Type="http://schemas.openxmlformats.org/officeDocument/2006/relationships/tags" Target="../tags/tag329.xml"/><Relationship Id="rId5" Type="http://schemas.openxmlformats.org/officeDocument/2006/relationships/tags" Target="../tags/tag255.xml"/><Relationship Id="rId61" Type="http://schemas.openxmlformats.org/officeDocument/2006/relationships/tags" Target="../tags/tag311.xml"/><Relationship Id="rId82" Type="http://schemas.openxmlformats.org/officeDocument/2006/relationships/slideLayout" Target="../slideLayouts/slideLayout1.xml"/><Relationship Id="rId19" Type="http://schemas.openxmlformats.org/officeDocument/2006/relationships/tags" Target="../tags/tag269.xml"/><Relationship Id="rId14" Type="http://schemas.openxmlformats.org/officeDocument/2006/relationships/tags" Target="../tags/tag264.xml"/><Relationship Id="rId22" Type="http://schemas.openxmlformats.org/officeDocument/2006/relationships/tags" Target="../tags/tag272.xml"/><Relationship Id="rId27" Type="http://schemas.openxmlformats.org/officeDocument/2006/relationships/tags" Target="../tags/tag277.xml"/><Relationship Id="rId30" Type="http://schemas.openxmlformats.org/officeDocument/2006/relationships/tags" Target="../tags/tag280.xml"/><Relationship Id="rId35" Type="http://schemas.openxmlformats.org/officeDocument/2006/relationships/tags" Target="../tags/tag285.xml"/><Relationship Id="rId43" Type="http://schemas.openxmlformats.org/officeDocument/2006/relationships/tags" Target="../tags/tag293.xml"/><Relationship Id="rId48" Type="http://schemas.openxmlformats.org/officeDocument/2006/relationships/tags" Target="../tags/tag298.xml"/><Relationship Id="rId56" Type="http://schemas.openxmlformats.org/officeDocument/2006/relationships/tags" Target="../tags/tag306.xml"/><Relationship Id="rId64" Type="http://schemas.openxmlformats.org/officeDocument/2006/relationships/tags" Target="../tags/tag314.xml"/><Relationship Id="rId69" Type="http://schemas.openxmlformats.org/officeDocument/2006/relationships/tags" Target="../tags/tag319.xml"/><Relationship Id="rId77" Type="http://schemas.openxmlformats.org/officeDocument/2006/relationships/tags" Target="../tags/tag327.xml"/><Relationship Id="rId8" Type="http://schemas.openxmlformats.org/officeDocument/2006/relationships/tags" Target="../tags/tag258.xml"/><Relationship Id="rId51" Type="http://schemas.openxmlformats.org/officeDocument/2006/relationships/tags" Target="../tags/tag301.xml"/><Relationship Id="rId72" Type="http://schemas.openxmlformats.org/officeDocument/2006/relationships/tags" Target="../tags/tag322.xml"/><Relationship Id="rId80" Type="http://schemas.openxmlformats.org/officeDocument/2006/relationships/tags" Target="../tags/tag330.xml"/><Relationship Id="rId3" Type="http://schemas.openxmlformats.org/officeDocument/2006/relationships/tags" Target="../tags/tag253.xml"/><Relationship Id="rId12" Type="http://schemas.openxmlformats.org/officeDocument/2006/relationships/tags" Target="../tags/tag262.xml"/><Relationship Id="rId17" Type="http://schemas.openxmlformats.org/officeDocument/2006/relationships/tags" Target="../tags/tag267.xml"/><Relationship Id="rId25" Type="http://schemas.openxmlformats.org/officeDocument/2006/relationships/tags" Target="../tags/tag275.xml"/><Relationship Id="rId33" Type="http://schemas.openxmlformats.org/officeDocument/2006/relationships/tags" Target="../tags/tag283.xml"/><Relationship Id="rId38" Type="http://schemas.openxmlformats.org/officeDocument/2006/relationships/tags" Target="../tags/tag288.xml"/><Relationship Id="rId46" Type="http://schemas.openxmlformats.org/officeDocument/2006/relationships/tags" Target="../tags/tag296.xml"/><Relationship Id="rId59" Type="http://schemas.openxmlformats.org/officeDocument/2006/relationships/tags" Target="../tags/tag309.xml"/><Relationship Id="rId67" Type="http://schemas.openxmlformats.org/officeDocument/2006/relationships/tags" Target="../tags/tag317.xml"/><Relationship Id="rId20" Type="http://schemas.openxmlformats.org/officeDocument/2006/relationships/tags" Target="../tags/tag270.xml"/><Relationship Id="rId41" Type="http://schemas.openxmlformats.org/officeDocument/2006/relationships/tags" Target="../tags/tag291.xml"/><Relationship Id="rId54" Type="http://schemas.openxmlformats.org/officeDocument/2006/relationships/tags" Target="../tags/tag304.xml"/><Relationship Id="rId62" Type="http://schemas.openxmlformats.org/officeDocument/2006/relationships/tags" Target="../tags/tag312.xml"/><Relationship Id="rId70" Type="http://schemas.openxmlformats.org/officeDocument/2006/relationships/tags" Target="../tags/tag320.xml"/><Relationship Id="rId75" Type="http://schemas.openxmlformats.org/officeDocument/2006/relationships/tags" Target="../tags/tag325.xml"/><Relationship Id="rId83" Type="http://schemas.openxmlformats.org/officeDocument/2006/relationships/image" Target="../media/image6.png"/><Relationship Id="rId1" Type="http://schemas.openxmlformats.org/officeDocument/2006/relationships/tags" Target="../tags/tag251.xml"/><Relationship Id="rId6" Type="http://schemas.openxmlformats.org/officeDocument/2006/relationships/tags" Target="../tags/tag256.xml"/><Relationship Id="rId15" Type="http://schemas.openxmlformats.org/officeDocument/2006/relationships/tags" Target="../tags/tag265.xml"/><Relationship Id="rId23" Type="http://schemas.openxmlformats.org/officeDocument/2006/relationships/tags" Target="../tags/tag273.xml"/><Relationship Id="rId28" Type="http://schemas.openxmlformats.org/officeDocument/2006/relationships/tags" Target="../tags/tag278.xml"/><Relationship Id="rId36" Type="http://schemas.openxmlformats.org/officeDocument/2006/relationships/tags" Target="../tags/tag286.xml"/><Relationship Id="rId49" Type="http://schemas.openxmlformats.org/officeDocument/2006/relationships/tags" Target="../tags/tag299.xml"/><Relationship Id="rId57" Type="http://schemas.openxmlformats.org/officeDocument/2006/relationships/tags" Target="../tags/tag307.xml"/><Relationship Id="rId10" Type="http://schemas.openxmlformats.org/officeDocument/2006/relationships/tags" Target="../tags/tag260.xml"/><Relationship Id="rId31" Type="http://schemas.openxmlformats.org/officeDocument/2006/relationships/tags" Target="../tags/tag281.xml"/><Relationship Id="rId44" Type="http://schemas.openxmlformats.org/officeDocument/2006/relationships/tags" Target="../tags/tag294.xml"/><Relationship Id="rId52" Type="http://schemas.openxmlformats.org/officeDocument/2006/relationships/tags" Target="../tags/tag302.xml"/><Relationship Id="rId60" Type="http://schemas.openxmlformats.org/officeDocument/2006/relationships/tags" Target="../tags/tag310.xml"/><Relationship Id="rId65" Type="http://schemas.openxmlformats.org/officeDocument/2006/relationships/tags" Target="../tags/tag315.xml"/><Relationship Id="rId73" Type="http://schemas.openxmlformats.org/officeDocument/2006/relationships/tags" Target="../tags/tag323.xml"/><Relationship Id="rId78" Type="http://schemas.openxmlformats.org/officeDocument/2006/relationships/tags" Target="../tags/tag328.xml"/><Relationship Id="rId81" Type="http://schemas.openxmlformats.org/officeDocument/2006/relationships/tags" Target="../tags/tag331.xml"/><Relationship Id="rId4" Type="http://schemas.openxmlformats.org/officeDocument/2006/relationships/tags" Target="../tags/tag254.xml"/><Relationship Id="rId9" Type="http://schemas.openxmlformats.org/officeDocument/2006/relationships/tags" Target="../tags/tag259.xml"/><Relationship Id="rId13" Type="http://schemas.openxmlformats.org/officeDocument/2006/relationships/tags" Target="../tags/tag263.xml"/><Relationship Id="rId18" Type="http://schemas.openxmlformats.org/officeDocument/2006/relationships/tags" Target="../tags/tag268.xml"/><Relationship Id="rId39" Type="http://schemas.openxmlformats.org/officeDocument/2006/relationships/tags" Target="../tags/tag289.xml"/><Relationship Id="rId34" Type="http://schemas.openxmlformats.org/officeDocument/2006/relationships/tags" Target="../tags/tag284.xml"/><Relationship Id="rId50" Type="http://schemas.openxmlformats.org/officeDocument/2006/relationships/tags" Target="../tags/tag300.xml"/><Relationship Id="rId55" Type="http://schemas.openxmlformats.org/officeDocument/2006/relationships/tags" Target="../tags/tag305.xml"/><Relationship Id="rId76" Type="http://schemas.openxmlformats.org/officeDocument/2006/relationships/tags" Target="../tags/tag326.xml"/><Relationship Id="rId7" Type="http://schemas.openxmlformats.org/officeDocument/2006/relationships/tags" Target="../tags/tag257.xml"/><Relationship Id="rId71" Type="http://schemas.openxmlformats.org/officeDocument/2006/relationships/tags" Target="../tags/tag321.xml"/><Relationship Id="rId2" Type="http://schemas.openxmlformats.org/officeDocument/2006/relationships/tags" Target="../tags/tag252.xml"/><Relationship Id="rId29" Type="http://schemas.openxmlformats.org/officeDocument/2006/relationships/tags" Target="../tags/tag279.xml"/><Relationship Id="rId24" Type="http://schemas.openxmlformats.org/officeDocument/2006/relationships/tags" Target="../tags/tag274.xml"/><Relationship Id="rId40" Type="http://schemas.openxmlformats.org/officeDocument/2006/relationships/tags" Target="../tags/tag290.xml"/><Relationship Id="rId45" Type="http://schemas.openxmlformats.org/officeDocument/2006/relationships/tags" Target="../tags/tag295.xml"/><Relationship Id="rId66" Type="http://schemas.openxmlformats.org/officeDocument/2006/relationships/tags" Target="../tags/tag3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6" Type="http://schemas.openxmlformats.org/officeDocument/2006/relationships/tags" Target="../tags/tag358.xml"/><Relationship Id="rId21" Type="http://schemas.openxmlformats.org/officeDocument/2006/relationships/tags" Target="../tags/tag353.xml"/><Relationship Id="rId42" Type="http://schemas.openxmlformats.org/officeDocument/2006/relationships/tags" Target="../tags/tag374.xml"/><Relationship Id="rId47" Type="http://schemas.openxmlformats.org/officeDocument/2006/relationships/tags" Target="../tags/tag379.xml"/><Relationship Id="rId63" Type="http://schemas.openxmlformats.org/officeDocument/2006/relationships/tags" Target="../tags/tag395.xml"/><Relationship Id="rId68" Type="http://schemas.openxmlformats.org/officeDocument/2006/relationships/tags" Target="../tags/tag400.xml"/><Relationship Id="rId84" Type="http://schemas.openxmlformats.org/officeDocument/2006/relationships/image" Target="../media/image11.svg"/><Relationship Id="rId16" Type="http://schemas.openxmlformats.org/officeDocument/2006/relationships/tags" Target="../tags/tag348.xml"/><Relationship Id="rId11" Type="http://schemas.openxmlformats.org/officeDocument/2006/relationships/tags" Target="../tags/tag343.xml"/><Relationship Id="rId32" Type="http://schemas.openxmlformats.org/officeDocument/2006/relationships/tags" Target="../tags/tag364.xml"/><Relationship Id="rId37" Type="http://schemas.openxmlformats.org/officeDocument/2006/relationships/tags" Target="../tags/tag369.xml"/><Relationship Id="rId53" Type="http://schemas.openxmlformats.org/officeDocument/2006/relationships/tags" Target="../tags/tag385.xml"/><Relationship Id="rId58" Type="http://schemas.openxmlformats.org/officeDocument/2006/relationships/tags" Target="../tags/tag390.xml"/><Relationship Id="rId74" Type="http://schemas.openxmlformats.org/officeDocument/2006/relationships/tags" Target="../tags/tag406.xml"/><Relationship Id="rId79" Type="http://schemas.openxmlformats.org/officeDocument/2006/relationships/tags" Target="../tags/tag411.xml"/><Relationship Id="rId5" Type="http://schemas.openxmlformats.org/officeDocument/2006/relationships/tags" Target="../tags/tag337.xml"/><Relationship Id="rId61" Type="http://schemas.openxmlformats.org/officeDocument/2006/relationships/tags" Target="../tags/tag393.xml"/><Relationship Id="rId82" Type="http://schemas.openxmlformats.org/officeDocument/2006/relationships/slideLayout" Target="../slideLayouts/slideLayout1.xml"/><Relationship Id="rId19" Type="http://schemas.openxmlformats.org/officeDocument/2006/relationships/tags" Target="../tags/tag351.xml"/><Relationship Id="rId14" Type="http://schemas.openxmlformats.org/officeDocument/2006/relationships/tags" Target="../tags/tag346.xml"/><Relationship Id="rId22" Type="http://schemas.openxmlformats.org/officeDocument/2006/relationships/tags" Target="../tags/tag354.xml"/><Relationship Id="rId27" Type="http://schemas.openxmlformats.org/officeDocument/2006/relationships/tags" Target="../tags/tag359.xml"/><Relationship Id="rId30" Type="http://schemas.openxmlformats.org/officeDocument/2006/relationships/tags" Target="../tags/tag362.xml"/><Relationship Id="rId35" Type="http://schemas.openxmlformats.org/officeDocument/2006/relationships/tags" Target="../tags/tag367.xml"/><Relationship Id="rId43" Type="http://schemas.openxmlformats.org/officeDocument/2006/relationships/tags" Target="../tags/tag375.xml"/><Relationship Id="rId48" Type="http://schemas.openxmlformats.org/officeDocument/2006/relationships/tags" Target="../tags/tag380.xml"/><Relationship Id="rId56" Type="http://schemas.openxmlformats.org/officeDocument/2006/relationships/tags" Target="../tags/tag388.xml"/><Relationship Id="rId64" Type="http://schemas.openxmlformats.org/officeDocument/2006/relationships/tags" Target="../tags/tag396.xml"/><Relationship Id="rId69" Type="http://schemas.openxmlformats.org/officeDocument/2006/relationships/tags" Target="../tags/tag401.xml"/><Relationship Id="rId77" Type="http://schemas.openxmlformats.org/officeDocument/2006/relationships/tags" Target="../tags/tag409.xml"/><Relationship Id="rId8" Type="http://schemas.openxmlformats.org/officeDocument/2006/relationships/tags" Target="../tags/tag340.xml"/><Relationship Id="rId51" Type="http://schemas.openxmlformats.org/officeDocument/2006/relationships/tags" Target="../tags/tag383.xml"/><Relationship Id="rId72" Type="http://schemas.openxmlformats.org/officeDocument/2006/relationships/tags" Target="../tags/tag404.xml"/><Relationship Id="rId80" Type="http://schemas.openxmlformats.org/officeDocument/2006/relationships/tags" Target="../tags/tag412.xml"/><Relationship Id="rId3" Type="http://schemas.openxmlformats.org/officeDocument/2006/relationships/tags" Target="../tags/tag335.xml"/><Relationship Id="rId12" Type="http://schemas.openxmlformats.org/officeDocument/2006/relationships/tags" Target="../tags/tag344.xml"/><Relationship Id="rId17" Type="http://schemas.openxmlformats.org/officeDocument/2006/relationships/tags" Target="../tags/tag349.xml"/><Relationship Id="rId25" Type="http://schemas.openxmlformats.org/officeDocument/2006/relationships/tags" Target="../tags/tag357.xml"/><Relationship Id="rId33" Type="http://schemas.openxmlformats.org/officeDocument/2006/relationships/tags" Target="../tags/tag365.xml"/><Relationship Id="rId38" Type="http://schemas.openxmlformats.org/officeDocument/2006/relationships/tags" Target="../tags/tag370.xml"/><Relationship Id="rId46" Type="http://schemas.openxmlformats.org/officeDocument/2006/relationships/tags" Target="../tags/tag378.xml"/><Relationship Id="rId59" Type="http://schemas.openxmlformats.org/officeDocument/2006/relationships/tags" Target="../tags/tag391.xml"/><Relationship Id="rId67" Type="http://schemas.openxmlformats.org/officeDocument/2006/relationships/tags" Target="../tags/tag399.xml"/><Relationship Id="rId20" Type="http://schemas.openxmlformats.org/officeDocument/2006/relationships/tags" Target="../tags/tag352.xml"/><Relationship Id="rId41" Type="http://schemas.openxmlformats.org/officeDocument/2006/relationships/tags" Target="../tags/tag373.xml"/><Relationship Id="rId54" Type="http://schemas.openxmlformats.org/officeDocument/2006/relationships/tags" Target="../tags/tag386.xml"/><Relationship Id="rId62" Type="http://schemas.openxmlformats.org/officeDocument/2006/relationships/tags" Target="../tags/tag394.xml"/><Relationship Id="rId70" Type="http://schemas.openxmlformats.org/officeDocument/2006/relationships/tags" Target="../tags/tag402.xml"/><Relationship Id="rId75" Type="http://schemas.openxmlformats.org/officeDocument/2006/relationships/tags" Target="../tags/tag407.xml"/><Relationship Id="rId83" Type="http://schemas.openxmlformats.org/officeDocument/2006/relationships/image" Target="../media/image6.png"/><Relationship Id="rId1" Type="http://schemas.openxmlformats.org/officeDocument/2006/relationships/tags" Target="../tags/tag333.xml"/><Relationship Id="rId6" Type="http://schemas.openxmlformats.org/officeDocument/2006/relationships/tags" Target="../tags/tag338.xml"/><Relationship Id="rId15" Type="http://schemas.openxmlformats.org/officeDocument/2006/relationships/tags" Target="../tags/tag347.xml"/><Relationship Id="rId23" Type="http://schemas.openxmlformats.org/officeDocument/2006/relationships/tags" Target="../tags/tag355.xml"/><Relationship Id="rId28" Type="http://schemas.openxmlformats.org/officeDocument/2006/relationships/tags" Target="../tags/tag360.xml"/><Relationship Id="rId36" Type="http://schemas.openxmlformats.org/officeDocument/2006/relationships/tags" Target="../tags/tag368.xml"/><Relationship Id="rId49" Type="http://schemas.openxmlformats.org/officeDocument/2006/relationships/tags" Target="../tags/tag381.xml"/><Relationship Id="rId57" Type="http://schemas.openxmlformats.org/officeDocument/2006/relationships/tags" Target="../tags/tag389.xml"/><Relationship Id="rId10" Type="http://schemas.openxmlformats.org/officeDocument/2006/relationships/tags" Target="../tags/tag342.xml"/><Relationship Id="rId31" Type="http://schemas.openxmlformats.org/officeDocument/2006/relationships/tags" Target="../tags/tag363.xml"/><Relationship Id="rId44" Type="http://schemas.openxmlformats.org/officeDocument/2006/relationships/tags" Target="../tags/tag376.xml"/><Relationship Id="rId52" Type="http://schemas.openxmlformats.org/officeDocument/2006/relationships/tags" Target="../tags/tag384.xml"/><Relationship Id="rId60" Type="http://schemas.openxmlformats.org/officeDocument/2006/relationships/tags" Target="../tags/tag392.xml"/><Relationship Id="rId65" Type="http://schemas.openxmlformats.org/officeDocument/2006/relationships/tags" Target="../tags/tag397.xml"/><Relationship Id="rId73" Type="http://schemas.openxmlformats.org/officeDocument/2006/relationships/tags" Target="../tags/tag405.xml"/><Relationship Id="rId78" Type="http://schemas.openxmlformats.org/officeDocument/2006/relationships/tags" Target="../tags/tag410.xml"/><Relationship Id="rId81" Type="http://schemas.openxmlformats.org/officeDocument/2006/relationships/tags" Target="../tags/tag413.xml"/><Relationship Id="rId4" Type="http://schemas.openxmlformats.org/officeDocument/2006/relationships/tags" Target="../tags/tag336.xml"/><Relationship Id="rId9" Type="http://schemas.openxmlformats.org/officeDocument/2006/relationships/tags" Target="../tags/tag341.xml"/><Relationship Id="rId13" Type="http://schemas.openxmlformats.org/officeDocument/2006/relationships/tags" Target="../tags/tag345.xml"/><Relationship Id="rId18" Type="http://schemas.openxmlformats.org/officeDocument/2006/relationships/tags" Target="../tags/tag350.xml"/><Relationship Id="rId39" Type="http://schemas.openxmlformats.org/officeDocument/2006/relationships/tags" Target="../tags/tag371.xml"/><Relationship Id="rId34" Type="http://schemas.openxmlformats.org/officeDocument/2006/relationships/tags" Target="../tags/tag366.xml"/><Relationship Id="rId50" Type="http://schemas.openxmlformats.org/officeDocument/2006/relationships/tags" Target="../tags/tag382.xml"/><Relationship Id="rId55" Type="http://schemas.openxmlformats.org/officeDocument/2006/relationships/tags" Target="../tags/tag387.xml"/><Relationship Id="rId76" Type="http://schemas.openxmlformats.org/officeDocument/2006/relationships/tags" Target="../tags/tag408.xml"/><Relationship Id="rId7" Type="http://schemas.openxmlformats.org/officeDocument/2006/relationships/tags" Target="../tags/tag339.xml"/><Relationship Id="rId71" Type="http://schemas.openxmlformats.org/officeDocument/2006/relationships/tags" Target="../tags/tag403.xml"/><Relationship Id="rId2" Type="http://schemas.openxmlformats.org/officeDocument/2006/relationships/tags" Target="../tags/tag334.xml"/><Relationship Id="rId29" Type="http://schemas.openxmlformats.org/officeDocument/2006/relationships/tags" Target="../tags/tag361.xml"/><Relationship Id="rId24" Type="http://schemas.openxmlformats.org/officeDocument/2006/relationships/tags" Target="../tags/tag356.xml"/><Relationship Id="rId40" Type="http://schemas.openxmlformats.org/officeDocument/2006/relationships/tags" Target="../tags/tag372.xml"/><Relationship Id="rId45" Type="http://schemas.openxmlformats.org/officeDocument/2006/relationships/tags" Target="../tags/tag377.xml"/><Relationship Id="rId66" Type="http://schemas.openxmlformats.org/officeDocument/2006/relationships/tags" Target="../tags/tag39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14.xml"/></Relationships>
</file>

<file path=ppt/slides/_rels/slide19.xml.rels><?xml version="1.0" encoding="UTF-8" standalone="yes"?>
<Relationships xmlns="http://schemas.openxmlformats.org/package/2006/relationships"><Relationship Id="rId8" Type="http://schemas.openxmlformats.org/officeDocument/2006/relationships/tags" Target="../tags/tag422.xml"/><Relationship Id="rId3" Type="http://schemas.openxmlformats.org/officeDocument/2006/relationships/tags" Target="../tags/tag417.xml"/><Relationship Id="rId7" Type="http://schemas.openxmlformats.org/officeDocument/2006/relationships/tags" Target="../tags/tag421.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9"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tags" Target="../tags/tag56.xml"/><Relationship Id="rId7" Type="http://schemas.openxmlformats.org/officeDocument/2006/relationships/image" Target="../media/image3.png"/><Relationship Id="rId12" Type="http://schemas.openxmlformats.org/officeDocument/2006/relationships/image" Target="../media/image10.sv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image" Target="../media/image8.svg"/><Relationship Id="rId4" Type="http://schemas.openxmlformats.org/officeDocument/2006/relationships/slideLayout" Target="../slideLayouts/slideLayout2.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26" Type="http://schemas.openxmlformats.org/officeDocument/2006/relationships/tags" Target="../tags/tag448.xml"/><Relationship Id="rId21" Type="http://schemas.openxmlformats.org/officeDocument/2006/relationships/tags" Target="../tags/tag443.xml"/><Relationship Id="rId34" Type="http://schemas.openxmlformats.org/officeDocument/2006/relationships/tags" Target="../tags/tag456.xml"/><Relationship Id="rId42" Type="http://schemas.openxmlformats.org/officeDocument/2006/relationships/tags" Target="../tags/tag464.xml"/><Relationship Id="rId47" Type="http://schemas.openxmlformats.org/officeDocument/2006/relationships/tags" Target="../tags/tag469.xml"/><Relationship Id="rId50" Type="http://schemas.openxmlformats.org/officeDocument/2006/relationships/tags" Target="../tags/tag472.xml"/><Relationship Id="rId55" Type="http://schemas.openxmlformats.org/officeDocument/2006/relationships/tags" Target="../tags/tag477.xml"/><Relationship Id="rId63" Type="http://schemas.openxmlformats.org/officeDocument/2006/relationships/image" Target="../media/image18.svg"/><Relationship Id="rId7" Type="http://schemas.openxmlformats.org/officeDocument/2006/relationships/tags" Target="../tags/tag429.xml"/><Relationship Id="rId2" Type="http://schemas.openxmlformats.org/officeDocument/2006/relationships/tags" Target="../tags/tag424.xml"/><Relationship Id="rId16" Type="http://schemas.openxmlformats.org/officeDocument/2006/relationships/tags" Target="../tags/tag438.xml"/><Relationship Id="rId29" Type="http://schemas.openxmlformats.org/officeDocument/2006/relationships/tags" Target="../tags/tag451.xml"/><Relationship Id="rId11" Type="http://schemas.openxmlformats.org/officeDocument/2006/relationships/tags" Target="../tags/tag433.xml"/><Relationship Id="rId24" Type="http://schemas.openxmlformats.org/officeDocument/2006/relationships/tags" Target="../tags/tag446.xml"/><Relationship Id="rId32" Type="http://schemas.openxmlformats.org/officeDocument/2006/relationships/tags" Target="../tags/tag454.xml"/><Relationship Id="rId37" Type="http://schemas.openxmlformats.org/officeDocument/2006/relationships/tags" Target="../tags/tag459.xml"/><Relationship Id="rId40" Type="http://schemas.openxmlformats.org/officeDocument/2006/relationships/tags" Target="../tags/tag462.xml"/><Relationship Id="rId45" Type="http://schemas.openxmlformats.org/officeDocument/2006/relationships/tags" Target="../tags/tag467.xml"/><Relationship Id="rId53" Type="http://schemas.openxmlformats.org/officeDocument/2006/relationships/tags" Target="../tags/tag475.xml"/><Relationship Id="rId58" Type="http://schemas.openxmlformats.org/officeDocument/2006/relationships/tags" Target="../tags/tag480.xml"/><Relationship Id="rId5" Type="http://schemas.openxmlformats.org/officeDocument/2006/relationships/tags" Target="../tags/tag427.xml"/><Relationship Id="rId61" Type="http://schemas.openxmlformats.org/officeDocument/2006/relationships/image" Target="../media/image2.svg"/><Relationship Id="rId19" Type="http://schemas.openxmlformats.org/officeDocument/2006/relationships/tags" Target="../tags/tag441.xml"/><Relationship Id="rId14" Type="http://schemas.openxmlformats.org/officeDocument/2006/relationships/tags" Target="../tags/tag436.xml"/><Relationship Id="rId22" Type="http://schemas.openxmlformats.org/officeDocument/2006/relationships/tags" Target="../tags/tag444.xml"/><Relationship Id="rId27" Type="http://schemas.openxmlformats.org/officeDocument/2006/relationships/tags" Target="../tags/tag449.xml"/><Relationship Id="rId30" Type="http://schemas.openxmlformats.org/officeDocument/2006/relationships/tags" Target="../tags/tag452.xml"/><Relationship Id="rId35" Type="http://schemas.openxmlformats.org/officeDocument/2006/relationships/tags" Target="../tags/tag457.xml"/><Relationship Id="rId43" Type="http://schemas.openxmlformats.org/officeDocument/2006/relationships/tags" Target="../tags/tag465.xml"/><Relationship Id="rId48" Type="http://schemas.openxmlformats.org/officeDocument/2006/relationships/tags" Target="../tags/tag470.xml"/><Relationship Id="rId56" Type="http://schemas.openxmlformats.org/officeDocument/2006/relationships/tags" Target="../tags/tag478.xml"/><Relationship Id="rId64" Type="http://schemas.openxmlformats.org/officeDocument/2006/relationships/image" Target="../media/image13.jpeg"/><Relationship Id="rId8" Type="http://schemas.openxmlformats.org/officeDocument/2006/relationships/tags" Target="../tags/tag430.xml"/><Relationship Id="rId51" Type="http://schemas.openxmlformats.org/officeDocument/2006/relationships/tags" Target="../tags/tag473.xml"/><Relationship Id="rId3" Type="http://schemas.openxmlformats.org/officeDocument/2006/relationships/tags" Target="../tags/tag425.xml"/><Relationship Id="rId12" Type="http://schemas.openxmlformats.org/officeDocument/2006/relationships/tags" Target="../tags/tag434.xml"/><Relationship Id="rId17" Type="http://schemas.openxmlformats.org/officeDocument/2006/relationships/tags" Target="../tags/tag439.xml"/><Relationship Id="rId25" Type="http://schemas.openxmlformats.org/officeDocument/2006/relationships/tags" Target="../tags/tag447.xml"/><Relationship Id="rId33" Type="http://schemas.openxmlformats.org/officeDocument/2006/relationships/tags" Target="../tags/tag455.xml"/><Relationship Id="rId38" Type="http://schemas.openxmlformats.org/officeDocument/2006/relationships/tags" Target="../tags/tag460.xml"/><Relationship Id="rId46" Type="http://schemas.openxmlformats.org/officeDocument/2006/relationships/tags" Target="../tags/tag468.xml"/><Relationship Id="rId59" Type="http://schemas.openxmlformats.org/officeDocument/2006/relationships/slideLayout" Target="../slideLayouts/slideLayout1.xml"/><Relationship Id="rId20" Type="http://schemas.openxmlformats.org/officeDocument/2006/relationships/tags" Target="../tags/tag442.xml"/><Relationship Id="rId41" Type="http://schemas.openxmlformats.org/officeDocument/2006/relationships/tags" Target="../tags/tag463.xml"/><Relationship Id="rId54" Type="http://schemas.openxmlformats.org/officeDocument/2006/relationships/tags" Target="../tags/tag476.xml"/><Relationship Id="rId62" Type="http://schemas.openxmlformats.org/officeDocument/2006/relationships/image" Target="../media/image12.png"/><Relationship Id="rId1" Type="http://schemas.openxmlformats.org/officeDocument/2006/relationships/tags" Target="../tags/tag423.xml"/><Relationship Id="rId6" Type="http://schemas.openxmlformats.org/officeDocument/2006/relationships/tags" Target="../tags/tag428.xml"/><Relationship Id="rId15" Type="http://schemas.openxmlformats.org/officeDocument/2006/relationships/tags" Target="../tags/tag437.xml"/><Relationship Id="rId23" Type="http://schemas.openxmlformats.org/officeDocument/2006/relationships/tags" Target="../tags/tag445.xml"/><Relationship Id="rId28" Type="http://schemas.openxmlformats.org/officeDocument/2006/relationships/tags" Target="../tags/tag450.xml"/><Relationship Id="rId36" Type="http://schemas.openxmlformats.org/officeDocument/2006/relationships/tags" Target="../tags/tag458.xml"/><Relationship Id="rId49" Type="http://schemas.openxmlformats.org/officeDocument/2006/relationships/tags" Target="../tags/tag471.xml"/><Relationship Id="rId57" Type="http://schemas.openxmlformats.org/officeDocument/2006/relationships/tags" Target="../tags/tag479.xml"/><Relationship Id="rId10" Type="http://schemas.openxmlformats.org/officeDocument/2006/relationships/tags" Target="../tags/tag432.xml"/><Relationship Id="rId31" Type="http://schemas.openxmlformats.org/officeDocument/2006/relationships/tags" Target="../tags/tag453.xml"/><Relationship Id="rId44" Type="http://schemas.openxmlformats.org/officeDocument/2006/relationships/tags" Target="../tags/tag466.xml"/><Relationship Id="rId52" Type="http://schemas.openxmlformats.org/officeDocument/2006/relationships/tags" Target="../tags/tag474.xml"/><Relationship Id="rId60" Type="http://schemas.openxmlformats.org/officeDocument/2006/relationships/image" Target="../media/image1.png"/><Relationship Id="rId65" Type="http://schemas.openxmlformats.org/officeDocument/2006/relationships/image" Target="../media/image14.png"/><Relationship Id="rId4" Type="http://schemas.openxmlformats.org/officeDocument/2006/relationships/tags" Target="../tags/tag426.xml"/><Relationship Id="rId9" Type="http://schemas.openxmlformats.org/officeDocument/2006/relationships/tags" Target="../tags/tag431.xml"/><Relationship Id="rId13" Type="http://schemas.openxmlformats.org/officeDocument/2006/relationships/tags" Target="../tags/tag435.xml"/><Relationship Id="rId18" Type="http://schemas.openxmlformats.org/officeDocument/2006/relationships/tags" Target="../tags/tag440.xml"/><Relationship Id="rId39" Type="http://schemas.openxmlformats.org/officeDocument/2006/relationships/tags" Target="../tags/tag461.xml"/></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6.jpg"/><Relationship Id="rId3" Type="http://schemas.openxmlformats.org/officeDocument/2006/relationships/tags" Target="../tags/tag483.xml"/><Relationship Id="rId7" Type="http://schemas.openxmlformats.org/officeDocument/2006/relationships/slideLayout" Target="../slideLayouts/slideLayout1.xml"/><Relationship Id="rId12" Type="http://schemas.openxmlformats.org/officeDocument/2006/relationships/image" Target="../media/image18.svg"/><Relationship Id="rId2" Type="http://schemas.openxmlformats.org/officeDocument/2006/relationships/tags" Target="../tags/tag482.xml"/><Relationship Id="rId1" Type="http://schemas.openxmlformats.org/officeDocument/2006/relationships/tags" Target="../tags/tag481.xml"/><Relationship Id="rId6" Type="http://schemas.openxmlformats.org/officeDocument/2006/relationships/tags" Target="../tags/tag486.xml"/><Relationship Id="rId11" Type="http://schemas.openxmlformats.org/officeDocument/2006/relationships/image" Target="../media/image12.png"/><Relationship Id="rId5" Type="http://schemas.openxmlformats.org/officeDocument/2006/relationships/tags" Target="../tags/tag485.xml"/><Relationship Id="rId15" Type="http://schemas.openxmlformats.org/officeDocument/2006/relationships/image" Target="../media/image13.jpeg"/><Relationship Id="rId10" Type="http://schemas.openxmlformats.org/officeDocument/2006/relationships/image" Target="../media/image2.svg"/><Relationship Id="rId4" Type="http://schemas.openxmlformats.org/officeDocument/2006/relationships/tags" Target="../tags/tag484.xml"/><Relationship Id="rId9" Type="http://schemas.openxmlformats.org/officeDocument/2006/relationships/image" Target="../media/image1.png"/><Relationship Id="rId1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6" Type="http://schemas.openxmlformats.org/officeDocument/2006/relationships/tags" Target="../tags/tag82.xml"/><Relationship Id="rId21" Type="http://schemas.openxmlformats.org/officeDocument/2006/relationships/tags" Target="../tags/tag77.xml"/><Relationship Id="rId42" Type="http://schemas.openxmlformats.org/officeDocument/2006/relationships/tags" Target="../tags/tag98.xml"/><Relationship Id="rId47" Type="http://schemas.openxmlformats.org/officeDocument/2006/relationships/tags" Target="../tags/tag103.xml"/><Relationship Id="rId63" Type="http://schemas.openxmlformats.org/officeDocument/2006/relationships/tags" Target="../tags/tag119.xml"/><Relationship Id="rId68" Type="http://schemas.openxmlformats.org/officeDocument/2006/relationships/tags" Target="../tags/tag124.xml"/><Relationship Id="rId84" Type="http://schemas.openxmlformats.org/officeDocument/2006/relationships/image" Target="../media/image11.svg"/><Relationship Id="rId16" Type="http://schemas.openxmlformats.org/officeDocument/2006/relationships/tags" Target="../tags/tag72.xml"/><Relationship Id="rId11" Type="http://schemas.openxmlformats.org/officeDocument/2006/relationships/tags" Target="../tags/tag67.xml"/><Relationship Id="rId32" Type="http://schemas.openxmlformats.org/officeDocument/2006/relationships/tags" Target="../tags/tag88.xml"/><Relationship Id="rId37" Type="http://schemas.openxmlformats.org/officeDocument/2006/relationships/tags" Target="../tags/tag93.xml"/><Relationship Id="rId53" Type="http://schemas.openxmlformats.org/officeDocument/2006/relationships/tags" Target="../tags/tag109.xml"/><Relationship Id="rId58" Type="http://schemas.openxmlformats.org/officeDocument/2006/relationships/tags" Target="../tags/tag114.xml"/><Relationship Id="rId74" Type="http://schemas.openxmlformats.org/officeDocument/2006/relationships/tags" Target="../tags/tag130.xml"/><Relationship Id="rId79" Type="http://schemas.openxmlformats.org/officeDocument/2006/relationships/tags" Target="../tags/tag135.xml"/><Relationship Id="rId5" Type="http://schemas.openxmlformats.org/officeDocument/2006/relationships/tags" Target="../tags/tag61.xml"/><Relationship Id="rId61" Type="http://schemas.openxmlformats.org/officeDocument/2006/relationships/tags" Target="../tags/tag117.xml"/><Relationship Id="rId82" Type="http://schemas.openxmlformats.org/officeDocument/2006/relationships/slideLayout" Target="../slideLayouts/slideLayout1.xml"/><Relationship Id="rId19" Type="http://schemas.openxmlformats.org/officeDocument/2006/relationships/tags" Target="../tags/tag75.xml"/><Relationship Id="rId14" Type="http://schemas.openxmlformats.org/officeDocument/2006/relationships/tags" Target="../tags/tag70.xml"/><Relationship Id="rId22" Type="http://schemas.openxmlformats.org/officeDocument/2006/relationships/tags" Target="../tags/tag78.xml"/><Relationship Id="rId27" Type="http://schemas.openxmlformats.org/officeDocument/2006/relationships/tags" Target="../tags/tag83.xml"/><Relationship Id="rId30" Type="http://schemas.openxmlformats.org/officeDocument/2006/relationships/tags" Target="../tags/tag86.xml"/><Relationship Id="rId35" Type="http://schemas.openxmlformats.org/officeDocument/2006/relationships/tags" Target="../tags/tag91.xml"/><Relationship Id="rId43" Type="http://schemas.openxmlformats.org/officeDocument/2006/relationships/tags" Target="../tags/tag99.xml"/><Relationship Id="rId48" Type="http://schemas.openxmlformats.org/officeDocument/2006/relationships/tags" Target="../tags/tag104.xml"/><Relationship Id="rId56" Type="http://schemas.openxmlformats.org/officeDocument/2006/relationships/tags" Target="../tags/tag112.xml"/><Relationship Id="rId64" Type="http://schemas.openxmlformats.org/officeDocument/2006/relationships/tags" Target="../tags/tag120.xml"/><Relationship Id="rId69" Type="http://schemas.openxmlformats.org/officeDocument/2006/relationships/tags" Target="../tags/tag125.xml"/><Relationship Id="rId77" Type="http://schemas.openxmlformats.org/officeDocument/2006/relationships/tags" Target="../tags/tag133.xml"/><Relationship Id="rId8" Type="http://schemas.openxmlformats.org/officeDocument/2006/relationships/tags" Target="../tags/tag64.xml"/><Relationship Id="rId51" Type="http://schemas.openxmlformats.org/officeDocument/2006/relationships/tags" Target="../tags/tag107.xml"/><Relationship Id="rId72" Type="http://schemas.openxmlformats.org/officeDocument/2006/relationships/tags" Target="../tags/tag128.xml"/><Relationship Id="rId80" Type="http://schemas.openxmlformats.org/officeDocument/2006/relationships/tags" Target="../tags/tag136.xml"/><Relationship Id="rId3" Type="http://schemas.openxmlformats.org/officeDocument/2006/relationships/tags" Target="../tags/tag59.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tags" Target="../tags/tag81.xml"/><Relationship Id="rId33" Type="http://schemas.openxmlformats.org/officeDocument/2006/relationships/tags" Target="../tags/tag89.xml"/><Relationship Id="rId38" Type="http://schemas.openxmlformats.org/officeDocument/2006/relationships/tags" Target="../tags/tag94.xml"/><Relationship Id="rId46" Type="http://schemas.openxmlformats.org/officeDocument/2006/relationships/tags" Target="../tags/tag102.xml"/><Relationship Id="rId59" Type="http://schemas.openxmlformats.org/officeDocument/2006/relationships/tags" Target="../tags/tag115.xml"/><Relationship Id="rId67" Type="http://schemas.openxmlformats.org/officeDocument/2006/relationships/tags" Target="../tags/tag123.xml"/><Relationship Id="rId20" Type="http://schemas.openxmlformats.org/officeDocument/2006/relationships/tags" Target="../tags/tag76.xml"/><Relationship Id="rId41" Type="http://schemas.openxmlformats.org/officeDocument/2006/relationships/tags" Target="../tags/tag97.xml"/><Relationship Id="rId54" Type="http://schemas.openxmlformats.org/officeDocument/2006/relationships/tags" Target="../tags/tag110.xml"/><Relationship Id="rId62" Type="http://schemas.openxmlformats.org/officeDocument/2006/relationships/tags" Target="../tags/tag118.xml"/><Relationship Id="rId70" Type="http://schemas.openxmlformats.org/officeDocument/2006/relationships/tags" Target="../tags/tag126.xml"/><Relationship Id="rId75" Type="http://schemas.openxmlformats.org/officeDocument/2006/relationships/tags" Target="../tags/tag131.xml"/><Relationship Id="rId83" Type="http://schemas.openxmlformats.org/officeDocument/2006/relationships/image" Target="../media/image6.png"/><Relationship Id="rId1" Type="http://schemas.openxmlformats.org/officeDocument/2006/relationships/tags" Target="../tags/tag57.xml"/><Relationship Id="rId6" Type="http://schemas.openxmlformats.org/officeDocument/2006/relationships/tags" Target="../tags/tag62.xml"/><Relationship Id="rId15" Type="http://schemas.openxmlformats.org/officeDocument/2006/relationships/tags" Target="../tags/tag71.xml"/><Relationship Id="rId23" Type="http://schemas.openxmlformats.org/officeDocument/2006/relationships/tags" Target="../tags/tag79.xml"/><Relationship Id="rId28" Type="http://schemas.openxmlformats.org/officeDocument/2006/relationships/tags" Target="../tags/tag84.xml"/><Relationship Id="rId36" Type="http://schemas.openxmlformats.org/officeDocument/2006/relationships/tags" Target="../tags/tag92.xml"/><Relationship Id="rId49" Type="http://schemas.openxmlformats.org/officeDocument/2006/relationships/tags" Target="../tags/tag105.xml"/><Relationship Id="rId57" Type="http://schemas.openxmlformats.org/officeDocument/2006/relationships/tags" Target="../tags/tag113.xml"/><Relationship Id="rId10" Type="http://schemas.openxmlformats.org/officeDocument/2006/relationships/tags" Target="../tags/tag66.xml"/><Relationship Id="rId31" Type="http://schemas.openxmlformats.org/officeDocument/2006/relationships/tags" Target="../tags/tag87.xml"/><Relationship Id="rId44" Type="http://schemas.openxmlformats.org/officeDocument/2006/relationships/tags" Target="../tags/tag100.xml"/><Relationship Id="rId52" Type="http://schemas.openxmlformats.org/officeDocument/2006/relationships/tags" Target="../tags/tag108.xml"/><Relationship Id="rId60" Type="http://schemas.openxmlformats.org/officeDocument/2006/relationships/tags" Target="../tags/tag116.xml"/><Relationship Id="rId65" Type="http://schemas.openxmlformats.org/officeDocument/2006/relationships/tags" Target="../tags/tag121.xml"/><Relationship Id="rId73" Type="http://schemas.openxmlformats.org/officeDocument/2006/relationships/tags" Target="../tags/tag129.xml"/><Relationship Id="rId78" Type="http://schemas.openxmlformats.org/officeDocument/2006/relationships/tags" Target="../tags/tag134.xml"/><Relationship Id="rId81" Type="http://schemas.openxmlformats.org/officeDocument/2006/relationships/tags" Target="../tags/tag137.xml"/><Relationship Id="rId4" Type="http://schemas.openxmlformats.org/officeDocument/2006/relationships/tags" Target="../tags/tag60.xml"/><Relationship Id="rId9" Type="http://schemas.openxmlformats.org/officeDocument/2006/relationships/tags" Target="../tags/tag65.xml"/><Relationship Id="rId13" Type="http://schemas.openxmlformats.org/officeDocument/2006/relationships/tags" Target="../tags/tag69.xml"/><Relationship Id="rId18" Type="http://schemas.openxmlformats.org/officeDocument/2006/relationships/tags" Target="../tags/tag74.xml"/><Relationship Id="rId39" Type="http://schemas.openxmlformats.org/officeDocument/2006/relationships/tags" Target="../tags/tag95.xml"/><Relationship Id="rId34" Type="http://schemas.openxmlformats.org/officeDocument/2006/relationships/tags" Target="../tags/tag90.xml"/><Relationship Id="rId50" Type="http://schemas.openxmlformats.org/officeDocument/2006/relationships/tags" Target="../tags/tag106.xml"/><Relationship Id="rId55" Type="http://schemas.openxmlformats.org/officeDocument/2006/relationships/tags" Target="../tags/tag111.xml"/><Relationship Id="rId76" Type="http://schemas.openxmlformats.org/officeDocument/2006/relationships/tags" Target="../tags/tag132.xml"/><Relationship Id="rId7" Type="http://schemas.openxmlformats.org/officeDocument/2006/relationships/tags" Target="../tags/tag63.xml"/><Relationship Id="rId71" Type="http://schemas.openxmlformats.org/officeDocument/2006/relationships/tags" Target="../tags/tag127.xml"/><Relationship Id="rId2" Type="http://schemas.openxmlformats.org/officeDocument/2006/relationships/tags" Target="../tags/tag58.xml"/><Relationship Id="rId29" Type="http://schemas.openxmlformats.org/officeDocument/2006/relationships/tags" Target="../tags/tag85.xml"/><Relationship Id="rId24" Type="http://schemas.openxmlformats.org/officeDocument/2006/relationships/tags" Target="../tags/tag80.xml"/><Relationship Id="rId40" Type="http://schemas.openxmlformats.org/officeDocument/2006/relationships/tags" Target="../tags/tag96.xml"/><Relationship Id="rId45" Type="http://schemas.openxmlformats.org/officeDocument/2006/relationships/tags" Target="../tags/tag101.xml"/><Relationship Id="rId66" Type="http://schemas.openxmlformats.org/officeDocument/2006/relationships/tags" Target="../tags/tag12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ags" Target="../tags/tag13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6" Type="http://schemas.openxmlformats.org/officeDocument/2006/relationships/tags" Target="../tags/tag166.xml"/><Relationship Id="rId21" Type="http://schemas.openxmlformats.org/officeDocument/2006/relationships/tags" Target="../tags/tag161.xml"/><Relationship Id="rId42" Type="http://schemas.openxmlformats.org/officeDocument/2006/relationships/tags" Target="../tags/tag182.xml"/><Relationship Id="rId47" Type="http://schemas.openxmlformats.org/officeDocument/2006/relationships/tags" Target="../tags/tag187.xml"/><Relationship Id="rId63" Type="http://schemas.openxmlformats.org/officeDocument/2006/relationships/tags" Target="../tags/tag203.xml"/><Relationship Id="rId68" Type="http://schemas.openxmlformats.org/officeDocument/2006/relationships/tags" Target="../tags/tag208.xml"/><Relationship Id="rId84" Type="http://schemas.openxmlformats.org/officeDocument/2006/relationships/image" Target="../media/image11.svg"/><Relationship Id="rId16" Type="http://schemas.openxmlformats.org/officeDocument/2006/relationships/tags" Target="../tags/tag156.xml"/><Relationship Id="rId11" Type="http://schemas.openxmlformats.org/officeDocument/2006/relationships/tags" Target="../tags/tag151.xml"/><Relationship Id="rId32" Type="http://schemas.openxmlformats.org/officeDocument/2006/relationships/tags" Target="../tags/tag172.xml"/><Relationship Id="rId37" Type="http://schemas.openxmlformats.org/officeDocument/2006/relationships/tags" Target="../tags/tag177.xml"/><Relationship Id="rId53" Type="http://schemas.openxmlformats.org/officeDocument/2006/relationships/tags" Target="../tags/tag193.xml"/><Relationship Id="rId58" Type="http://schemas.openxmlformats.org/officeDocument/2006/relationships/tags" Target="../tags/tag198.xml"/><Relationship Id="rId74" Type="http://schemas.openxmlformats.org/officeDocument/2006/relationships/tags" Target="../tags/tag214.xml"/><Relationship Id="rId79" Type="http://schemas.openxmlformats.org/officeDocument/2006/relationships/tags" Target="../tags/tag219.xml"/><Relationship Id="rId5" Type="http://schemas.openxmlformats.org/officeDocument/2006/relationships/tags" Target="../tags/tag145.xml"/><Relationship Id="rId61" Type="http://schemas.openxmlformats.org/officeDocument/2006/relationships/tags" Target="../tags/tag201.xml"/><Relationship Id="rId82" Type="http://schemas.openxmlformats.org/officeDocument/2006/relationships/slideLayout" Target="../slideLayouts/slideLayout1.xml"/><Relationship Id="rId19" Type="http://schemas.openxmlformats.org/officeDocument/2006/relationships/tags" Target="../tags/tag159.xml"/><Relationship Id="rId14" Type="http://schemas.openxmlformats.org/officeDocument/2006/relationships/tags" Target="../tags/tag154.xml"/><Relationship Id="rId22" Type="http://schemas.openxmlformats.org/officeDocument/2006/relationships/tags" Target="../tags/tag162.xml"/><Relationship Id="rId27" Type="http://schemas.openxmlformats.org/officeDocument/2006/relationships/tags" Target="../tags/tag167.xml"/><Relationship Id="rId30" Type="http://schemas.openxmlformats.org/officeDocument/2006/relationships/tags" Target="../tags/tag170.xml"/><Relationship Id="rId35" Type="http://schemas.openxmlformats.org/officeDocument/2006/relationships/tags" Target="../tags/tag175.xml"/><Relationship Id="rId43" Type="http://schemas.openxmlformats.org/officeDocument/2006/relationships/tags" Target="../tags/tag183.xml"/><Relationship Id="rId48" Type="http://schemas.openxmlformats.org/officeDocument/2006/relationships/tags" Target="../tags/tag188.xml"/><Relationship Id="rId56" Type="http://schemas.openxmlformats.org/officeDocument/2006/relationships/tags" Target="../tags/tag196.xml"/><Relationship Id="rId64" Type="http://schemas.openxmlformats.org/officeDocument/2006/relationships/tags" Target="../tags/tag204.xml"/><Relationship Id="rId69" Type="http://schemas.openxmlformats.org/officeDocument/2006/relationships/tags" Target="../tags/tag209.xml"/><Relationship Id="rId77" Type="http://schemas.openxmlformats.org/officeDocument/2006/relationships/tags" Target="../tags/tag217.xml"/><Relationship Id="rId8" Type="http://schemas.openxmlformats.org/officeDocument/2006/relationships/tags" Target="../tags/tag148.xml"/><Relationship Id="rId51" Type="http://schemas.openxmlformats.org/officeDocument/2006/relationships/tags" Target="../tags/tag191.xml"/><Relationship Id="rId72" Type="http://schemas.openxmlformats.org/officeDocument/2006/relationships/tags" Target="../tags/tag212.xml"/><Relationship Id="rId80" Type="http://schemas.openxmlformats.org/officeDocument/2006/relationships/tags" Target="../tags/tag220.xml"/><Relationship Id="rId3" Type="http://schemas.openxmlformats.org/officeDocument/2006/relationships/tags" Target="../tags/tag143.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tags" Target="../tags/tag165.xml"/><Relationship Id="rId33" Type="http://schemas.openxmlformats.org/officeDocument/2006/relationships/tags" Target="../tags/tag173.xml"/><Relationship Id="rId38" Type="http://schemas.openxmlformats.org/officeDocument/2006/relationships/tags" Target="../tags/tag178.xml"/><Relationship Id="rId46" Type="http://schemas.openxmlformats.org/officeDocument/2006/relationships/tags" Target="../tags/tag186.xml"/><Relationship Id="rId59" Type="http://schemas.openxmlformats.org/officeDocument/2006/relationships/tags" Target="../tags/tag199.xml"/><Relationship Id="rId67" Type="http://schemas.openxmlformats.org/officeDocument/2006/relationships/tags" Target="../tags/tag207.xml"/><Relationship Id="rId20" Type="http://schemas.openxmlformats.org/officeDocument/2006/relationships/tags" Target="../tags/tag160.xml"/><Relationship Id="rId41" Type="http://schemas.openxmlformats.org/officeDocument/2006/relationships/tags" Target="../tags/tag181.xml"/><Relationship Id="rId54" Type="http://schemas.openxmlformats.org/officeDocument/2006/relationships/tags" Target="../tags/tag194.xml"/><Relationship Id="rId62" Type="http://schemas.openxmlformats.org/officeDocument/2006/relationships/tags" Target="../tags/tag202.xml"/><Relationship Id="rId70" Type="http://schemas.openxmlformats.org/officeDocument/2006/relationships/tags" Target="../tags/tag210.xml"/><Relationship Id="rId75" Type="http://schemas.openxmlformats.org/officeDocument/2006/relationships/tags" Target="../tags/tag215.xml"/><Relationship Id="rId83" Type="http://schemas.openxmlformats.org/officeDocument/2006/relationships/image" Target="../media/image6.png"/><Relationship Id="rId1" Type="http://schemas.openxmlformats.org/officeDocument/2006/relationships/tags" Target="../tags/tag141.xml"/><Relationship Id="rId6" Type="http://schemas.openxmlformats.org/officeDocument/2006/relationships/tags" Target="../tags/tag146.xml"/><Relationship Id="rId15" Type="http://schemas.openxmlformats.org/officeDocument/2006/relationships/tags" Target="../tags/tag155.xml"/><Relationship Id="rId23" Type="http://schemas.openxmlformats.org/officeDocument/2006/relationships/tags" Target="../tags/tag163.xml"/><Relationship Id="rId28" Type="http://schemas.openxmlformats.org/officeDocument/2006/relationships/tags" Target="../tags/tag168.xml"/><Relationship Id="rId36" Type="http://schemas.openxmlformats.org/officeDocument/2006/relationships/tags" Target="../tags/tag176.xml"/><Relationship Id="rId49" Type="http://schemas.openxmlformats.org/officeDocument/2006/relationships/tags" Target="../tags/tag189.xml"/><Relationship Id="rId57" Type="http://schemas.openxmlformats.org/officeDocument/2006/relationships/tags" Target="../tags/tag197.xml"/><Relationship Id="rId10" Type="http://schemas.openxmlformats.org/officeDocument/2006/relationships/tags" Target="../tags/tag150.xml"/><Relationship Id="rId31" Type="http://schemas.openxmlformats.org/officeDocument/2006/relationships/tags" Target="../tags/tag171.xml"/><Relationship Id="rId44" Type="http://schemas.openxmlformats.org/officeDocument/2006/relationships/tags" Target="../tags/tag184.xml"/><Relationship Id="rId52" Type="http://schemas.openxmlformats.org/officeDocument/2006/relationships/tags" Target="../tags/tag192.xml"/><Relationship Id="rId60" Type="http://schemas.openxmlformats.org/officeDocument/2006/relationships/tags" Target="../tags/tag200.xml"/><Relationship Id="rId65" Type="http://schemas.openxmlformats.org/officeDocument/2006/relationships/tags" Target="../tags/tag205.xml"/><Relationship Id="rId73" Type="http://schemas.openxmlformats.org/officeDocument/2006/relationships/tags" Target="../tags/tag213.xml"/><Relationship Id="rId78" Type="http://schemas.openxmlformats.org/officeDocument/2006/relationships/tags" Target="../tags/tag218.xml"/><Relationship Id="rId81" Type="http://schemas.openxmlformats.org/officeDocument/2006/relationships/tags" Target="../tags/tag221.xml"/><Relationship Id="rId4" Type="http://schemas.openxmlformats.org/officeDocument/2006/relationships/tags" Target="../tags/tag144.xml"/><Relationship Id="rId9" Type="http://schemas.openxmlformats.org/officeDocument/2006/relationships/tags" Target="../tags/tag149.xml"/><Relationship Id="rId13" Type="http://schemas.openxmlformats.org/officeDocument/2006/relationships/tags" Target="../tags/tag153.xml"/><Relationship Id="rId18" Type="http://schemas.openxmlformats.org/officeDocument/2006/relationships/tags" Target="../tags/tag158.xml"/><Relationship Id="rId39" Type="http://schemas.openxmlformats.org/officeDocument/2006/relationships/tags" Target="../tags/tag179.xml"/><Relationship Id="rId34" Type="http://schemas.openxmlformats.org/officeDocument/2006/relationships/tags" Target="../tags/tag174.xml"/><Relationship Id="rId50" Type="http://schemas.openxmlformats.org/officeDocument/2006/relationships/tags" Target="../tags/tag190.xml"/><Relationship Id="rId55" Type="http://schemas.openxmlformats.org/officeDocument/2006/relationships/tags" Target="../tags/tag195.xml"/><Relationship Id="rId76" Type="http://schemas.openxmlformats.org/officeDocument/2006/relationships/tags" Target="../tags/tag216.xml"/><Relationship Id="rId7" Type="http://schemas.openxmlformats.org/officeDocument/2006/relationships/tags" Target="../tags/tag147.xml"/><Relationship Id="rId71" Type="http://schemas.openxmlformats.org/officeDocument/2006/relationships/tags" Target="../tags/tag211.xml"/><Relationship Id="rId2" Type="http://schemas.openxmlformats.org/officeDocument/2006/relationships/tags" Target="../tags/tag142.xml"/><Relationship Id="rId29" Type="http://schemas.openxmlformats.org/officeDocument/2006/relationships/tags" Target="../tags/tag169.xml"/><Relationship Id="rId24" Type="http://schemas.openxmlformats.org/officeDocument/2006/relationships/tags" Target="../tags/tag164.xml"/><Relationship Id="rId40" Type="http://schemas.openxmlformats.org/officeDocument/2006/relationships/tags" Target="../tags/tag180.xml"/><Relationship Id="rId45" Type="http://schemas.openxmlformats.org/officeDocument/2006/relationships/tags" Target="../tags/tag185.xml"/><Relationship Id="rId66" Type="http://schemas.openxmlformats.org/officeDocument/2006/relationships/tags" Target="../tags/tag20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3.xml"/><Relationship Id="rId1" Type="http://schemas.openxmlformats.org/officeDocument/2006/relationships/tags" Target="../tags/tag222.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s>
</file>

<file path=ppt/slides/_rels/slide9.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slideLayout" Target="../slideLayouts/slideLayout1.xml"/><Relationship Id="rId5" Type="http://schemas.openxmlformats.org/officeDocument/2006/relationships/tags" Target="../tags/tag235.xml"/><Relationship Id="rId4" Type="http://schemas.openxmlformats.org/officeDocument/2006/relationships/tags" Target="../tags/tag2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文本框 78">
            <a:extLst>
              <a:ext uri="{FF2B5EF4-FFF2-40B4-BE49-F238E27FC236}">
                <a16:creationId xmlns:a16="http://schemas.microsoft.com/office/drawing/2014/main" xmlns="" id="{CE2E5E7C-CA7D-4BD4-8052-90E77DC555C0}"/>
              </a:ext>
            </a:extLst>
          </p:cNvPr>
          <p:cNvSpPr txBox="1"/>
          <p:nvPr/>
        </p:nvSpPr>
        <p:spPr>
          <a:xfrm>
            <a:off x="4248150" y="2932152"/>
            <a:ext cx="6083300" cy="1107996"/>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sz="6600" dirty="0"/>
              <a:t>风雨无阻向前进</a:t>
            </a:r>
          </a:p>
        </p:txBody>
      </p:sp>
      <p:sp>
        <p:nvSpPr>
          <p:cNvPr id="106" name="文本框 105">
            <a:extLst>
              <a:ext uri="{FF2B5EF4-FFF2-40B4-BE49-F238E27FC236}">
                <a16:creationId xmlns:a16="http://schemas.microsoft.com/office/drawing/2014/main" xmlns="" id="{AEE66237-E66E-4A83-AC12-F4836A4DFFF1}"/>
              </a:ext>
            </a:extLst>
          </p:cNvPr>
          <p:cNvSpPr txBox="1"/>
          <p:nvPr/>
        </p:nvSpPr>
        <p:spPr>
          <a:xfrm>
            <a:off x="4343400" y="3953748"/>
            <a:ext cx="4941277" cy="523220"/>
          </a:xfrm>
          <a:prstGeom prst="rect">
            <a:avLst/>
          </a:prstGeom>
          <a:noFill/>
        </p:spPr>
        <p:txBody>
          <a:bodyPr wrap="square" rtlCol="0">
            <a:spAutoFit/>
          </a:bodyPr>
          <a:lstStyle/>
          <a:p>
            <a:pPr algn="dist"/>
            <a:r>
              <a:rPr lang="zh-CN" altLang="en-US" sz="2800"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新拟态风格通用模板</a:t>
            </a:r>
          </a:p>
        </p:txBody>
      </p:sp>
      <p:sp>
        <p:nvSpPr>
          <p:cNvPr id="107" name="矩形 106">
            <a:extLst>
              <a:ext uri="{FF2B5EF4-FFF2-40B4-BE49-F238E27FC236}">
                <a16:creationId xmlns:a16="http://schemas.microsoft.com/office/drawing/2014/main" xmlns="" id="{FFCBB780-D2CD-4BA1-8F95-F6781BE7D4C8}"/>
              </a:ext>
            </a:extLst>
          </p:cNvPr>
          <p:cNvSpPr/>
          <p:nvPr/>
        </p:nvSpPr>
        <p:spPr>
          <a:xfrm>
            <a:off x="3905702" y="2407663"/>
            <a:ext cx="4097597"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p>
            <a:pPr algn="ctr"/>
            <a:r>
              <a:rPr lang="en-US" altLang="zh-CN" sz="3600" dirty="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Neumorphism</a:t>
            </a:r>
            <a:endParaRPr lang="zh-CN" altLang="en-US" sz="3600" dirty="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147" name="组合 146">
            <a:extLst>
              <a:ext uri="{FF2B5EF4-FFF2-40B4-BE49-F238E27FC236}">
                <a16:creationId xmlns:a16="http://schemas.microsoft.com/office/drawing/2014/main" xmlns="" id="{1F4AA742-A517-4932-A5B8-A727DA88C605}"/>
              </a:ext>
            </a:extLst>
          </p:cNvPr>
          <p:cNvGrpSpPr/>
          <p:nvPr/>
        </p:nvGrpSpPr>
        <p:grpSpPr>
          <a:xfrm>
            <a:off x="276677" y="1664970"/>
            <a:ext cx="3471809" cy="6767830"/>
            <a:chOff x="276677" y="1664970"/>
            <a:chExt cx="3471809" cy="6767830"/>
          </a:xfrm>
        </p:grpSpPr>
        <p:sp>
          <p:nvSpPr>
            <p:cNvPr id="116" name="PA-圆角矩形 9">
              <a:extLst>
                <a:ext uri="{FF2B5EF4-FFF2-40B4-BE49-F238E27FC236}">
                  <a16:creationId xmlns:a16="http://schemas.microsoft.com/office/drawing/2014/main" xmlns="" id="{DD7C10ED-F21A-42F5-866C-2F29FA639F22}"/>
                </a:ext>
              </a:extLst>
            </p:cNvPr>
            <p:cNvSpPr/>
            <p:nvPr>
              <p:custDataLst>
                <p:tags r:id="rId28"/>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PA-圆角矩形 10">
              <a:extLst>
                <a:ext uri="{FF2B5EF4-FFF2-40B4-BE49-F238E27FC236}">
                  <a16:creationId xmlns:a16="http://schemas.microsoft.com/office/drawing/2014/main" xmlns="" id="{098760A4-24C0-44C7-B282-5092741E5B40}"/>
                </a:ext>
              </a:extLst>
            </p:cNvPr>
            <p:cNvSpPr/>
            <p:nvPr>
              <p:custDataLst>
                <p:tags r:id="rId29"/>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PA-圆角矩形 11">
              <a:extLst>
                <a:ext uri="{FF2B5EF4-FFF2-40B4-BE49-F238E27FC236}">
                  <a16:creationId xmlns:a16="http://schemas.microsoft.com/office/drawing/2014/main" xmlns="" id="{5565DA7E-95A1-4AAB-81E5-8E0E1CD37F11}"/>
                </a:ext>
              </a:extLst>
            </p:cNvPr>
            <p:cNvSpPr/>
            <p:nvPr>
              <p:custDataLst>
                <p:tags r:id="rId30"/>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PA-椭圆 13">
              <a:extLst>
                <a:ext uri="{FF2B5EF4-FFF2-40B4-BE49-F238E27FC236}">
                  <a16:creationId xmlns:a16="http://schemas.microsoft.com/office/drawing/2014/main" xmlns="" id="{2696F3AE-D87C-4FC3-BF6B-AF6746549B70}"/>
                </a:ext>
              </a:extLst>
            </p:cNvPr>
            <p:cNvSpPr/>
            <p:nvPr>
              <p:custDataLst>
                <p:tags r:id="rId31"/>
              </p:custDataLst>
            </p:nvPr>
          </p:nvSpPr>
          <p:spPr>
            <a:xfrm>
              <a:off x="2207982" y="5039490"/>
              <a:ext cx="312436" cy="312436"/>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PA-椭圆 14">
              <a:extLst>
                <a:ext uri="{FF2B5EF4-FFF2-40B4-BE49-F238E27FC236}">
                  <a16:creationId xmlns:a16="http://schemas.microsoft.com/office/drawing/2014/main" xmlns="" id="{18A394AF-84BD-4F0C-9D6D-33B84E0BD9F0}"/>
                </a:ext>
              </a:extLst>
            </p:cNvPr>
            <p:cNvSpPr/>
            <p:nvPr>
              <p:custDataLst>
                <p:tags r:id="rId32"/>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1" name="PA-椭圆 15">
              <a:extLst>
                <a:ext uri="{FF2B5EF4-FFF2-40B4-BE49-F238E27FC236}">
                  <a16:creationId xmlns:a16="http://schemas.microsoft.com/office/drawing/2014/main" xmlns="" id="{A0944CA4-157B-46C5-91E4-B24BA3BC67E6}"/>
                </a:ext>
              </a:extLst>
            </p:cNvPr>
            <p:cNvSpPr/>
            <p:nvPr>
              <p:custDataLst>
                <p:tags r:id="rId33"/>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2" name="PA-椭圆 16">
              <a:extLst>
                <a:ext uri="{FF2B5EF4-FFF2-40B4-BE49-F238E27FC236}">
                  <a16:creationId xmlns:a16="http://schemas.microsoft.com/office/drawing/2014/main" xmlns="" id="{23FF2ABF-3414-45A9-8C5E-30415FD0A686}"/>
                </a:ext>
              </a:extLst>
            </p:cNvPr>
            <p:cNvSpPr/>
            <p:nvPr>
              <p:custDataLst>
                <p:tags r:id="rId34"/>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3" name="PA-任意多边形 20">
              <a:extLst>
                <a:ext uri="{FF2B5EF4-FFF2-40B4-BE49-F238E27FC236}">
                  <a16:creationId xmlns:a16="http://schemas.microsoft.com/office/drawing/2014/main" xmlns="" id="{9552F883-892D-4EB7-9B50-CD998B3D5790}"/>
                </a:ext>
              </a:extLst>
            </p:cNvPr>
            <p:cNvSpPr/>
            <p:nvPr>
              <p:custDataLst>
                <p:tags r:id="rId35"/>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PA-圆角矩形 23">
              <a:extLst>
                <a:ext uri="{FF2B5EF4-FFF2-40B4-BE49-F238E27FC236}">
                  <a16:creationId xmlns:a16="http://schemas.microsoft.com/office/drawing/2014/main" xmlns="" id="{B675154B-3746-4BF0-B99D-410369D95F58}"/>
                </a:ext>
              </a:extLst>
            </p:cNvPr>
            <p:cNvSpPr/>
            <p:nvPr>
              <p:custDataLst>
                <p:tags r:id="rId36"/>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25" name="组合 124">
              <a:extLst>
                <a:ext uri="{FF2B5EF4-FFF2-40B4-BE49-F238E27FC236}">
                  <a16:creationId xmlns:a16="http://schemas.microsoft.com/office/drawing/2014/main" xmlns="" id="{D851B2AF-4CD8-4104-AE44-2FF480154BF6}"/>
                </a:ext>
              </a:extLst>
            </p:cNvPr>
            <p:cNvGrpSpPr/>
            <p:nvPr/>
          </p:nvGrpSpPr>
          <p:grpSpPr>
            <a:xfrm>
              <a:off x="1400369" y="3032463"/>
              <a:ext cx="1344891" cy="1126030"/>
              <a:chOff x="4486124" y="1957919"/>
              <a:chExt cx="3219752" cy="2695787"/>
            </a:xfrm>
          </p:grpSpPr>
          <p:grpSp>
            <p:nvGrpSpPr>
              <p:cNvPr id="138" name="组合 137">
                <a:extLst>
                  <a:ext uri="{FF2B5EF4-FFF2-40B4-BE49-F238E27FC236}">
                    <a16:creationId xmlns:a16="http://schemas.microsoft.com/office/drawing/2014/main" xmlns="" id="{40078130-4BA4-48B2-9455-53D58BB13DF2}"/>
                  </a:ext>
                </a:extLst>
              </p:cNvPr>
              <p:cNvGrpSpPr/>
              <p:nvPr/>
            </p:nvGrpSpPr>
            <p:grpSpPr>
              <a:xfrm>
                <a:off x="4964223" y="1957919"/>
                <a:ext cx="2263554" cy="1926428"/>
                <a:chOff x="3978054" y="3018855"/>
                <a:chExt cx="882650" cy="751191"/>
              </a:xfrm>
            </p:grpSpPr>
            <p:sp>
              <p:nvSpPr>
                <p:cNvPr id="144" name="PA-任意多边形 46">
                  <a:extLst>
                    <a:ext uri="{FF2B5EF4-FFF2-40B4-BE49-F238E27FC236}">
                      <a16:creationId xmlns:a16="http://schemas.microsoft.com/office/drawing/2014/main" xmlns="" id="{8D6E64F8-DD6E-42E1-980E-1EF305F983CE}"/>
                    </a:ext>
                  </a:extLst>
                </p:cNvPr>
                <p:cNvSpPr/>
                <p:nvPr>
                  <p:custDataLst>
                    <p:tags r:id="rId52"/>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5" name="PA-文本框 47">
                  <a:extLst>
                    <a:ext uri="{FF2B5EF4-FFF2-40B4-BE49-F238E27FC236}">
                      <a16:creationId xmlns:a16="http://schemas.microsoft.com/office/drawing/2014/main" xmlns="" id="{716C5F91-0E70-4328-B972-1C5225A33A5F}"/>
                    </a:ext>
                  </a:extLst>
                </p:cNvPr>
                <p:cNvSpPr txBox="1"/>
                <p:nvPr>
                  <p:custDataLst>
                    <p:tags r:id="rId53"/>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39" name="组合 138">
                <a:extLst>
                  <a:ext uri="{FF2B5EF4-FFF2-40B4-BE49-F238E27FC236}">
                    <a16:creationId xmlns:a16="http://schemas.microsoft.com/office/drawing/2014/main" xmlns="" id="{ACA83E08-3D02-47AA-BA94-D6AD3C00E3D2}"/>
                  </a:ext>
                </a:extLst>
              </p:cNvPr>
              <p:cNvGrpSpPr/>
              <p:nvPr/>
            </p:nvGrpSpPr>
            <p:grpSpPr>
              <a:xfrm>
                <a:off x="4486124" y="4081811"/>
                <a:ext cx="3219752" cy="571895"/>
                <a:chOff x="4994194" y="3180111"/>
                <a:chExt cx="3219752" cy="571895"/>
              </a:xfrm>
            </p:grpSpPr>
            <p:grpSp>
              <p:nvGrpSpPr>
                <p:cNvPr id="140" name="组合 139">
                  <a:extLst>
                    <a:ext uri="{FF2B5EF4-FFF2-40B4-BE49-F238E27FC236}">
                      <a16:creationId xmlns:a16="http://schemas.microsoft.com/office/drawing/2014/main" xmlns="" id="{4D007025-3B8B-4841-976C-F061B5DF951B}"/>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142" name="PA-文本框 44">
                    <a:extLst>
                      <a:ext uri="{FF2B5EF4-FFF2-40B4-BE49-F238E27FC236}">
                        <a16:creationId xmlns:a16="http://schemas.microsoft.com/office/drawing/2014/main" xmlns="" id="{C8327B3B-7BE1-458C-B5C6-BE537C1A1F93}"/>
                      </a:ext>
                    </a:extLst>
                  </p:cNvPr>
                  <p:cNvSpPr txBox="1"/>
                  <p:nvPr>
                    <p:custDataLst>
                      <p:tags r:id="rId50"/>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43" name="PA-椭圆 45">
                    <a:extLst>
                      <a:ext uri="{FF2B5EF4-FFF2-40B4-BE49-F238E27FC236}">
                        <a16:creationId xmlns:a16="http://schemas.microsoft.com/office/drawing/2014/main" xmlns="" id="{68F09CA9-CDE9-4A61-A48D-B00BECAB2D2F}"/>
                      </a:ext>
                    </a:extLst>
                  </p:cNvPr>
                  <p:cNvSpPr/>
                  <p:nvPr>
                    <p:custDataLst>
                      <p:tags r:id="rId51"/>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41" name="PA-文本框 43">
                  <a:extLst>
                    <a:ext uri="{FF2B5EF4-FFF2-40B4-BE49-F238E27FC236}">
                      <a16:creationId xmlns:a16="http://schemas.microsoft.com/office/drawing/2014/main" xmlns="" id="{F4DCD967-E3C3-43EA-BB6E-C2A5D8B45240}"/>
                    </a:ext>
                  </a:extLst>
                </p:cNvPr>
                <p:cNvSpPr txBox="1"/>
                <p:nvPr>
                  <p:custDataLst>
                    <p:tags r:id="rId49"/>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26" name="PA-文本框 49">
              <a:extLst>
                <a:ext uri="{FF2B5EF4-FFF2-40B4-BE49-F238E27FC236}">
                  <a16:creationId xmlns:a16="http://schemas.microsoft.com/office/drawing/2014/main" xmlns="" id="{3D89E400-1FE3-49AE-9E3A-14D19EDD8D9A}"/>
                </a:ext>
              </a:extLst>
            </p:cNvPr>
            <p:cNvSpPr txBox="1"/>
            <p:nvPr>
              <p:custDataLst>
                <p:tags r:id="rId37"/>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chemeClr val="bg1">
                          <a:alpha val="85000"/>
                        </a:scheme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chemeClr val="bg1">
                        <a:alpha val="85000"/>
                      </a:scheme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27" name="PA-文本框 28">
              <a:extLst>
                <a:ext uri="{FF2B5EF4-FFF2-40B4-BE49-F238E27FC236}">
                  <a16:creationId xmlns:a16="http://schemas.microsoft.com/office/drawing/2014/main" xmlns="" id="{252F57D0-A7E4-4C56-9C3C-F97F7C37D50F}"/>
                </a:ext>
              </a:extLst>
            </p:cNvPr>
            <p:cNvSpPr txBox="1"/>
            <p:nvPr>
              <p:custDataLst>
                <p:tags r:id="rId38"/>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28" name="PA-文本框 25">
              <a:extLst>
                <a:ext uri="{FF2B5EF4-FFF2-40B4-BE49-F238E27FC236}">
                  <a16:creationId xmlns:a16="http://schemas.microsoft.com/office/drawing/2014/main" xmlns="" id="{129E83F1-9E6A-4ADF-868F-8A5C105E3AAD}"/>
                </a:ext>
              </a:extLst>
            </p:cNvPr>
            <p:cNvSpPr txBox="1"/>
            <p:nvPr>
              <p:custDataLst>
                <p:tags r:id="rId39"/>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29" name="PA-圆角矩形 24">
              <a:extLst>
                <a:ext uri="{FF2B5EF4-FFF2-40B4-BE49-F238E27FC236}">
                  <a16:creationId xmlns:a16="http://schemas.microsoft.com/office/drawing/2014/main" xmlns="" id="{61328575-BD52-4939-8846-357D3C8B5FC2}"/>
                </a:ext>
              </a:extLst>
            </p:cNvPr>
            <p:cNvSpPr/>
            <p:nvPr>
              <p:custDataLst>
                <p:tags r:id="rId40"/>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30" name="PA-文本框 29">
              <a:extLst>
                <a:ext uri="{FF2B5EF4-FFF2-40B4-BE49-F238E27FC236}">
                  <a16:creationId xmlns:a16="http://schemas.microsoft.com/office/drawing/2014/main" xmlns="" id="{970DF73F-69E0-4DBC-A299-D09A19EB830E}"/>
                </a:ext>
              </a:extLst>
            </p:cNvPr>
            <p:cNvSpPr txBox="1"/>
            <p:nvPr>
              <p:custDataLst>
                <p:tags r:id="rId41"/>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131" name="PA-文本框 29">
              <a:extLst>
                <a:ext uri="{FF2B5EF4-FFF2-40B4-BE49-F238E27FC236}">
                  <a16:creationId xmlns:a16="http://schemas.microsoft.com/office/drawing/2014/main" xmlns="" id="{84E14FBA-08E8-429F-93ED-511A9A3AFF3C}"/>
                </a:ext>
              </a:extLst>
            </p:cNvPr>
            <p:cNvSpPr txBox="1"/>
            <p:nvPr>
              <p:custDataLst>
                <p:tags r:id="rId42"/>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132" name="PA-文本框 25">
              <a:extLst>
                <a:ext uri="{FF2B5EF4-FFF2-40B4-BE49-F238E27FC236}">
                  <a16:creationId xmlns:a16="http://schemas.microsoft.com/office/drawing/2014/main" xmlns="" id="{132EA29D-D378-49AE-8F33-5FE93AEBD847}"/>
                </a:ext>
              </a:extLst>
            </p:cNvPr>
            <p:cNvSpPr txBox="1"/>
            <p:nvPr>
              <p:custDataLst>
                <p:tags r:id="rId43"/>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133" name="PA-文本框 28">
              <a:extLst>
                <a:ext uri="{FF2B5EF4-FFF2-40B4-BE49-F238E27FC236}">
                  <a16:creationId xmlns:a16="http://schemas.microsoft.com/office/drawing/2014/main" xmlns="" id="{B697141F-483A-4F39-B0B3-5491D958B3E3}"/>
                </a:ext>
              </a:extLst>
            </p:cNvPr>
            <p:cNvSpPr txBox="1"/>
            <p:nvPr>
              <p:custDataLst>
                <p:tags r:id="rId44"/>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34" name="PA-文本框 48">
              <a:extLst>
                <a:ext uri="{FF2B5EF4-FFF2-40B4-BE49-F238E27FC236}">
                  <a16:creationId xmlns:a16="http://schemas.microsoft.com/office/drawing/2014/main" xmlns="" id="{6C00228F-08B9-45C8-BE73-7959A4388CFF}"/>
                </a:ext>
              </a:extLst>
            </p:cNvPr>
            <p:cNvSpPr txBox="1"/>
            <p:nvPr>
              <p:custDataLst>
                <p:tags r:id="rId45"/>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135" name="PA-文本框 38">
              <a:extLst>
                <a:ext uri="{FF2B5EF4-FFF2-40B4-BE49-F238E27FC236}">
                  <a16:creationId xmlns:a16="http://schemas.microsoft.com/office/drawing/2014/main" xmlns="" id="{A03C1C65-3C5A-451B-BA12-BB72CE0B1A96}"/>
                </a:ext>
              </a:extLst>
            </p:cNvPr>
            <p:cNvSpPr txBox="1"/>
            <p:nvPr>
              <p:custDataLst>
                <p:tags r:id="rId46"/>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136" name="PA-文本框 38">
              <a:extLst>
                <a:ext uri="{FF2B5EF4-FFF2-40B4-BE49-F238E27FC236}">
                  <a16:creationId xmlns:a16="http://schemas.microsoft.com/office/drawing/2014/main" xmlns="" id="{9C7695AA-41A6-4A8A-A65F-94E382D70C18}"/>
                </a:ext>
              </a:extLst>
            </p:cNvPr>
            <p:cNvSpPr txBox="1"/>
            <p:nvPr>
              <p:custDataLst>
                <p:tags r:id="rId47"/>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137" name="PA-文本框 48">
              <a:extLst>
                <a:ext uri="{FF2B5EF4-FFF2-40B4-BE49-F238E27FC236}">
                  <a16:creationId xmlns:a16="http://schemas.microsoft.com/office/drawing/2014/main" xmlns="" id="{F5242D34-9B64-4F55-8A60-59B29273FEA5}"/>
                </a:ext>
              </a:extLst>
            </p:cNvPr>
            <p:cNvSpPr txBox="1"/>
            <p:nvPr>
              <p:custDataLst>
                <p:tags r:id="rId48"/>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148" name="组合 147">
            <a:extLst>
              <a:ext uri="{FF2B5EF4-FFF2-40B4-BE49-F238E27FC236}">
                <a16:creationId xmlns:a16="http://schemas.microsoft.com/office/drawing/2014/main" xmlns="" id="{133D3569-E04C-4D79-A83E-B63A8BD96844}"/>
              </a:ext>
            </a:extLst>
          </p:cNvPr>
          <p:cNvGrpSpPr/>
          <p:nvPr/>
        </p:nvGrpSpPr>
        <p:grpSpPr>
          <a:xfrm>
            <a:off x="8506277" y="-4157980"/>
            <a:ext cx="3471809" cy="6767830"/>
            <a:chOff x="276677" y="1664970"/>
            <a:chExt cx="3471809" cy="6767830"/>
          </a:xfrm>
        </p:grpSpPr>
        <p:sp>
          <p:nvSpPr>
            <p:cNvPr id="149" name="PA-圆角矩形 9">
              <a:extLst>
                <a:ext uri="{FF2B5EF4-FFF2-40B4-BE49-F238E27FC236}">
                  <a16:creationId xmlns:a16="http://schemas.microsoft.com/office/drawing/2014/main" xmlns="" id="{F355C3F6-61A3-460F-A66C-7493F8C31D11}"/>
                </a:ext>
              </a:extLst>
            </p:cNvPr>
            <p:cNvSpPr/>
            <p:nvPr>
              <p:custDataLst>
                <p:tags r:id="rId2"/>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PA-圆角矩形 10">
              <a:extLst>
                <a:ext uri="{FF2B5EF4-FFF2-40B4-BE49-F238E27FC236}">
                  <a16:creationId xmlns:a16="http://schemas.microsoft.com/office/drawing/2014/main" xmlns="" id="{CD97F2A8-2FA9-40E2-9B7E-B3F8CC07F68C}"/>
                </a:ext>
              </a:extLst>
            </p:cNvPr>
            <p:cNvSpPr/>
            <p:nvPr>
              <p:custDataLst>
                <p:tags r:id="rId3"/>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PA-圆角矩形 11">
              <a:extLst>
                <a:ext uri="{FF2B5EF4-FFF2-40B4-BE49-F238E27FC236}">
                  <a16:creationId xmlns:a16="http://schemas.microsoft.com/office/drawing/2014/main" xmlns="" id="{DBC96D21-D2A5-460C-A418-0FEB29AAB9F0}"/>
                </a:ext>
              </a:extLst>
            </p:cNvPr>
            <p:cNvSpPr/>
            <p:nvPr>
              <p:custDataLst>
                <p:tags r:id="rId4"/>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PA-椭圆 13">
              <a:extLst>
                <a:ext uri="{FF2B5EF4-FFF2-40B4-BE49-F238E27FC236}">
                  <a16:creationId xmlns:a16="http://schemas.microsoft.com/office/drawing/2014/main" xmlns="" id="{204EA756-CD7A-46D4-A463-38814DBD0884}"/>
                </a:ext>
              </a:extLst>
            </p:cNvPr>
            <p:cNvSpPr/>
            <p:nvPr>
              <p:custDataLst>
                <p:tags r:id="rId5"/>
              </p:custDataLst>
            </p:nvPr>
          </p:nvSpPr>
          <p:spPr>
            <a:xfrm>
              <a:off x="2207982" y="5039490"/>
              <a:ext cx="312436" cy="312436"/>
            </a:xfrm>
            <a:prstGeom prst="ellipse">
              <a:avLst/>
            </a:prstGeom>
            <a:solidFill>
              <a:srgbClr val="5E718F"/>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PA-椭圆 14">
              <a:extLst>
                <a:ext uri="{FF2B5EF4-FFF2-40B4-BE49-F238E27FC236}">
                  <a16:creationId xmlns:a16="http://schemas.microsoft.com/office/drawing/2014/main" xmlns="" id="{520B1967-C8DE-4ECF-982D-28AA27045E4A}"/>
                </a:ext>
              </a:extLst>
            </p:cNvPr>
            <p:cNvSpPr/>
            <p:nvPr>
              <p:custDataLst>
                <p:tags r:id="rId6"/>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4" name="PA-椭圆 15">
              <a:extLst>
                <a:ext uri="{FF2B5EF4-FFF2-40B4-BE49-F238E27FC236}">
                  <a16:creationId xmlns:a16="http://schemas.microsoft.com/office/drawing/2014/main" xmlns="" id="{C23325CD-FF08-443D-B377-D9765832236D}"/>
                </a:ext>
              </a:extLst>
            </p:cNvPr>
            <p:cNvSpPr/>
            <p:nvPr>
              <p:custDataLst>
                <p:tags r:id="rId7"/>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5" name="PA-椭圆 16">
              <a:extLst>
                <a:ext uri="{FF2B5EF4-FFF2-40B4-BE49-F238E27FC236}">
                  <a16:creationId xmlns:a16="http://schemas.microsoft.com/office/drawing/2014/main" xmlns="" id="{85BEB94A-19CB-4B9F-BB36-E2E5D769D288}"/>
                </a:ext>
              </a:extLst>
            </p:cNvPr>
            <p:cNvSpPr/>
            <p:nvPr>
              <p:custDataLst>
                <p:tags r:id="rId8"/>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6" name="PA-任意多边形 20">
              <a:extLst>
                <a:ext uri="{FF2B5EF4-FFF2-40B4-BE49-F238E27FC236}">
                  <a16:creationId xmlns:a16="http://schemas.microsoft.com/office/drawing/2014/main" xmlns="" id="{6375C0F8-88DB-4AF1-A990-FAEB25AC75CB}"/>
                </a:ext>
              </a:extLst>
            </p:cNvPr>
            <p:cNvSpPr/>
            <p:nvPr>
              <p:custDataLst>
                <p:tags r:id="rId9"/>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PA-圆角矩形 23">
              <a:extLst>
                <a:ext uri="{FF2B5EF4-FFF2-40B4-BE49-F238E27FC236}">
                  <a16:creationId xmlns:a16="http://schemas.microsoft.com/office/drawing/2014/main" xmlns="" id="{E7F0EB12-DABD-478A-9D6F-2224675D6ABF}"/>
                </a:ext>
              </a:extLst>
            </p:cNvPr>
            <p:cNvSpPr/>
            <p:nvPr>
              <p:custDataLst>
                <p:tags r:id="rId10"/>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58" name="组合 157">
              <a:extLst>
                <a:ext uri="{FF2B5EF4-FFF2-40B4-BE49-F238E27FC236}">
                  <a16:creationId xmlns:a16="http://schemas.microsoft.com/office/drawing/2014/main" xmlns="" id="{DCF57950-2955-4801-9382-04133486CA21}"/>
                </a:ext>
              </a:extLst>
            </p:cNvPr>
            <p:cNvGrpSpPr/>
            <p:nvPr/>
          </p:nvGrpSpPr>
          <p:grpSpPr>
            <a:xfrm>
              <a:off x="1400369" y="3032463"/>
              <a:ext cx="1344891" cy="1126030"/>
              <a:chOff x="4486124" y="1957919"/>
              <a:chExt cx="3219752" cy="2695787"/>
            </a:xfrm>
          </p:grpSpPr>
          <p:grpSp>
            <p:nvGrpSpPr>
              <p:cNvPr id="171" name="组合 170">
                <a:extLst>
                  <a:ext uri="{FF2B5EF4-FFF2-40B4-BE49-F238E27FC236}">
                    <a16:creationId xmlns:a16="http://schemas.microsoft.com/office/drawing/2014/main" xmlns="" id="{0C42CF46-E7CA-4438-85EA-35F2E5BC0CB4}"/>
                  </a:ext>
                </a:extLst>
              </p:cNvPr>
              <p:cNvGrpSpPr/>
              <p:nvPr/>
            </p:nvGrpSpPr>
            <p:grpSpPr>
              <a:xfrm>
                <a:off x="4964223" y="1957919"/>
                <a:ext cx="2263554" cy="1926428"/>
                <a:chOff x="3978054" y="3018855"/>
                <a:chExt cx="882650" cy="751191"/>
              </a:xfrm>
            </p:grpSpPr>
            <p:sp>
              <p:nvSpPr>
                <p:cNvPr id="177" name="PA-任意多边形 46">
                  <a:extLst>
                    <a:ext uri="{FF2B5EF4-FFF2-40B4-BE49-F238E27FC236}">
                      <a16:creationId xmlns:a16="http://schemas.microsoft.com/office/drawing/2014/main" xmlns="" id="{2B363DF6-7672-40B0-BBAF-0DB43779FA8F}"/>
                    </a:ext>
                  </a:extLst>
                </p:cNvPr>
                <p:cNvSpPr/>
                <p:nvPr>
                  <p:custDataLst>
                    <p:tags r:id="rId26"/>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8" name="PA-文本框 47">
                  <a:extLst>
                    <a:ext uri="{FF2B5EF4-FFF2-40B4-BE49-F238E27FC236}">
                      <a16:creationId xmlns:a16="http://schemas.microsoft.com/office/drawing/2014/main" xmlns="" id="{49424B50-8C39-4DBB-A574-02E3C34C8C0A}"/>
                    </a:ext>
                  </a:extLst>
                </p:cNvPr>
                <p:cNvSpPr txBox="1"/>
                <p:nvPr>
                  <p:custDataLst>
                    <p:tags r:id="rId27"/>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72" name="组合 171">
                <a:extLst>
                  <a:ext uri="{FF2B5EF4-FFF2-40B4-BE49-F238E27FC236}">
                    <a16:creationId xmlns:a16="http://schemas.microsoft.com/office/drawing/2014/main" xmlns="" id="{106CE43F-54C8-48DB-A11F-1A7136464538}"/>
                  </a:ext>
                </a:extLst>
              </p:cNvPr>
              <p:cNvGrpSpPr/>
              <p:nvPr/>
            </p:nvGrpSpPr>
            <p:grpSpPr>
              <a:xfrm>
                <a:off x="4486124" y="4081811"/>
                <a:ext cx="3219752" cy="571895"/>
                <a:chOff x="4994194" y="3180111"/>
                <a:chExt cx="3219752" cy="571895"/>
              </a:xfrm>
            </p:grpSpPr>
            <p:grpSp>
              <p:nvGrpSpPr>
                <p:cNvPr id="173" name="组合 172">
                  <a:extLst>
                    <a:ext uri="{FF2B5EF4-FFF2-40B4-BE49-F238E27FC236}">
                      <a16:creationId xmlns:a16="http://schemas.microsoft.com/office/drawing/2014/main" xmlns="" id="{20D49FC6-1973-4385-85A6-9FC1C8A241FE}"/>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175" name="PA-文本框 44">
                    <a:extLst>
                      <a:ext uri="{FF2B5EF4-FFF2-40B4-BE49-F238E27FC236}">
                        <a16:creationId xmlns:a16="http://schemas.microsoft.com/office/drawing/2014/main" xmlns="" id="{281B95B2-A8BB-4CA8-ADDE-5953A9CE7464}"/>
                      </a:ext>
                    </a:extLst>
                  </p:cNvPr>
                  <p:cNvSpPr txBox="1"/>
                  <p:nvPr>
                    <p:custDataLst>
                      <p:tags r:id="rId24"/>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76" name="PA-椭圆 45">
                    <a:extLst>
                      <a:ext uri="{FF2B5EF4-FFF2-40B4-BE49-F238E27FC236}">
                        <a16:creationId xmlns:a16="http://schemas.microsoft.com/office/drawing/2014/main" xmlns="" id="{FFAB0183-C040-4945-94D3-3E7CBDC7EEC8}"/>
                      </a:ext>
                    </a:extLst>
                  </p:cNvPr>
                  <p:cNvSpPr/>
                  <p:nvPr>
                    <p:custDataLst>
                      <p:tags r:id="rId25"/>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74" name="PA-文本框 43">
                  <a:extLst>
                    <a:ext uri="{FF2B5EF4-FFF2-40B4-BE49-F238E27FC236}">
                      <a16:creationId xmlns:a16="http://schemas.microsoft.com/office/drawing/2014/main" xmlns="" id="{C58C9960-3358-4B0D-AF24-657D7B9F65B9}"/>
                    </a:ext>
                  </a:extLst>
                </p:cNvPr>
                <p:cNvSpPr txBox="1"/>
                <p:nvPr>
                  <p:custDataLst>
                    <p:tags r:id="rId23"/>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9" name="PA-文本框 49">
              <a:extLst>
                <a:ext uri="{FF2B5EF4-FFF2-40B4-BE49-F238E27FC236}">
                  <a16:creationId xmlns:a16="http://schemas.microsoft.com/office/drawing/2014/main" xmlns="" id="{A4082E79-2AC7-4F7E-A8E1-6514A6CDB61D}"/>
                </a:ext>
              </a:extLst>
            </p:cNvPr>
            <p:cNvSpPr txBox="1"/>
            <p:nvPr>
              <p:custDataLst>
                <p:tags r:id="rId11"/>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0" name="PA-文本框 28">
              <a:extLst>
                <a:ext uri="{FF2B5EF4-FFF2-40B4-BE49-F238E27FC236}">
                  <a16:creationId xmlns:a16="http://schemas.microsoft.com/office/drawing/2014/main" xmlns="" id="{DCD4992D-FBC9-4306-A457-85FD4DB8583E}"/>
                </a:ext>
              </a:extLst>
            </p:cNvPr>
            <p:cNvSpPr txBox="1"/>
            <p:nvPr>
              <p:custDataLst>
                <p:tags r:id="rId12"/>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1" name="PA-文本框 25">
              <a:extLst>
                <a:ext uri="{FF2B5EF4-FFF2-40B4-BE49-F238E27FC236}">
                  <a16:creationId xmlns:a16="http://schemas.microsoft.com/office/drawing/2014/main" xmlns="" id="{7A05CF62-056F-4AA6-AF0B-1D54DA4C3A69}"/>
                </a:ext>
              </a:extLst>
            </p:cNvPr>
            <p:cNvSpPr txBox="1"/>
            <p:nvPr>
              <p:custDataLst>
                <p:tags r:id="rId13"/>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62" name="PA-圆角矩形 24">
              <a:extLst>
                <a:ext uri="{FF2B5EF4-FFF2-40B4-BE49-F238E27FC236}">
                  <a16:creationId xmlns:a16="http://schemas.microsoft.com/office/drawing/2014/main" xmlns="" id="{A7354593-C498-424A-A338-B9A179AB4C2D}"/>
                </a:ext>
              </a:extLst>
            </p:cNvPr>
            <p:cNvSpPr/>
            <p:nvPr>
              <p:custDataLst>
                <p:tags r:id="rId14"/>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63" name="PA-文本框 29">
              <a:extLst>
                <a:ext uri="{FF2B5EF4-FFF2-40B4-BE49-F238E27FC236}">
                  <a16:creationId xmlns:a16="http://schemas.microsoft.com/office/drawing/2014/main" xmlns="" id="{83BBBBED-5583-4D0B-AC62-ABF5F91F071F}"/>
                </a:ext>
              </a:extLst>
            </p:cNvPr>
            <p:cNvSpPr txBox="1"/>
            <p:nvPr>
              <p:custDataLst>
                <p:tags r:id="rId15"/>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164" name="PA-文本框 29">
              <a:extLst>
                <a:ext uri="{FF2B5EF4-FFF2-40B4-BE49-F238E27FC236}">
                  <a16:creationId xmlns:a16="http://schemas.microsoft.com/office/drawing/2014/main" xmlns="" id="{75DE491B-5990-423C-B6E6-5943FD752D02}"/>
                </a:ext>
              </a:extLst>
            </p:cNvPr>
            <p:cNvSpPr txBox="1"/>
            <p:nvPr>
              <p:custDataLst>
                <p:tags r:id="rId16"/>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165" name="PA-文本框 25">
              <a:extLst>
                <a:ext uri="{FF2B5EF4-FFF2-40B4-BE49-F238E27FC236}">
                  <a16:creationId xmlns:a16="http://schemas.microsoft.com/office/drawing/2014/main" xmlns="" id="{250BCD08-5333-4713-9208-F378F6B19BE1}"/>
                </a:ext>
              </a:extLst>
            </p:cNvPr>
            <p:cNvSpPr txBox="1"/>
            <p:nvPr>
              <p:custDataLst>
                <p:tags r:id="rId17"/>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166" name="PA-文本框 28">
              <a:extLst>
                <a:ext uri="{FF2B5EF4-FFF2-40B4-BE49-F238E27FC236}">
                  <a16:creationId xmlns:a16="http://schemas.microsoft.com/office/drawing/2014/main" xmlns="" id="{6D9CCDBD-137E-4AF3-82CC-87EA4DC48E94}"/>
                </a:ext>
              </a:extLst>
            </p:cNvPr>
            <p:cNvSpPr txBox="1"/>
            <p:nvPr>
              <p:custDataLst>
                <p:tags r:id="rId18"/>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7" name="PA-文本框 48">
              <a:extLst>
                <a:ext uri="{FF2B5EF4-FFF2-40B4-BE49-F238E27FC236}">
                  <a16:creationId xmlns:a16="http://schemas.microsoft.com/office/drawing/2014/main" xmlns="" id="{81FD6308-02E8-4C91-B538-CA00FFB8A5D4}"/>
                </a:ext>
              </a:extLst>
            </p:cNvPr>
            <p:cNvSpPr txBox="1"/>
            <p:nvPr>
              <p:custDataLst>
                <p:tags r:id="rId19"/>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168" name="PA-文本框 38">
              <a:extLst>
                <a:ext uri="{FF2B5EF4-FFF2-40B4-BE49-F238E27FC236}">
                  <a16:creationId xmlns:a16="http://schemas.microsoft.com/office/drawing/2014/main" xmlns="" id="{D79ED329-FC56-4EDA-97CA-21B79741D935}"/>
                </a:ext>
              </a:extLst>
            </p:cNvPr>
            <p:cNvSpPr txBox="1"/>
            <p:nvPr>
              <p:custDataLst>
                <p:tags r:id="rId20"/>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169" name="PA-文本框 38">
              <a:extLst>
                <a:ext uri="{FF2B5EF4-FFF2-40B4-BE49-F238E27FC236}">
                  <a16:creationId xmlns:a16="http://schemas.microsoft.com/office/drawing/2014/main" xmlns="" id="{8B0EAFFF-0354-41A0-8E6A-484B09905AF5}"/>
                </a:ext>
              </a:extLst>
            </p:cNvPr>
            <p:cNvSpPr txBox="1"/>
            <p:nvPr>
              <p:custDataLst>
                <p:tags r:id="rId21"/>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170" name="PA-文本框 48">
              <a:extLst>
                <a:ext uri="{FF2B5EF4-FFF2-40B4-BE49-F238E27FC236}">
                  <a16:creationId xmlns:a16="http://schemas.microsoft.com/office/drawing/2014/main" xmlns="" id="{5BBD6823-1208-491D-A2B6-5BEA14587782}"/>
                </a:ext>
              </a:extLst>
            </p:cNvPr>
            <p:cNvSpPr txBox="1"/>
            <p:nvPr>
              <p:custDataLst>
                <p:tags r:id="rId22"/>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190" name="组合 189">
            <a:extLst>
              <a:ext uri="{FF2B5EF4-FFF2-40B4-BE49-F238E27FC236}">
                <a16:creationId xmlns:a16="http://schemas.microsoft.com/office/drawing/2014/main" xmlns="" id="{AA705554-4468-4815-BB34-93D246DAE067}"/>
              </a:ext>
            </a:extLst>
          </p:cNvPr>
          <p:cNvGrpSpPr/>
          <p:nvPr/>
        </p:nvGrpSpPr>
        <p:grpSpPr>
          <a:xfrm>
            <a:off x="4283075" y="4493028"/>
            <a:ext cx="3265589" cy="793550"/>
            <a:chOff x="4397375" y="4689878"/>
            <a:chExt cx="3265589" cy="793550"/>
          </a:xfrm>
        </p:grpSpPr>
        <p:sp>
          <p:nvSpPr>
            <p:cNvPr id="111" name="矩形: 圆角 110">
              <a:extLst>
                <a:ext uri="{FF2B5EF4-FFF2-40B4-BE49-F238E27FC236}">
                  <a16:creationId xmlns:a16="http://schemas.microsoft.com/office/drawing/2014/main" xmlns="" id="{2BEB8C2E-B285-4E8A-995D-3CB6010E7E5F}"/>
                </a:ext>
              </a:extLst>
            </p:cNvPr>
            <p:cNvSpPr/>
            <p:nvPr/>
          </p:nvSpPr>
          <p:spPr>
            <a:xfrm>
              <a:off x="4397375" y="4689878"/>
              <a:ext cx="3265589" cy="793550"/>
            </a:xfrm>
            <a:prstGeom prst="roundRect">
              <a:avLst>
                <a:gd name="adj" fmla="val 50000"/>
              </a:avLst>
            </a:prstGeom>
            <a:gradFill flip="none" rotWithShape="1">
              <a:gsLst>
                <a:gs pos="0">
                  <a:srgbClr val="EDF2F9">
                    <a:lumMod val="95000"/>
                    <a:lumOff val="5000"/>
                  </a:srgbClr>
                </a:gs>
                <a:gs pos="100000">
                  <a:srgbClr val="EDF2F9">
                    <a:lumMod val="90000"/>
                  </a:srgbClr>
                </a:gs>
              </a:gsLst>
              <a:lin ang="13500000" scaled="1"/>
              <a:tileRect/>
            </a:gradFill>
            <a:ln w="107950">
              <a:gradFill flip="none" rotWithShape="1">
                <a:gsLst>
                  <a:gs pos="43000">
                    <a:schemeClr val="bg1"/>
                  </a:gs>
                  <a:gs pos="65000">
                    <a:srgbClr val="546F90">
                      <a:alpha val="49000"/>
                    </a:srgbClr>
                  </a:gs>
                </a:gsLst>
                <a:lin ang="4800000" scaled="0"/>
                <a:tileRect/>
              </a:gradFill>
            </a:ln>
            <a:effectLst>
              <a:outerShdw blurRad="177800" dist="241300" dir="2700000" algn="tl" rotWithShape="0">
                <a:srgbClr val="546F90">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a:extLst>
                <a:ext uri="{FF2B5EF4-FFF2-40B4-BE49-F238E27FC236}">
                  <a16:creationId xmlns:a16="http://schemas.microsoft.com/office/drawing/2014/main" xmlns="" id="{7F707880-84CB-45A2-A356-D7858589218E}"/>
                </a:ext>
              </a:extLst>
            </p:cNvPr>
            <p:cNvSpPr/>
            <p:nvPr/>
          </p:nvSpPr>
          <p:spPr>
            <a:xfrm>
              <a:off x="4619424" y="4857937"/>
              <a:ext cx="2447641" cy="461665"/>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p>
              <a:r>
                <a:rPr lang="zh-CN" altLang="en-US" sz="2400" dirty="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汇报人：</a:t>
              </a:r>
              <a:r>
                <a:rPr lang="zh-CN" altLang="en-US" sz="2400" dirty="0">
                  <a:solidFill>
                    <a:srgbClr val="516070"/>
                  </a:solidFill>
                  <a:effectLst>
                    <a:outerShdw blurRad="50800" dist="38100" dir="13500000" algn="br" rotWithShape="0">
                      <a:schemeClr val="bg1">
                        <a:alpha val="80000"/>
                      </a:scheme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叶宏泽</a:t>
              </a:r>
            </a:p>
          </p:txBody>
        </p:sp>
        <p:sp>
          <p:nvSpPr>
            <p:cNvPr id="188" name="PA-椭圆 13">
              <a:extLst>
                <a:ext uri="{FF2B5EF4-FFF2-40B4-BE49-F238E27FC236}">
                  <a16:creationId xmlns:a16="http://schemas.microsoft.com/office/drawing/2014/main" xmlns="" id="{0954BEBE-7664-447E-963C-4427CE8102F0}"/>
                </a:ext>
              </a:extLst>
            </p:cNvPr>
            <p:cNvSpPr/>
            <p:nvPr>
              <p:custDataLst>
                <p:tags r:id="rId1"/>
              </p:custDataLst>
            </p:nvPr>
          </p:nvSpPr>
          <p:spPr>
            <a:xfrm>
              <a:off x="7018489" y="4865637"/>
              <a:ext cx="454350" cy="454350"/>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9" name="图形 188">
              <a:extLst>
                <a:ext uri="{FF2B5EF4-FFF2-40B4-BE49-F238E27FC236}">
                  <a16:creationId xmlns:a16="http://schemas.microsoft.com/office/drawing/2014/main" xmlns="" id="{1CB457CC-320B-4903-AAEB-60B183337C59}"/>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xmlns="" r:embed="rId57"/>
                </a:ext>
              </a:extLst>
            </a:blip>
            <a:stretch>
              <a:fillRect/>
            </a:stretch>
          </p:blipFill>
          <p:spPr>
            <a:xfrm rot="5400000">
              <a:off x="7038975" y="4881246"/>
              <a:ext cx="425291" cy="425291"/>
            </a:xfrm>
            <a:prstGeom prst="rect">
              <a:avLst/>
            </a:prstGeom>
            <a:effectLst>
              <a:outerShdw blurRad="50800" dist="38100" dir="2700000" algn="tl" rotWithShape="0">
                <a:prstClr val="black">
                  <a:alpha val="20000"/>
                </a:prstClr>
              </a:outerShdw>
            </a:effectLst>
          </p:spPr>
        </p:pic>
      </p:grpSp>
    </p:spTree>
    <p:extLst>
      <p:ext uri="{BB962C8B-B14F-4D97-AF65-F5344CB8AC3E}">
        <p14:creationId xmlns:p14="http://schemas.microsoft.com/office/powerpoint/2010/main" val="4274008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013517A-7470-4D33-9B97-65048107BE1A}"/>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4A67AFFA-BB05-4153-B4D3-55E8A5A9C185}"/>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C8B4756-DA5D-439F-9473-6578F851C54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63AFBC-0065-485A-8ED3-8BB547BA3B78}"/>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9D8B82C-DEF3-4A81-B75E-388D2A90B8C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B66D879-2F9D-413B-8851-4477130B7539}"/>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B347014-3C40-4665-AAFA-A8527D5A9C8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2E46876-A922-4E6C-9E68-9BEA589BEF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8432547-81C1-4348-B045-52698943AA8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39C36AF-6529-4FED-85CF-7348715F83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7AD7153-90CD-4068-9377-8B7127C507C2}"/>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CAB23D6-E0A5-47E3-98C6-D3359496E77B}"/>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4EF19BF-6890-4C0E-ABAA-4C6FB668A5B1}"/>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E75597-5717-44B0-8CFE-0841F0592842}"/>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3FD97B1-CF54-47A4-99AF-A8E45084020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1ECB0D8-32B9-4B53-9F77-6618D9CEDB8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39DD43B-8EF1-4172-A1AC-751C9DC8B16D}"/>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2BA119E-A96C-413C-87E2-F50C922D334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2E5513F-BC63-47EB-B9A5-F53F129EFE84}"/>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92CB376-F483-4C46-88D1-2CD73DA8CC2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7FCD378-9A02-41A1-86ED-64655E0AC9F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2120AC0-4567-40D4-90B9-DA1E12A7DE47}"/>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BD201A8-ABEA-4578-A665-B3F4E643DDC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7FB46-60C8-4739-B970-A37583B7B294}"/>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64A6912-BC94-4F2E-9BE8-ACFBB927B68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F38D77F-F634-4611-9039-1A577EDF17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535D6E4-437C-4576-AC60-CD6C3DBBE72F}"/>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470B9FA0-3EF6-4B9E-8A2B-0CABAD1B50F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92DD859-F999-4F37-B89F-6584DBFE4B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99076BB-1266-4525-9C9B-9BEFB2A9355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1A1E4A3-1845-4379-84A7-2A5A2A1B5DF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0F4610C-3767-4F0B-B2A1-320D25A2C0C7}"/>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307A1ED9-879C-4252-A82A-8DAEB5E9253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ACD2E4-F4F9-40A4-B590-B2750EF1350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299326C-F3E5-4418-9592-4144D1285E7B}"/>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6542A71-3763-43FF-9834-AF4B86396C46}"/>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4645332D-B7A5-44C8-B62E-C283492D103B}"/>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8ACCE56-E5E5-4EF2-8FDA-40AA40E6F9D3}"/>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1B27761-68ED-44D3-A4B5-A43E56350F6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F6E4EF-B0CC-4828-BEB7-A5B86A043FE9}"/>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DAE375C-5B8A-4BB0-AC2E-D2D9D160194B}"/>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BEF640F-9585-4C41-9FD9-7AC6B202FF7B}"/>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D388178-7290-4659-ABBB-C63D0A43A24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52040F9-CBC5-46C3-AAD1-371000F39ADD}"/>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7625A6A-5748-4981-A077-E287C80E9D9A}"/>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2F05DEB-4E1E-4BF2-B9F4-3D8933531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3ECB383-6A8B-47E8-9B16-A4C1BBDA752F}"/>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7B659-06A7-4AC1-8FC4-AAE0B5148A10}"/>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F02BF9C-6AF5-495E-A2F2-746273603054}"/>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9C9DC35-A442-465D-AB1A-95720F55F650}"/>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AA7EC4D-EB2A-42BF-830B-9CA1EE0D859E}"/>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69F67C3B-6984-4507-9D15-933D8B045D9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E1D36A0-22A6-4480-A6B4-23ED9AD48ADD}"/>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4703F94-97C1-4B5D-985D-845863D34FF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E9F7744-FD0D-4B94-95B1-28825C082BBF}"/>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4B39A3-8CE7-475D-A289-07B6B28624E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CE1F3F84-3D2D-4B94-85CE-D54582FCF9C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B1970A5-E08F-4B56-B789-8949C0558D49}"/>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20F114B-C81A-4E4A-971E-EDBA252F877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630BF0C-08B9-476A-91E8-D8D8779F612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AA23F93-0CAB-4726-B282-362221204349}"/>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F14316-E795-4A1F-AF65-2B1B491BF06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5DC6E0A-7FA5-469A-A9C4-7DD4D3C28E46}"/>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566E47B-81C1-4224-837A-8A625223F8DF}"/>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66E7706-D2C4-46BF-B512-FEFA36647DE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068E7F5-713D-4C53-AD90-137891274DC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509D741-0A6E-4CBF-8C07-BDAD12C9A47E}"/>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84A7E1B-7786-4C7C-8F9F-4AC18B4F0791}"/>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56D9EDD-9BDB-4A4B-904F-C4FD5CABC63C}"/>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353A52D4-1668-4386-9B09-B79DF39B2359}"/>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53329DF-7952-496F-8126-5ACD0AD4AE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BA7379C-1EF4-43EA-8D07-DBF7948D7F18}"/>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0CAC1C-F1EA-4A7A-ADF4-0F2DBBE06D2D}"/>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2A489A1-DAD3-4C66-8405-8C43B1C398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CA6AD3DF-54CF-40A3-9C80-667D7A5BF203}"/>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C8EC12C-80EC-4043-98CA-C887A0BDC414}"/>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086E11B-DAD8-4360-8317-42A1EA4EF86B}"/>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2D9A439-DB20-4D21-A22F-3A3DF7671103}"/>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967330-2F5E-4A92-A90F-680C682A67F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55A317D-70D0-45A4-A94B-F80535F052DC}"/>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B7CAAA8-1558-4F10-8089-8FAB131AF8B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DB31B1F2-AAB2-4EFD-8523-DD9FABD5340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81B89BDA-C6BB-41AF-8107-257ECC571D89}"/>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E600300D-DB0B-4012-A5E0-944C869192D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ACCE3E25-56FC-44EB-8A88-1F0240B489EB}"/>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7D6D3E0D-BC3A-41BB-9B21-625B980EE3AE}"/>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0CF53957-0B86-4D34-BDBA-2ED2F8744591}"/>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62E2BBFF-82CE-4F89-9866-7A95DE00E4F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3455CCE2-DC19-40E9-876B-6787FF4E154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2A8F4E39-CC28-4AFB-8CA5-F639287433E6}"/>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4" name="PA-圆角矩形 23">
            <a:extLst>
              <a:ext uri="{FF2B5EF4-FFF2-40B4-BE49-F238E27FC236}">
                <a16:creationId xmlns:a16="http://schemas.microsoft.com/office/drawing/2014/main" xmlns="" id="{CF63EF9E-AAE3-46A1-8FEB-ECEDFAFBA1D7}"/>
              </a:ext>
            </a:extLst>
          </p:cNvPr>
          <p:cNvSpPr/>
          <p:nvPr>
            <p:custDataLst>
              <p:tags r:id="rId1"/>
            </p:custDataLst>
          </p:nvPr>
        </p:nvSpPr>
        <p:spPr>
          <a:xfrm>
            <a:off x="2609432" y="3296023"/>
            <a:ext cx="9938168" cy="26595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5" name="PA-圆角矩形 24">
            <a:extLst>
              <a:ext uri="{FF2B5EF4-FFF2-40B4-BE49-F238E27FC236}">
                <a16:creationId xmlns:a16="http://schemas.microsoft.com/office/drawing/2014/main" xmlns="" id="{2D0DC0C5-8D9C-4E60-8457-FF47F98237BD}"/>
              </a:ext>
            </a:extLst>
          </p:cNvPr>
          <p:cNvSpPr/>
          <p:nvPr>
            <p:custDataLst>
              <p:tags r:id="rId2"/>
            </p:custDataLst>
          </p:nvPr>
        </p:nvSpPr>
        <p:spPr>
          <a:xfrm>
            <a:off x="9185783" y="3331884"/>
            <a:ext cx="811784" cy="194232"/>
          </a:xfrm>
          <a:prstGeom prst="roundRect">
            <a:avLst>
              <a:gd name="adj" fmla="val 50000"/>
            </a:avLst>
          </a:prstGeom>
          <a:solidFill>
            <a:srgbClr val="CEDBEA"/>
          </a:soli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3" name="文本框 102">
            <a:extLst>
              <a:ext uri="{FF2B5EF4-FFF2-40B4-BE49-F238E27FC236}">
                <a16:creationId xmlns:a16="http://schemas.microsoft.com/office/drawing/2014/main" xmlns="" id="{19B68D59-14B8-45D4-BFCC-F7FFBCB8E854}"/>
              </a:ext>
            </a:extLst>
          </p:cNvPr>
          <p:cNvSpPr txBox="1"/>
          <p:nvPr/>
        </p:nvSpPr>
        <p:spPr>
          <a:xfrm>
            <a:off x="517128" y="4629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dirty="0"/>
              <a:t>时间轴概述</a:t>
            </a:r>
          </a:p>
        </p:txBody>
      </p:sp>
      <p:sp>
        <p:nvSpPr>
          <p:cNvPr id="104" name="文本框 103">
            <a:extLst>
              <a:ext uri="{FF2B5EF4-FFF2-40B4-BE49-F238E27FC236}">
                <a16:creationId xmlns:a16="http://schemas.microsoft.com/office/drawing/2014/main" xmlns="" id="{7872F674-E130-46ED-8A95-8DBB92C1E4D9}"/>
              </a:ext>
            </a:extLst>
          </p:cNvPr>
          <p:cNvSpPr txBox="1"/>
          <p:nvPr/>
        </p:nvSpPr>
        <p:spPr>
          <a:xfrm>
            <a:off x="574675" y="1138277"/>
            <a:ext cx="4057650" cy="369332"/>
          </a:xfrm>
          <a:prstGeom prst="rect">
            <a:avLst/>
          </a:prstGeom>
          <a:noFill/>
        </p:spPr>
        <p:txBody>
          <a:bodyPr wrap="square" rtlCol="0">
            <a:spAutoFit/>
          </a:bodyPr>
          <a:lstStyle/>
          <a:p>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01" name="PA-圆角矩形 23">
            <a:extLst>
              <a:ext uri="{FF2B5EF4-FFF2-40B4-BE49-F238E27FC236}">
                <a16:creationId xmlns:a16="http://schemas.microsoft.com/office/drawing/2014/main" xmlns="" id="{7F2813AF-BE3B-4BEF-B644-CB82C1118B87}"/>
              </a:ext>
            </a:extLst>
          </p:cNvPr>
          <p:cNvSpPr/>
          <p:nvPr>
            <p:custDataLst>
              <p:tags r:id="rId3"/>
            </p:custDataLst>
          </p:nvPr>
        </p:nvSpPr>
        <p:spPr>
          <a:xfrm>
            <a:off x="5857770" y="3191061"/>
            <a:ext cx="476459"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5" name="PA-圆角矩形 23">
            <a:extLst>
              <a:ext uri="{FF2B5EF4-FFF2-40B4-BE49-F238E27FC236}">
                <a16:creationId xmlns:a16="http://schemas.microsoft.com/office/drawing/2014/main" xmlns="" id="{DDB6006D-37E4-4F21-AC81-F68A0B9C4360}"/>
              </a:ext>
            </a:extLst>
          </p:cNvPr>
          <p:cNvSpPr/>
          <p:nvPr>
            <p:custDataLst>
              <p:tags r:id="rId4"/>
            </p:custDataLst>
          </p:nvPr>
        </p:nvSpPr>
        <p:spPr>
          <a:xfrm>
            <a:off x="9354499" y="3191061"/>
            <a:ext cx="475200"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6" name="PA-椭圆 13">
            <a:extLst>
              <a:ext uri="{FF2B5EF4-FFF2-40B4-BE49-F238E27FC236}">
                <a16:creationId xmlns:a16="http://schemas.microsoft.com/office/drawing/2014/main" xmlns="" id="{E3F36FD4-E382-4811-B555-B0696106DBEE}"/>
              </a:ext>
            </a:extLst>
          </p:cNvPr>
          <p:cNvSpPr/>
          <p:nvPr>
            <p:custDataLst>
              <p:tags r:id="rId5"/>
            </p:custDataLst>
          </p:nvPr>
        </p:nvSpPr>
        <p:spPr>
          <a:xfrm>
            <a:off x="9395159" y="3235659"/>
            <a:ext cx="386681" cy="386681"/>
          </a:xfrm>
          <a:prstGeom prst="ellipse">
            <a:avLst/>
          </a:prstGeom>
          <a:gradFill>
            <a:gsLst>
              <a:gs pos="0">
                <a:srgbClr val="04DFFB"/>
              </a:gs>
              <a:gs pos="31000">
                <a:srgbClr val="00B0F0"/>
              </a:gs>
              <a:gs pos="79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1">
            <a:extLst>
              <a:ext uri="{FF2B5EF4-FFF2-40B4-BE49-F238E27FC236}">
                <a16:creationId xmlns:a16="http://schemas.microsoft.com/office/drawing/2014/main" xmlns="" id="{A8FD4A0B-0A8C-48AF-9ADA-931ACE3E26BB}"/>
              </a:ext>
            </a:extLst>
          </p:cNvPr>
          <p:cNvSpPr>
            <a:spLocks/>
          </p:cNvSpPr>
          <p:nvPr/>
        </p:nvSpPr>
        <p:spPr>
          <a:xfrm>
            <a:off x="8509000" y="3916364"/>
            <a:ext cx="2159000" cy="812800"/>
          </a:xfrm>
          <a:prstGeom prst="roundRect">
            <a:avLst>
              <a:gd name="adj" fmla="val 47024"/>
            </a:avLst>
          </a:prstGeom>
          <a:solidFill>
            <a:srgbClr val="CEDBEA"/>
          </a:soli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sp>
        <p:nvSpPr>
          <p:cNvPr id="108" name="矩形: 圆角 107">
            <a:extLst>
              <a:ext uri="{FF2B5EF4-FFF2-40B4-BE49-F238E27FC236}">
                <a16:creationId xmlns:a16="http://schemas.microsoft.com/office/drawing/2014/main" xmlns="" id="{672AF114-9FB4-4594-A5F8-EFF43C199C6E}"/>
              </a:ext>
            </a:extLst>
          </p:cNvPr>
          <p:cNvSpPr/>
          <p:nvPr/>
        </p:nvSpPr>
        <p:spPr>
          <a:xfrm>
            <a:off x="8520145" y="3890963"/>
            <a:ext cx="2136709" cy="876300"/>
          </a:xfrm>
          <a:prstGeom prst="roundRect">
            <a:avLst>
              <a:gd name="adj" fmla="val 49685"/>
            </a:avLst>
          </a:prstGeom>
          <a:solidFill>
            <a:srgbClr val="D4E0ED"/>
          </a:solidFill>
          <a:ln w="254000">
            <a:gradFill flip="none" rotWithShape="1">
              <a:gsLst>
                <a:gs pos="42000">
                  <a:schemeClr val="bg1">
                    <a:alpha val="68000"/>
                  </a:schemeClr>
                </a:gs>
                <a:gs pos="60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对话气泡: 圆角矩形 108">
            <a:extLst>
              <a:ext uri="{FF2B5EF4-FFF2-40B4-BE49-F238E27FC236}">
                <a16:creationId xmlns:a16="http://schemas.microsoft.com/office/drawing/2014/main" xmlns="" id="{A7B34B78-9611-4850-A9D6-FD1F15C196C2}"/>
              </a:ext>
            </a:extLst>
          </p:cNvPr>
          <p:cNvSpPr/>
          <p:nvPr/>
        </p:nvSpPr>
        <p:spPr>
          <a:xfrm>
            <a:off x="5943600" y="638175"/>
            <a:ext cx="4584700" cy="2095500"/>
          </a:xfrm>
          <a:prstGeom prst="wedgeRoundRectCallout">
            <a:avLst>
              <a:gd name="adj1" fmla="val 30530"/>
              <a:gd name="adj2" fmla="val 70806"/>
              <a:gd name="adj3" fmla="val 16667"/>
            </a:avLst>
          </a:prstGeom>
          <a:gradFill flip="none" rotWithShape="1">
            <a:gsLst>
              <a:gs pos="0">
                <a:srgbClr val="D4E0ED">
                  <a:lumMod val="85000"/>
                  <a:lumOff val="15000"/>
                </a:srgbClr>
              </a:gs>
              <a:gs pos="100000">
                <a:srgbClr val="D4E0ED"/>
              </a:gs>
            </a:gsLst>
            <a:lin ang="5400000" scaled="1"/>
            <a:tileRect/>
          </a:gradFill>
          <a:ln w="254000">
            <a:gradFill flip="none" rotWithShape="1">
              <a:gsLst>
                <a:gs pos="37000">
                  <a:schemeClr val="bg1">
                    <a:alpha val="68000"/>
                  </a:schemeClr>
                </a:gs>
                <a:gs pos="53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xmlns="" id="{E71DA4ED-00FF-44B8-A13D-F95A999FABC2}"/>
              </a:ext>
            </a:extLst>
          </p:cNvPr>
          <p:cNvGrpSpPr/>
          <p:nvPr/>
        </p:nvGrpSpPr>
        <p:grpSpPr>
          <a:xfrm>
            <a:off x="8324850" y="1083326"/>
            <a:ext cx="1889209" cy="659662"/>
            <a:chOff x="1550945" y="4159448"/>
            <a:chExt cx="1889209" cy="659662"/>
          </a:xfrm>
        </p:grpSpPr>
        <p:sp>
          <p:nvSpPr>
            <p:cNvPr id="111" name="文本框 110">
              <a:extLst>
                <a:ext uri="{FF2B5EF4-FFF2-40B4-BE49-F238E27FC236}">
                  <a16:creationId xmlns:a16="http://schemas.microsoft.com/office/drawing/2014/main" xmlns="" id="{CE34DC4D-5C99-40C0-8ADC-4A7D4A3C0299}"/>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r"/>
              <a:r>
                <a:rPr lang="zh-CN" altLang="en-US" sz="2000" dirty="0">
                  <a:effectLst>
                    <a:outerShdw blurRad="50800" dist="38100" dir="13500000" algn="br" rotWithShape="0">
                      <a:schemeClr val="bg1">
                        <a:alpha val="40000"/>
                      </a:schemeClr>
                    </a:outerShdw>
                  </a:effectLst>
                </a:rPr>
                <a:t>在此输入标题</a:t>
              </a:r>
            </a:p>
          </p:txBody>
        </p:sp>
        <p:sp>
          <p:nvSpPr>
            <p:cNvPr id="112" name="文本框 111">
              <a:extLst>
                <a:ext uri="{FF2B5EF4-FFF2-40B4-BE49-F238E27FC236}">
                  <a16:creationId xmlns:a16="http://schemas.microsoft.com/office/drawing/2014/main" xmlns="" id="{30461571-E237-411A-9CE3-EDE7BCD82CAE}"/>
                </a:ext>
              </a:extLst>
            </p:cNvPr>
            <p:cNvSpPr txBox="1"/>
            <p:nvPr/>
          </p:nvSpPr>
          <p:spPr>
            <a:xfrm>
              <a:off x="1559195" y="4511333"/>
              <a:ext cx="1872710" cy="307777"/>
            </a:xfrm>
            <a:prstGeom prst="rect">
              <a:avLst/>
            </a:prstGeom>
            <a:noFill/>
          </p:spPr>
          <p:txBody>
            <a:bodyPr wrap="square" rtlCol="0">
              <a:spAutoFit/>
            </a:bodyPr>
            <a:lstStyle/>
            <a:p>
              <a:pPr algn="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13" name="矩形 112">
            <a:extLst>
              <a:ext uri="{FF2B5EF4-FFF2-40B4-BE49-F238E27FC236}">
                <a16:creationId xmlns:a16="http://schemas.microsoft.com/office/drawing/2014/main" xmlns="" id="{F7C92B67-9056-4BAE-B0A8-BE0232BC16A0}"/>
              </a:ext>
            </a:extLst>
          </p:cNvPr>
          <p:cNvSpPr/>
          <p:nvPr/>
        </p:nvSpPr>
        <p:spPr>
          <a:xfrm>
            <a:off x="5962650" y="1699753"/>
            <a:ext cx="4254500" cy="574773"/>
          </a:xfrm>
          <a:prstGeom prst="rect">
            <a:avLst/>
          </a:prstGeom>
        </p:spPr>
        <p:txBody>
          <a:bodyPr wrap="square">
            <a:spAutoFit/>
          </a:bodyPr>
          <a:lstStyle/>
          <a:p>
            <a:pPr algn="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14" name="文本框 113">
            <a:extLst>
              <a:ext uri="{FF2B5EF4-FFF2-40B4-BE49-F238E27FC236}">
                <a16:creationId xmlns:a16="http://schemas.microsoft.com/office/drawing/2014/main" xmlns="" id="{9CD28C22-B887-4BB7-B440-D1D3AEBEA3C1}"/>
              </a:ext>
            </a:extLst>
          </p:cNvPr>
          <p:cNvSpPr txBox="1"/>
          <p:nvPr/>
        </p:nvSpPr>
        <p:spPr>
          <a:xfrm>
            <a:off x="8716764" y="4005947"/>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t>2018</a:t>
            </a:r>
            <a:endParaRPr lang="zh-CN" altLang="en-US" sz="3600" dirty="0"/>
          </a:p>
        </p:txBody>
      </p:sp>
      <p:sp>
        <p:nvSpPr>
          <p:cNvPr id="115" name="矩形: 圆角 114">
            <a:extLst>
              <a:ext uri="{FF2B5EF4-FFF2-40B4-BE49-F238E27FC236}">
                <a16:creationId xmlns:a16="http://schemas.microsoft.com/office/drawing/2014/main" xmlns="" id="{A8677538-5092-4FB0-AB8B-89D829DF0133}"/>
              </a:ext>
            </a:extLst>
          </p:cNvPr>
          <p:cNvSpPr/>
          <p:nvPr/>
        </p:nvSpPr>
        <p:spPr>
          <a:xfrm rot="2700000">
            <a:off x="456060" y="2427735"/>
            <a:ext cx="2002530" cy="2002530"/>
          </a:xfrm>
          <a:prstGeom prst="roundRect">
            <a:avLst/>
          </a:prstGeom>
          <a:gradFill flip="none" rotWithShape="1">
            <a:gsLst>
              <a:gs pos="0">
                <a:schemeClr val="accent1">
                  <a:lumMod val="6000"/>
                  <a:lumOff val="94000"/>
                </a:schemeClr>
              </a:gs>
              <a:gs pos="90000">
                <a:srgbClr val="E0EAF5"/>
              </a:gs>
            </a:gsLst>
            <a:lin ang="2700000" scaled="1"/>
            <a:tileRect/>
          </a:gradFill>
          <a:ln w="254000">
            <a:gradFill flip="none" rotWithShape="1">
              <a:gsLst>
                <a:gs pos="15000">
                  <a:schemeClr val="bg1">
                    <a:alpha val="94000"/>
                  </a:schemeClr>
                </a:gs>
                <a:gs pos="76000">
                  <a:srgbClr val="D4E1ED">
                    <a:lumMod val="75000"/>
                  </a:srgbClr>
                </a:gs>
              </a:gsLst>
              <a:lin ang="6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图形 100">
            <a:extLst>
              <a:ext uri="{FF2B5EF4-FFF2-40B4-BE49-F238E27FC236}">
                <a16:creationId xmlns:a16="http://schemas.microsoft.com/office/drawing/2014/main" xmlns="" id="{BBF5D552-BD57-4DAC-8368-B00487B143C5}"/>
              </a:ext>
            </a:extLst>
          </p:cNvPr>
          <p:cNvSpPr/>
          <p:nvPr/>
        </p:nvSpPr>
        <p:spPr>
          <a:xfrm>
            <a:off x="896002" y="2924383"/>
            <a:ext cx="1122646" cy="1122646"/>
          </a:xfrm>
          <a:custGeom>
            <a:avLst/>
            <a:gdLst>
              <a:gd name="connsiteX0" fmla="*/ 519190 w 1038380"/>
              <a:gd name="connsiteY0" fmla="*/ 1038381 h 1038380"/>
              <a:gd name="connsiteX1" fmla="*/ 0 w 1038380"/>
              <a:gd name="connsiteY1" fmla="*/ 519190 h 1038380"/>
              <a:gd name="connsiteX2" fmla="*/ 519190 w 1038380"/>
              <a:gd name="connsiteY2" fmla="*/ 0 h 1038380"/>
              <a:gd name="connsiteX3" fmla="*/ 1038381 w 1038380"/>
              <a:gd name="connsiteY3" fmla="*/ 519190 h 1038380"/>
              <a:gd name="connsiteX4" fmla="*/ 519190 w 1038380"/>
              <a:gd name="connsiteY4" fmla="*/ 1038381 h 1038380"/>
              <a:gd name="connsiteX5" fmla="*/ 519190 w 1038380"/>
              <a:gd name="connsiteY5" fmla="*/ 94398 h 1038380"/>
              <a:gd name="connsiteX6" fmla="*/ 94398 w 1038380"/>
              <a:gd name="connsiteY6" fmla="*/ 519190 h 1038380"/>
              <a:gd name="connsiteX7" fmla="*/ 519190 w 1038380"/>
              <a:gd name="connsiteY7" fmla="*/ 943983 h 1038380"/>
              <a:gd name="connsiteX8" fmla="*/ 943983 w 1038380"/>
              <a:gd name="connsiteY8" fmla="*/ 519190 h 1038380"/>
              <a:gd name="connsiteX9" fmla="*/ 519190 w 1038380"/>
              <a:gd name="connsiteY9" fmla="*/ 94398 h 1038380"/>
              <a:gd name="connsiteX10" fmla="*/ 707988 w 1038380"/>
              <a:gd name="connsiteY10" fmla="*/ 566389 h 1038380"/>
              <a:gd name="connsiteX11" fmla="*/ 600496 w 1038380"/>
              <a:gd name="connsiteY11" fmla="*/ 566389 h 1038380"/>
              <a:gd name="connsiteX12" fmla="*/ 519190 w 1038380"/>
              <a:gd name="connsiteY12" fmla="*/ 613588 h 1038380"/>
              <a:gd name="connsiteX13" fmla="*/ 424792 w 1038380"/>
              <a:gd name="connsiteY13" fmla="*/ 519190 h 1038380"/>
              <a:gd name="connsiteX14" fmla="*/ 471991 w 1038380"/>
              <a:gd name="connsiteY14" fmla="*/ 437885 h 1038380"/>
              <a:gd name="connsiteX15" fmla="*/ 471991 w 1038380"/>
              <a:gd name="connsiteY15" fmla="*/ 235995 h 1038380"/>
              <a:gd name="connsiteX16" fmla="*/ 519190 w 1038380"/>
              <a:gd name="connsiteY16" fmla="*/ 188796 h 1038380"/>
              <a:gd name="connsiteX17" fmla="*/ 566389 w 1038380"/>
              <a:gd name="connsiteY17" fmla="*/ 235995 h 1038380"/>
              <a:gd name="connsiteX18" fmla="*/ 566389 w 1038380"/>
              <a:gd name="connsiteY18" fmla="*/ 437885 h 1038380"/>
              <a:gd name="connsiteX19" fmla="*/ 600693 w 1038380"/>
              <a:gd name="connsiteY19" fmla="*/ 471991 h 1038380"/>
              <a:gd name="connsiteX20" fmla="*/ 707986 w 1038380"/>
              <a:gd name="connsiteY20" fmla="*/ 471991 h 1038380"/>
              <a:gd name="connsiteX21" fmla="*/ 755185 w 1038380"/>
              <a:gd name="connsiteY21" fmla="*/ 519190 h 1038380"/>
              <a:gd name="connsiteX22" fmla="*/ 707988 w 1038380"/>
              <a:gd name="connsiteY22" fmla="*/ 566389 h 10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8380" h="1038380">
                <a:moveTo>
                  <a:pt x="519190" y="1038381"/>
                </a:moveTo>
                <a:cubicBezTo>
                  <a:pt x="232451" y="1038381"/>
                  <a:pt x="0" y="805930"/>
                  <a:pt x="0" y="519190"/>
                </a:cubicBezTo>
                <a:cubicBezTo>
                  <a:pt x="0" y="232451"/>
                  <a:pt x="232452" y="0"/>
                  <a:pt x="519190" y="0"/>
                </a:cubicBezTo>
                <a:cubicBezTo>
                  <a:pt x="805929" y="0"/>
                  <a:pt x="1038381" y="232451"/>
                  <a:pt x="1038381" y="519190"/>
                </a:cubicBezTo>
                <a:cubicBezTo>
                  <a:pt x="1038381" y="805930"/>
                  <a:pt x="805930" y="1038381"/>
                  <a:pt x="519190" y="1038381"/>
                </a:cubicBezTo>
                <a:close/>
                <a:moveTo>
                  <a:pt x="519190" y="94398"/>
                </a:moveTo>
                <a:cubicBezTo>
                  <a:pt x="284583" y="94398"/>
                  <a:pt x="94398" y="284582"/>
                  <a:pt x="94398" y="519190"/>
                </a:cubicBezTo>
                <a:cubicBezTo>
                  <a:pt x="94398" y="753799"/>
                  <a:pt x="284582" y="943983"/>
                  <a:pt x="519190" y="943983"/>
                </a:cubicBezTo>
                <a:cubicBezTo>
                  <a:pt x="753799" y="943983"/>
                  <a:pt x="943983" y="753799"/>
                  <a:pt x="943983" y="519190"/>
                </a:cubicBezTo>
                <a:cubicBezTo>
                  <a:pt x="943983" y="284582"/>
                  <a:pt x="753799" y="94398"/>
                  <a:pt x="519190" y="94398"/>
                </a:cubicBezTo>
                <a:close/>
                <a:moveTo>
                  <a:pt x="707988" y="566389"/>
                </a:moveTo>
                <a:lnTo>
                  <a:pt x="600496" y="566389"/>
                </a:lnTo>
                <a:cubicBezTo>
                  <a:pt x="584146" y="594487"/>
                  <a:pt x="554042" y="613588"/>
                  <a:pt x="519190" y="613588"/>
                </a:cubicBezTo>
                <a:cubicBezTo>
                  <a:pt x="467055" y="613588"/>
                  <a:pt x="424792" y="571326"/>
                  <a:pt x="424792" y="519190"/>
                </a:cubicBezTo>
                <a:cubicBezTo>
                  <a:pt x="424792" y="484339"/>
                  <a:pt x="443894" y="454234"/>
                  <a:pt x="471991" y="437885"/>
                </a:cubicBezTo>
                <a:lnTo>
                  <a:pt x="471991" y="235995"/>
                </a:lnTo>
                <a:cubicBezTo>
                  <a:pt x="471991" y="209927"/>
                  <a:pt x="493122" y="188796"/>
                  <a:pt x="519190" y="188796"/>
                </a:cubicBezTo>
                <a:cubicBezTo>
                  <a:pt x="545259" y="188796"/>
                  <a:pt x="566389" y="209927"/>
                  <a:pt x="566389" y="235995"/>
                </a:cubicBezTo>
                <a:lnTo>
                  <a:pt x="566389" y="437885"/>
                </a:lnTo>
                <a:cubicBezTo>
                  <a:pt x="580556" y="446128"/>
                  <a:pt x="592368" y="457872"/>
                  <a:pt x="600693" y="471991"/>
                </a:cubicBezTo>
                <a:lnTo>
                  <a:pt x="707986" y="471991"/>
                </a:lnTo>
                <a:cubicBezTo>
                  <a:pt x="734055" y="471991"/>
                  <a:pt x="755185" y="493122"/>
                  <a:pt x="755185" y="519190"/>
                </a:cubicBezTo>
                <a:cubicBezTo>
                  <a:pt x="755187" y="545259"/>
                  <a:pt x="734055" y="566389"/>
                  <a:pt x="707988" y="56638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4691449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250" fill="hold"/>
                                        <p:tgtEl>
                                          <p:spTgt spid="106"/>
                                        </p:tgtEl>
                                        <p:attrNameLst>
                                          <p:attrName>ppt_w</p:attrName>
                                        </p:attrNameLst>
                                      </p:cBhvr>
                                      <p:tavLst>
                                        <p:tav tm="0">
                                          <p:val>
                                            <p:fltVal val="0"/>
                                          </p:val>
                                        </p:tav>
                                        <p:tav tm="100000">
                                          <p:val>
                                            <p:strVal val="#ppt_w"/>
                                          </p:val>
                                        </p:tav>
                                      </p:tavLst>
                                    </p:anim>
                                    <p:anim calcmode="lin" valueType="num">
                                      <p:cBhvr>
                                        <p:cTn id="8" dur="250" fill="hold"/>
                                        <p:tgtEl>
                                          <p:spTgt spid="106"/>
                                        </p:tgtEl>
                                        <p:attrNameLst>
                                          <p:attrName>ppt_h</p:attrName>
                                        </p:attrNameLst>
                                      </p:cBhvr>
                                      <p:tavLst>
                                        <p:tav tm="0">
                                          <p:val>
                                            <p:fltVal val="0"/>
                                          </p:val>
                                        </p:tav>
                                        <p:tav tm="100000">
                                          <p:val>
                                            <p:strVal val="#ppt_h"/>
                                          </p:val>
                                        </p:tav>
                                      </p:tavLst>
                                    </p:anim>
                                    <p:animEffect transition="in" filter="fade">
                                      <p:cBhvr>
                                        <p:cTn id="9"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013517A-7470-4D33-9B97-65048107BE1A}"/>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4A67AFFA-BB05-4153-B4D3-55E8A5A9C185}"/>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C8B4756-DA5D-439F-9473-6578F851C54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63AFBC-0065-485A-8ED3-8BB547BA3B78}"/>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9D8B82C-DEF3-4A81-B75E-388D2A90B8C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B66D879-2F9D-413B-8851-4477130B7539}"/>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B347014-3C40-4665-AAFA-A8527D5A9C8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2E46876-A922-4E6C-9E68-9BEA589BEF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8432547-81C1-4348-B045-52698943AA8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39C36AF-6529-4FED-85CF-7348715F83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7AD7153-90CD-4068-9377-8B7127C507C2}"/>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CAB23D6-E0A5-47E3-98C6-D3359496E77B}"/>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4EF19BF-6890-4C0E-ABAA-4C6FB668A5B1}"/>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E75597-5717-44B0-8CFE-0841F0592842}"/>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3FD97B1-CF54-47A4-99AF-A8E45084020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1ECB0D8-32B9-4B53-9F77-6618D9CEDB8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39DD43B-8EF1-4172-A1AC-751C9DC8B16D}"/>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2BA119E-A96C-413C-87E2-F50C922D334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2E5513F-BC63-47EB-B9A5-F53F129EFE84}"/>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92CB376-F483-4C46-88D1-2CD73DA8CC2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7FCD378-9A02-41A1-86ED-64655E0AC9F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2120AC0-4567-40D4-90B9-DA1E12A7DE47}"/>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BD201A8-ABEA-4578-A665-B3F4E643DDC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7FB46-60C8-4739-B970-A37583B7B294}"/>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64A6912-BC94-4F2E-9BE8-ACFBB927B68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F38D77F-F634-4611-9039-1A577EDF17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535D6E4-437C-4576-AC60-CD6C3DBBE72F}"/>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470B9FA0-3EF6-4B9E-8A2B-0CABAD1B50F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92DD859-F999-4F37-B89F-6584DBFE4B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99076BB-1266-4525-9C9B-9BEFB2A9355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1A1E4A3-1845-4379-84A7-2A5A2A1B5DF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0F4610C-3767-4F0B-B2A1-320D25A2C0C7}"/>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307A1ED9-879C-4252-A82A-8DAEB5E9253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ACD2E4-F4F9-40A4-B590-B2750EF1350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299326C-F3E5-4418-9592-4144D1285E7B}"/>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6542A71-3763-43FF-9834-AF4B86396C46}"/>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4645332D-B7A5-44C8-B62E-C283492D103B}"/>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8ACCE56-E5E5-4EF2-8FDA-40AA40E6F9D3}"/>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1B27761-68ED-44D3-A4B5-A43E56350F6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F6E4EF-B0CC-4828-BEB7-A5B86A043FE9}"/>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DAE375C-5B8A-4BB0-AC2E-D2D9D160194B}"/>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BEF640F-9585-4C41-9FD9-7AC6B202FF7B}"/>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D388178-7290-4659-ABBB-C63D0A43A24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52040F9-CBC5-46C3-AAD1-371000F39ADD}"/>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7625A6A-5748-4981-A077-E287C80E9D9A}"/>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2F05DEB-4E1E-4BF2-B9F4-3D8933531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3ECB383-6A8B-47E8-9B16-A4C1BBDA752F}"/>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7B659-06A7-4AC1-8FC4-AAE0B5148A10}"/>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F02BF9C-6AF5-495E-A2F2-746273603054}"/>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9C9DC35-A442-465D-AB1A-95720F55F650}"/>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AA7EC4D-EB2A-42BF-830B-9CA1EE0D859E}"/>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69F67C3B-6984-4507-9D15-933D8B045D9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E1D36A0-22A6-4480-A6B4-23ED9AD48ADD}"/>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4703F94-97C1-4B5D-985D-845863D34FF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E9F7744-FD0D-4B94-95B1-28825C082BBF}"/>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4B39A3-8CE7-475D-A289-07B6B28624E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CE1F3F84-3D2D-4B94-85CE-D54582FCF9C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B1970A5-E08F-4B56-B789-8949C0558D49}"/>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20F114B-C81A-4E4A-971E-EDBA252F877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630BF0C-08B9-476A-91E8-D8D8779F612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AA23F93-0CAB-4726-B282-362221204349}"/>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F14316-E795-4A1F-AF65-2B1B491BF06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5DC6E0A-7FA5-469A-A9C4-7DD4D3C28E46}"/>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566E47B-81C1-4224-837A-8A625223F8DF}"/>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66E7706-D2C4-46BF-B512-FEFA36647DE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068E7F5-713D-4C53-AD90-137891274DC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509D741-0A6E-4CBF-8C07-BDAD12C9A47E}"/>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84A7E1B-7786-4C7C-8F9F-4AC18B4F0791}"/>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56D9EDD-9BDB-4A4B-904F-C4FD5CABC63C}"/>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353A52D4-1668-4386-9B09-B79DF39B2359}"/>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53329DF-7952-496F-8126-5ACD0AD4AE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BA7379C-1EF4-43EA-8D07-DBF7948D7F18}"/>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0CAC1C-F1EA-4A7A-ADF4-0F2DBBE06D2D}"/>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2A489A1-DAD3-4C66-8405-8C43B1C398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CA6AD3DF-54CF-40A3-9C80-667D7A5BF203}"/>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C8EC12C-80EC-4043-98CA-C887A0BDC414}"/>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086E11B-DAD8-4360-8317-42A1EA4EF86B}"/>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2D9A439-DB20-4D21-A22F-3A3DF7671103}"/>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967330-2F5E-4A92-A90F-680C682A67F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55A317D-70D0-45A4-A94B-F80535F052DC}"/>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B7CAAA8-1558-4F10-8089-8FAB131AF8B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DB31B1F2-AAB2-4EFD-8523-DD9FABD5340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81B89BDA-C6BB-41AF-8107-257ECC571D89}"/>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E600300D-DB0B-4012-A5E0-944C869192D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ACCE3E25-56FC-44EB-8A88-1F0240B489EB}"/>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7D6D3E0D-BC3A-41BB-9B21-625B980EE3AE}"/>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0CF53957-0B86-4D34-BDBA-2ED2F8744591}"/>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62E2BBFF-82CE-4F89-9866-7A95DE00E4F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3455CCE2-DC19-40E9-876B-6787FF4E154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2A8F4E39-CC28-4AFB-8CA5-F639287433E6}"/>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4" name="PA-圆角矩形 23">
            <a:extLst>
              <a:ext uri="{FF2B5EF4-FFF2-40B4-BE49-F238E27FC236}">
                <a16:creationId xmlns:a16="http://schemas.microsoft.com/office/drawing/2014/main" xmlns="" id="{CF63EF9E-AAE3-46A1-8FEB-ECEDFAFBA1D7}"/>
              </a:ext>
            </a:extLst>
          </p:cNvPr>
          <p:cNvSpPr/>
          <p:nvPr>
            <p:custDataLst>
              <p:tags r:id="rId1"/>
            </p:custDataLst>
          </p:nvPr>
        </p:nvSpPr>
        <p:spPr>
          <a:xfrm>
            <a:off x="-375068" y="3296023"/>
            <a:ext cx="9938168" cy="26595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5" name="PA-圆角矩形 24">
            <a:extLst>
              <a:ext uri="{FF2B5EF4-FFF2-40B4-BE49-F238E27FC236}">
                <a16:creationId xmlns:a16="http://schemas.microsoft.com/office/drawing/2014/main" xmlns="" id="{2D0DC0C5-8D9C-4E60-8457-FF47F98237BD}"/>
              </a:ext>
            </a:extLst>
          </p:cNvPr>
          <p:cNvSpPr/>
          <p:nvPr>
            <p:custDataLst>
              <p:tags r:id="rId2"/>
            </p:custDataLst>
          </p:nvPr>
        </p:nvSpPr>
        <p:spPr>
          <a:xfrm>
            <a:off x="2197608" y="3331884"/>
            <a:ext cx="811784" cy="194232"/>
          </a:xfrm>
          <a:prstGeom prst="roundRect">
            <a:avLst>
              <a:gd name="adj" fmla="val 50000"/>
            </a:avLst>
          </a:prstGeom>
          <a:solidFill>
            <a:srgbClr val="CEDBEA"/>
          </a:soli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0" name="PA-圆角矩形 23">
            <a:extLst>
              <a:ext uri="{FF2B5EF4-FFF2-40B4-BE49-F238E27FC236}">
                <a16:creationId xmlns:a16="http://schemas.microsoft.com/office/drawing/2014/main" xmlns="" id="{C57184CE-FD6F-47DD-AF38-D4E1D4F33CFF}"/>
              </a:ext>
            </a:extLst>
          </p:cNvPr>
          <p:cNvSpPr/>
          <p:nvPr>
            <p:custDataLst>
              <p:tags r:id="rId3"/>
            </p:custDataLst>
          </p:nvPr>
        </p:nvSpPr>
        <p:spPr>
          <a:xfrm>
            <a:off x="2361671" y="3191061"/>
            <a:ext cx="476459"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1" name="PA-圆角矩形 23">
            <a:extLst>
              <a:ext uri="{FF2B5EF4-FFF2-40B4-BE49-F238E27FC236}">
                <a16:creationId xmlns:a16="http://schemas.microsoft.com/office/drawing/2014/main" xmlns="" id="{483CF514-A09F-49A1-88A7-4DD442A6F07B}"/>
              </a:ext>
            </a:extLst>
          </p:cNvPr>
          <p:cNvSpPr/>
          <p:nvPr>
            <p:custDataLst>
              <p:tags r:id="rId4"/>
            </p:custDataLst>
          </p:nvPr>
        </p:nvSpPr>
        <p:spPr>
          <a:xfrm>
            <a:off x="5858400" y="3191061"/>
            <a:ext cx="475200"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2" name="PA-椭圆 13">
            <a:extLst>
              <a:ext uri="{FF2B5EF4-FFF2-40B4-BE49-F238E27FC236}">
                <a16:creationId xmlns:a16="http://schemas.microsoft.com/office/drawing/2014/main" xmlns="" id="{DFC192E4-EB64-4EA8-AC9E-AE6697EF1C1E}"/>
              </a:ext>
            </a:extLst>
          </p:cNvPr>
          <p:cNvSpPr/>
          <p:nvPr>
            <p:custDataLst>
              <p:tags r:id="rId5"/>
            </p:custDataLst>
          </p:nvPr>
        </p:nvSpPr>
        <p:spPr>
          <a:xfrm>
            <a:off x="2410159" y="3235659"/>
            <a:ext cx="386681" cy="386681"/>
          </a:xfrm>
          <a:prstGeom prst="ellipse">
            <a:avLst/>
          </a:prstGeom>
          <a:gradFill>
            <a:gsLst>
              <a:gs pos="0">
                <a:srgbClr val="04DFFB"/>
              </a:gs>
              <a:gs pos="31000">
                <a:srgbClr val="00B0F0"/>
              </a:gs>
              <a:gs pos="79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1">
            <a:extLst>
              <a:ext uri="{FF2B5EF4-FFF2-40B4-BE49-F238E27FC236}">
                <a16:creationId xmlns:a16="http://schemas.microsoft.com/office/drawing/2014/main" xmlns="" id="{463B5CC2-39A6-4FD4-9668-49D37808CD37}"/>
              </a:ext>
            </a:extLst>
          </p:cNvPr>
          <p:cNvSpPr>
            <a:spLocks/>
          </p:cNvSpPr>
          <p:nvPr/>
        </p:nvSpPr>
        <p:spPr>
          <a:xfrm>
            <a:off x="1549400" y="3911601"/>
            <a:ext cx="2159000" cy="812800"/>
          </a:xfrm>
          <a:prstGeom prst="roundRect">
            <a:avLst>
              <a:gd name="adj" fmla="val 47024"/>
            </a:avLst>
          </a:prstGeom>
          <a:solidFill>
            <a:srgbClr val="CEDBEA"/>
          </a:soli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sp>
        <p:nvSpPr>
          <p:cNvPr id="112" name="矩形: 圆角 111">
            <a:extLst>
              <a:ext uri="{FF2B5EF4-FFF2-40B4-BE49-F238E27FC236}">
                <a16:creationId xmlns:a16="http://schemas.microsoft.com/office/drawing/2014/main" xmlns="" id="{5FA02457-5D78-4C41-B679-B8069EB2CA34}"/>
              </a:ext>
            </a:extLst>
          </p:cNvPr>
          <p:cNvSpPr/>
          <p:nvPr/>
        </p:nvSpPr>
        <p:spPr>
          <a:xfrm>
            <a:off x="1560545" y="3886200"/>
            <a:ext cx="2136709" cy="876300"/>
          </a:xfrm>
          <a:prstGeom prst="roundRect">
            <a:avLst>
              <a:gd name="adj" fmla="val 49685"/>
            </a:avLst>
          </a:prstGeom>
          <a:solidFill>
            <a:srgbClr val="D4E0ED"/>
          </a:solidFill>
          <a:ln w="254000">
            <a:gradFill flip="none" rotWithShape="1">
              <a:gsLst>
                <a:gs pos="42000">
                  <a:schemeClr val="bg1">
                    <a:alpha val="68000"/>
                  </a:schemeClr>
                </a:gs>
                <a:gs pos="60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对话气泡: 圆角矩形 112">
            <a:extLst>
              <a:ext uri="{FF2B5EF4-FFF2-40B4-BE49-F238E27FC236}">
                <a16:creationId xmlns:a16="http://schemas.microsoft.com/office/drawing/2014/main" xmlns="" id="{549A55CC-83E6-488F-9382-201D2B93B81C}"/>
              </a:ext>
            </a:extLst>
          </p:cNvPr>
          <p:cNvSpPr/>
          <p:nvPr/>
        </p:nvSpPr>
        <p:spPr>
          <a:xfrm>
            <a:off x="1485900" y="723900"/>
            <a:ext cx="4635500" cy="2095500"/>
          </a:xfrm>
          <a:prstGeom prst="wedgeRoundRectCallout">
            <a:avLst>
              <a:gd name="adj1" fmla="val -25848"/>
              <a:gd name="adj2" fmla="val 68382"/>
              <a:gd name="adj3" fmla="val 16667"/>
            </a:avLst>
          </a:prstGeom>
          <a:gradFill flip="none" rotWithShape="1">
            <a:gsLst>
              <a:gs pos="0">
                <a:srgbClr val="D4E0ED">
                  <a:lumMod val="85000"/>
                  <a:lumOff val="15000"/>
                </a:srgbClr>
              </a:gs>
              <a:gs pos="100000">
                <a:srgbClr val="D4E0ED"/>
              </a:gs>
            </a:gsLst>
            <a:lin ang="5400000" scaled="1"/>
            <a:tileRect/>
          </a:gradFill>
          <a:ln w="254000">
            <a:gradFill flip="none" rotWithShape="1">
              <a:gsLst>
                <a:gs pos="37000">
                  <a:schemeClr val="bg1">
                    <a:alpha val="68000"/>
                  </a:schemeClr>
                </a:gs>
                <a:gs pos="53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a:extLst>
              <a:ext uri="{FF2B5EF4-FFF2-40B4-BE49-F238E27FC236}">
                <a16:creationId xmlns:a16="http://schemas.microsoft.com/office/drawing/2014/main" xmlns="" id="{B8B1FBF2-1F77-4D3A-B545-1C8F6F78E28A}"/>
              </a:ext>
            </a:extLst>
          </p:cNvPr>
          <p:cNvGrpSpPr/>
          <p:nvPr/>
        </p:nvGrpSpPr>
        <p:grpSpPr>
          <a:xfrm>
            <a:off x="1866900" y="1082448"/>
            <a:ext cx="1889209" cy="659662"/>
            <a:chOff x="1550945" y="4159448"/>
            <a:chExt cx="1889209" cy="659662"/>
          </a:xfrm>
        </p:grpSpPr>
        <p:sp>
          <p:nvSpPr>
            <p:cNvPr id="115" name="文本框 114">
              <a:extLst>
                <a:ext uri="{FF2B5EF4-FFF2-40B4-BE49-F238E27FC236}">
                  <a16:creationId xmlns:a16="http://schemas.microsoft.com/office/drawing/2014/main" xmlns="" id="{C895922A-CFAC-423A-855B-355047FE5B24}"/>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000" dirty="0">
                  <a:effectLst>
                    <a:outerShdw blurRad="50800" dist="38100" dir="13500000" algn="br" rotWithShape="0">
                      <a:schemeClr val="bg1">
                        <a:alpha val="40000"/>
                      </a:schemeClr>
                    </a:outerShdw>
                  </a:effectLst>
                </a:rPr>
                <a:t>在此输入标题</a:t>
              </a:r>
            </a:p>
          </p:txBody>
        </p:sp>
        <p:sp>
          <p:nvSpPr>
            <p:cNvPr id="116" name="文本框 115">
              <a:extLst>
                <a:ext uri="{FF2B5EF4-FFF2-40B4-BE49-F238E27FC236}">
                  <a16:creationId xmlns:a16="http://schemas.microsoft.com/office/drawing/2014/main" xmlns="" id="{5A3A330D-05DE-4AC6-BD78-9B182C969E04}"/>
                </a:ext>
              </a:extLst>
            </p:cNvPr>
            <p:cNvSpPr txBox="1"/>
            <p:nvPr/>
          </p:nvSpPr>
          <p:spPr>
            <a:xfrm>
              <a:off x="1559195" y="4511333"/>
              <a:ext cx="1872710" cy="307777"/>
            </a:xfrm>
            <a:prstGeom prst="rect">
              <a:avLst/>
            </a:prstGeom>
            <a:noFill/>
          </p:spPr>
          <p:txBody>
            <a:bodyPr wrap="square" rtlCol="0">
              <a:spAutoFit/>
            </a:bodyPr>
            <a:lstStyle/>
            <a:p>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17" name="矩形 116">
            <a:extLst>
              <a:ext uri="{FF2B5EF4-FFF2-40B4-BE49-F238E27FC236}">
                <a16:creationId xmlns:a16="http://schemas.microsoft.com/office/drawing/2014/main" xmlns="" id="{F5589873-8703-48FA-A7DD-E753FE7CF934}"/>
              </a:ext>
            </a:extLst>
          </p:cNvPr>
          <p:cNvSpPr/>
          <p:nvPr/>
        </p:nvSpPr>
        <p:spPr>
          <a:xfrm>
            <a:off x="1866900" y="1749675"/>
            <a:ext cx="4254500" cy="574773"/>
          </a:xfrm>
          <a:prstGeom prst="rect">
            <a:avLst/>
          </a:prstGeom>
        </p:spPr>
        <p:txBody>
          <a:bodyPr wrap="square">
            <a:spAutoFit/>
          </a:bodyPr>
          <a:lstStyle/>
          <a:p>
            <a:pP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18" name="文本框 117">
            <a:extLst>
              <a:ext uri="{FF2B5EF4-FFF2-40B4-BE49-F238E27FC236}">
                <a16:creationId xmlns:a16="http://schemas.microsoft.com/office/drawing/2014/main" xmlns="" id="{A2AEDB74-96DC-44F5-81AD-652B2D126464}"/>
              </a:ext>
            </a:extLst>
          </p:cNvPr>
          <p:cNvSpPr txBox="1"/>
          <p:nvPr/>
        </p:nvSpPr>
        <p:spPr>
          <a:xfrm>
            <a:off x="1757164" y="3993572"/>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t>2019</a:t>
            </a:r>
            <a:endParaRPr lang="zh-CN" altLang="en-US" sz="3600" dirty="0"/>
          </a:p>
        </p:txBody>
      </p:sp>
      <p:sp>
        <p:nvSpPr>
          <p:cNvPr id="107" name="矩形: 圆角 106">
            <a:extLst>
              <a:ext uri="{FF2B5EF4-FFF2-40B4-BE49-F238E27FC236}">
                <a16:creationId xmlns:a16="http://schemas.microsoft.com/office/drawing/2014/main" xmlns="" id="{77C3EEF1-5398-4621-BC94-D04C4BD5BECB}"/>
              </a:ext>
            </a:extLst>
          </p:cNvPr>
          <p:cNvSpPr/>
          <p:nvPr/>
        </p:nvSpPr>
        <p:spPr>
          <a:xfrm rot="2700000">
            <a:off x="9882571" y="2427735"/>
            <a:ext cx="2002530" cy="2002530"/>
          </a:xfrm>
          <a:prstGeom prst="roundRect">
            <a:avLst/>
          </a:prstGeom>
          <a:gradFill flip="none" rotWithShape="1">
            <a:gsLst>
              <a:gs pos="0">
                <a:srgbClr val="CAD7E7">
                  <a:lumMod val="39000"/>
                  <a:lumOff val="61000"/>
                </a:srgbClr>
              </a:gs>
              <a:gs pos="90000">
                <a:srgbClr val="CAD7E7">
                  <a:lumMod val="92000"/>
                  <a:lumOff val="8000"/>
                </a:srgbClr>
              </a:gs>
            </a:gsLst>
            <a:lin ang="2700000" scaled="1"/>
            <a:tileRect/>
          </a:gradFill>
          <a:ln w="254000">
            <a:gradFill flip="none" rotWithShape="1">
              <a:gsLst>
                <a:gs pos="15000">
                  <a:schemeClr val="bg1">
                    <a:alpha val="94000"/>
                  </a:schemeClr>
                </a:gs>
                <a:gs pos="76000">
                  <a:srgbClr val="D4E1ED">
                    <a:lumMod val="75000"/>
                  </a:srgbClr>
                </a:gs>
              </a:gsLst>
              <a:lin ang="6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图形 100">
            <a:extLst>
              <a:ext uri="{FF2B5EF4-FFF2-40B4-BE49-F238E27FC236}">
                <a16:creationId xmlns:a16="http://schemas.microsoft.com/office/drawing/2014/main" xmlns="" id="{5D1C3EEE-1AB6-4400-8F3F-4C63B9F17DE5}"/>
              </a:ext>
            </a:extLst>
          </p:cNvPr>
          <p:cNvSpPr/>
          <p:nvPr/>
        </p:nvSpPr>
        <p:spPr>
          <a:xfrm>
            <a:off x="10338452" y="2924383"/>
            <a:ext cx="1122646" cy="1122646"/>
          </a:xfrm>
          <a:custGeom>
            <a:avLst/>
            <a:gdLst>
              <a:gd name="connsiteX0" fmla="*/ 519190 w 1038380"/>
              <a:gd name="connsiteY0" fmla="*/ 1038381 h 1038380"/>
              <a:gd name="connsiteX1" fmla="*/ 0 w 1038380"/>
              <a:gd name="connsiteY1" fmla="*/ 519190 h 1038380"/>
              <a:gd name="connsiteX2" fmla="*/ 519190 w 1038380"/>
              <a:gd name="connsiteY2" fmla="*/ 0 h 1038380"/>
              <a:gd name="connsiteX3" fmla="*/ 1038381 w 1038380"/>
              <a:gd name="connsiteY3" fmla="*/ 519190 h 1038380"/>
              <a:gd name="connsiteX4" fmla="*/ 519190 w 1038380"/>
              <a:gd name="connsiteY4" fmla="*/ 1038381 h 1038380"/>
              <a:gd name="connsiteX5" fmla="*/ 519190 w 1038380"/>
              <a:gd name="connsiteY5" fmla="*/ 94398 h 1038380"/>
              <a:gd name="connsiteX6" fmla="*/ 94398 w 1038380"/>
              <a:gd name="connsiteY6" fmla="*/ 519190 h 1038380"/>
              <a:gd name="connsiteX7" fmla="*/ 519190 w 1038380"/>
              <a:gd name="connsiteY7" fmla="*/ 943983 h 1038380"/>
              <a:gd name="connsiteX8" fmla="*/ 943983 w 1038380"/>
              <a:gd name="connsiteY8" fmla="*/ 519190 h 1038380"/>
              <a:gd name="connsiteX9" fmla="*/ 519190 w 1038380"/>
              <a:gd name="connsiteY9" fmla="*/ 94398 h 1038380"/>
              <a:gd name="connsiteX10" fmla="*/ 707988 w 1038380"/>
              <a:gd name="connsiteY10" fmla="*/ 566389 h 1038380"/>
              <a:gd name="connsiteX11" fmla="*/ 600496 w 1038380"/>
              <a:gd name="connsiteY11" fmla="*/ 566389 h 1038380"/>
              <a:gd name="connsiteX12" fmla="*/ 519190 w 1038380"/>
              <a:gd name="connsiteY12" fmla="*/ 613588 h 1038380"/>
              <a:gd name="connsiteX13" fmla="*/ 424792 w 1038380"/>
              <a:gd name="connsiteY13" fmla="*/ 519190 h 1038380"/>
              <a:gd name="connsiteX14" fmla="*/ 471991 w 1038380"/>
              <a:gd name="connsiteY14" fmla="*/ 437885 h 1038380"/>
              <a:gd name="connsiteX15" fmla="*/ 471991 w 1038380"/>
              <a:gd name="connsiteY15" fmla="*/ 235995 h 1038380"/>
              <a:gd name="connsiteX16" fmla="*/ 519190 w 1038380"/>
              <a:gd name="connsiteY16" fmla="*/ 188796 h 1038380"/>
              <a:gd name="connsiteX17" fmla="*/ 566389 w 1038380"/>
              <a:gd name="connsiteY17" fmla="*/ 235995 h 1038380"/>
              <a:gd name="connsiteX18" fmla="*/ 566389 w 1038380"/>
              <a:gd name="connsiteY18" fmla="*/ 437885 h 1038380"/>
              <a:gd name="connsiteX19" fmla="*/ 600693 w 1038380"/>
              <a:gd name="connsiteY19" fmla="*/ 471991 h 1038380"/>
              <a:gd name="connsiteX20" fmla="*/ 707986 w 1038380"/>
              <a:gd name="connsiteY20" fmla="*/ 471991 h 1038380"/>
              <a:gd name="connsiteX21" fmla="*/ 755185 w 1038380"/>
              <a:gd name="connsiteY21" fmla="*/ 519190 h 1038380"/>
              <a:gd name="connsiteX22" fmla="*/ 707988 w 1038380"/>
              <a:gd name="connsiteY22" fmla="*/ 566389 h 10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8380" h="1038380">
                <a:moveTo>
                  <a:pt x="519190" y="1038381"/>
                </a:moveTo>
                <a:cubicBezTo>
                  <a:pt x="232451" y="1038381"/>
                  <a:pt x="0" y="805930"/>
                  <a:pt x="0" y="519190"/>
                </a:cubicBezTo>
                <a:cubicBezTo>
                  <a:pt x="0" y="232451"/>
                  <a:pt x="232452" y="0"/>
                  <a:pt x="519190" y="0"/>
                </a:cubicBezTo>
                <a:cubicBezTo>
                  <a:pt x="805929" y="0"/>
                  <a:pt x="1038381" y="232451"/>
                  <a:pt x="1038381" y="519190"/>
                </a:cubicBezTo>
                <a:cubicBezTo>
                  <a:pt x="1038381" y="805930"/>
                  <a:pt x="805930" y="1038381"/>
                  <a:pt x="519190" y="1038381"/>
                </a:cubicBezTo>
                <a:close/>
                <a:moveTo>
                  <a:pt x="519190" y="94398"/>
                </a:moveTo>
                <a:cubicBezTo>
                  <a:pt x="284583" y="94398"/>
                  <a:pt x="94398" y="284582"/>
                  <a:pt x="94398" y="519190"/>
                </a:cubicBezTo>
                <a:cubicBezTo>
                  <a:pt x="94398" y="753799"/>
                  <a:pt x="284582" y="943983"/>
                  <a:pt x="519190" y="943983"/>
                </a:cubicBezTo>
                <a:cubicBezTo>
                  <a:pt x="753799" y="943983"/>
                  <a:pt x="943983" y="753799"/>
                  <a:pt x="943983" y="519190"/>
                </a:cubicBezTo>
                <a:cubicBezTo>
                  <a:pt x="943983" y="284582"/>
                  <a:pt x="753799" y="94398"/>
                  <a:pt x="519190" y="94398"/>
                </a:cubicBezTo>
                <a:close/>
                <a:moveTo>
                  <a:pt x="707988" y="566389"/>
                </a:moveTo>
                <a:lnTo>
                  <a:pt x="600496" y="566389"/>
                </a:lnTo>
                <a:cubicBezTo>
                  <a:pt x="584146" y="594487"/>
                  <a:pt x="554042" y="613588"/>
                  <a:pt x="519190" y="613588"/>
                </a:cubicBezTo>
                <a:cubicBezTo>
                  <a:pt x="467055" y="613588"/>
                  <a:pt x="424792" y="571326"/>
                  <a:pt x="424792" y="519190"/>
                </a:cubicBezTo>
                <a:cubicBezTo>
                  <a:pt x="424792" y="484339"/>
                  <a:pt x="443894" y="454234"/>
                  <a:pt x="471991" y="437885"/>
                </a:cubicBezTo>
                <a:lnTo>
                  <a:pt x="471991" y="235995"/>
                </a:lnTo>
                <a:cubicBezTo>
                  <a:pt x="471991" y="209927"/>
                  <a:pt x="493122" y="188796"/>
                  <a:pt x="519190" y="188796"/>
                </a:cubicBezTo>
                <a:cubicBezTo>
                  <a:pt x="545259" y="188796"/>
                  <a:pt x="566389" y="209927"/>
                  <a:pt x="566389" y="235995"/>
                </a:cubicBezTo>
                <a:lnTo>
                  <a:pt x="566389" y="437885"/>
                </a:lnTo>
                <a:cubicBezTo>
                  <a:pt x="580556" y="446128"/>
                  <a:pt x="592368" y="457872"/>
                  <a:pt x="600693" y="471991"/>
                </a:cubicBezTo>
                <a:lnTo>
                  <a:pt x="707986" y="471991"/>
                </a:lnTo>
                <a:cubicBezTo>
                  <a:pt x="734055" y="471991"/>
                  <a:pt x="755185" y="493122"/>
                  <a:pt x="755185" y="519190"/>
                </a:cubicBezTo>
                <a:cubicBezTo>
                  <a:pt x="755187" y="545259"/>
                  <a:pt x="734055" y="566389"/>
                  <a:pt x="707988" y="56638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9478774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250" fill="hold"/>
                                        <p:tgtEl>
                                          <p:spTgt spid="102"/>
                                        </p:tgtEl>
                                        <p:attrNameLst>
                                          <p:attrName>ppt_w</p:attrName>
                                        </p:attrNameLst>
                                      </p:cBhvr>
                                      <p:tavLst>
                                        <p:tav tm="0">
                                          <p:val>
                                            <p:fltVal val="0"/>
                                          </p:val>
                                        </p:tav>
                                        <p:tav tm="100000">
                                          <p:val>
                                            <p:strVal val="#ppt_w"/>
                                          </p:val>
                                        </p:tav>
                                      </p:tavLst>
                                    </p:anim>
                                    <p:anim calcmode="lin" valueType="num">
                                      <p:cBhvr>
                                        <p:cTn id="8" dur="250" fill="hold"/>
                                        <p:tgtEl>
                                          <p:spTgt spid="102"/>
                                        </p:tgtEl>
                                        <p:attrNameLst>
                                          <p:attrName>ppt_h</p:attrName>
                                        </p:attrNameLst>
                                      </p:cBhvr>
                                      <p:tavLst>
                                        <p:tav tm="0">
                                          <p:val>
                                            <p:fltVal val="0"/>
                                          </p:val>
                                        </p:tav>
                                        <p:tav tm="100000">
                                          <p:val>
                                            <p:strVal val="#ppt_h"/>
                                          </p:val>
                                        </p:tav>
                                      </p:tavLst>
                                    </p:anim>
                                    <p:animEffect transition="in" filter="fade">
                                      <p:cBhvr>
                                        <p:cTn id="9"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矩形: 圆角 109">
            <a:extLst>
              <a:ext uri="{FF2B5EF4-FFF2-40B4-BE49-F238E27FC236}">
                <a16:creationId xmlns:a16="http://schemas.microsoft.com/office/drawing/2014/main" xmlns="" id="{649EBD0F-3586-4B6F-98B8-D220516E9355}"/>
              </a:ext>
            </a:extLst>
          </p:cNvPr>
          <p:cNvSpPr/>
          <p:nvPr/>
        </p:nvSpPr>
        <p:spPr>
          <a:xfrm rot="2700000">
            <a:off x="9883297" y="2427735"/>
            <a:ext cx="2002530" cy="2002530"/>
          </a:xfrm>
          <a:prstGeom prst="roundRect">
            <a:avLst/>
          </a:prstGeom>
          <a:gradFill flip="none" rotWithShape="1">
            <a:gsLst>
              <a:gs pos="0">
                <a:srgbClr val="CAD7E7">
                  <a:lumMod val="39000"/>
                  <a:lumOff val="61000"/>
                </a:srgbClr>
              </a:gs>
              <a:gs pos="90000">
                <a:srgbClr val="CAD7E7">
                  <a:lumMod val="92000"/>
                  <a:lumOff val="8000"/>
                </a:srgbClr>
              </a:gs>
            </a:gsLst>
            <a:lin ang="2700000" scaled="1"/>
            <a:tileRect/>
          </a:gradFill>
          <a:ln w="254000">
            <a:gradFill flip="none" rotWithShape="1">
              <a:gsLst>
                <a:gs pos="15000">
                  <a:schemeClr val="bg1">
                    <a:alpha val="94000"/>
                  </a:schemeClr>
                </a:gs>
                <a:gs pos="76000">
                  <a:srgbClr val="D4E1ED">
                    <a:lumMod val="75000"/>
                  </a:srgbClr>
                </a:gs>
              </a:gsLst>
              <a:lin ang="6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5013517A-7470-4D33-9B97-65048107BE1A}"/>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4A67AFFA-BB05-4153-B4D3-55E8A5A9C185}"/>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C8B4756-DA5D-439F-9473-6578F851C54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63AFBC-0065-485A-8ED3-8BB547BA3B78}"/>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9D8B82C-DEF3-4A81-B75E-388D2A90B8C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B66D879-2F9D-413B-8851-4477130B7539}"/>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B347014-3C40-4665-AAFA-A8527D5A9C8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2E46876-A922-4E6C-9E68-9BEA589BEF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8432547-81C1-4348-B045-52698943AA8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39C36AF-6529-4FED-85CF-7348715F83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7AD7153-90CD-4068-9377-8B7127C507C2}"/>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CAB23D6-E0A5-47E3-98C6-D3359496E77B}"/>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4EF19BF-6890-4C0E-ABAA-4C6FB668A5B1}"/>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E75597-5717-44B0-8CFE-0841F0592842}"/>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3FD97B1-CF54-47A4-99AF-A8E45084020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1ECB0D8-32B9-4B53-9F77-6618D9CEDB8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39DD43B-8EF1-4172-A1AC-751C9DC8B16D}"/>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2BA119E-A96C-413C-87E2-F50C922D334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2E5513F-BC63-47EB-B9A5-F53F129EFE84}"/>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92CB376-F483-4C46-88D1-2CD73DA8CC2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7FCD378-9A02-41A1-86ED-64655E0AC9F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2120AC0-4567-40D4-90B9-DA1E12A7DE47}"/>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BD201A8-ABEA-4578-A665-B3F4E643DDC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7FB46-60C8-4739-B970-A37583B7B294}"/>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64A6912-BC94-4F2E-9BE8-ACFBB927B68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F38D77F-F634-4611-9039-1A577EDF17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535D6E4-437C-4576-AC60-CD6C3DBBE72F}"/>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470B9FA0-3EF6-4B9E-8A2B-0CABAD1B50F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92DD859-F999-4F37-B89F-6584DBFE4B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99076BB-1266-4525-9C9B-9BEFB2A9355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1A1E4A3-1845-4379-84A7-2A5A2A1B5DF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0F4610C-3767-4F0B-B2A1-320D25A2C0C7}"/>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307A1ED9-879C-4252-A82A-8DAEB5E9253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ACD2E4-F4F9-40A4-B590-B2750EF1350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299326C-F3E5-4418-9592-4144D1285E7B}"/>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6542A71-3763-43FF-9834-AF4B86396C46}"/>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4645332D-B7A5-44C8-B62E-C283492D103B}"/>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8ACCE56-E5E5-4EF2-8FDA-40AA40E6F9D3}"/>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1B27761-68ED-44D3-A4B5-A43E56350F6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F6E4EF-B0CC-4828-BEB7-A5B86A043FE9}"/>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DAE375C-5B8A-4BB0-AC2E-D2D9D160194B}"/>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BEF640F-9585-4C41-9FD9-7AC6B202FF7B}"/>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D388178-7290-4659-ABBB-C63D0A43A24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52040F9-CBC5-46C3-AAD1-371000F39ADD}"/>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7625A6A-5748-4981-A077-E287C80E9D9A}"/>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2F05DEB-4E1E-4BF2-B9F4-3D8933531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3ECB383-6A8B-47E8-9B16-A4C1BBDA752F}"/>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7B659-06A7-4AC1-8FC4-AAE0B5148A10}"/>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F02BF9C-6AF5-495E-A2F2-746273603054}"/>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9C9DC35-A442-465D-AB1A-95720F55F650}"/>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AA7EC4D-EB2A-42BF-830B-9CA1EE0D859E}"/>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69F67C3B-6984-4507-9D15-933D8B045D9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E1D36A0-22A6-4480-A6B4-23ED9AD48ADD}"/>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4703F94-97C1-4B5D-985D-845863D34FF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E9F7744-FD0D-4B94-95B1-28825C082BBF}"/>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4B39A3-8CE7-475D-A289-07B6B28624E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CE1F3F84-3D2D-4B94-85CE-D54582FCF9C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B1970A5-E08F-4B56-B789-8949C0558D49}"/>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20F114B-C81A-4E4A-971E-EDBA252F877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630BF0C-08B9-476A-91E8-D8D8779F612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AA23F93-0CAB-4726-B282-362221204349}"/>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F14316-E795-4A1F-AF65-2B1B491BF06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5DC6E0A-7FA5-469A-A9C4-7DD4D3C28E46}"/>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566E47B-81C1-4224-837A-8A625223F8DF}"/>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66E7706-D2C4-46BF-B512-FEFA36647DE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068E7F5-713D-4C53-AD90-137891274DC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509D741-0A6E-4CBF-8C07-BDAD12C9A47E}"/>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84A7E1B-7786-4C7C-8F9F-4AC18B4F0791}"/>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56D9EDD-9BDB-4A4B-904F-C4FD5CABC63C}"/>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353A52D4-1668-4386-9B09-B79DF39B2359}"/>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53329DF-7952-496F-8126-5ACD0AD4AE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BA7379C-1EF4-43EA-8D07-DBF7948D7F18}"/>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0CAC1C-F1EA-4A7A-ADF4-0F2DBBE06D2D}"/>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2A489A1-DAD3-4C66-8405-8C43B1C398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CA6AD3DF-54CF-40A3-9C80-667D7A5BF203}"/>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C8EC12C-80EC-4043-98CA-C887A0BDC414}"/>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086E11B-DAD8-4360-8317-42A1EA4EF86B}"/>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2D9A439-DB20-4D21-A22F-3A3DF7671103}"/>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967330-2F5E-4A92-A90F-680C682A67F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55A317D-70D0-45A4-A94B-F80535F052DC}"/>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B7CAAA8-1558-4F10-8089-8FAB131AF8B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DB31B1F2-AAB2-4EFD-8523-DD9FABD5340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81B89BDA-C6BB-41AF-8107-257ECC571D89}"/>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E600300D-DB0B-4012-A5E0-944C869192D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ACCE3E25-56FC-44EB-8A88-1F0240B489EB}"/>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7D6D3E0D-BC3A-41BB-9B21-625B980EE3AE}"/>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0CF53957-0B86-4D34-BDBA-2ED2F8744591}"/>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62E2BBFF-82CE-4F89-9866-7A95DE00E4F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3455CCE2-DC19-40E9-876B-6787FF4E154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2A8F4E39-CC28-4AFB-8CA5-F639287433E6}"/>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4" name="PA-圆角矩形 23">
            <a:extLst>
              <a:ext uri="{FF2B5EF4-FFF2-40B4-BE49-F238E27FC236}">
                <a16:creationId xmlns:a16="http://schemas.microsoft.com/office/drawing/2014/main" xmlns="" id="{CF63EF9E-AAE3-46A1-8FEB-ECEDFAFBA1D7}"/>
              </a:ext>
            </a:extLst>
          </p:cNvPr>
          <p:cNvSpPr/>
          <p:nvPr>
            <p:custDataLst>
              <p:tags r:id="rId1"/>
            </p:custDataLst>
          </p:nvPr>
        </p:nvSpPr>
        <p:spPr>
          <a:xfrm>
            <a:off x="-375068" y="3296023"/>
            <a:ext cx="9938168" cy="26595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5" name="PA-圆角矩形 24">
            <a:extLst>
              <a:ext uri="{FF2B5EF4-FFF2-40B4-BE49-F238E27FC236}">
                <a16:creationId xmlns:a16="http://schemas.microsoft.com/office/drawing/2014/main" xmlns="" id="{2D0DC0C5-8D9C-4E60-8457-FF47F98237BD}"/>
              </a:ext>
            </a:extLst>
          </p:cNvPr>
          <p:cNvSpPr/>
          <p:nvPr>
            <p:custDataLst>
              <p:tags r:id="rId2"/>
            </p:custDataLst>
          </p:nvPr>
        </p:nvSpPr>
        <p:spPr>
          <a:xfrm>
            <a:off x="5690108" y="3331884"/>
            <a:ext cx="811784" cy="194232"/>
          </a:xfrm>
          <a:prstGeom prst="roundRect">
            <a:avLst>
              <a:gd name="adj" fmla="val 50000"/>
            </a:avLst>
          </a:prstGeom>
          <a:solidFill>
            <a:srgbClr val="CEDBEA"/>
          </a:soli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7" name="图形 100">
            <a:extLst>
              <a:ext uri="{FF2B5EF4-FFF2-40B4-BE49-F238E27FC236}">
                <a16:creationId xmlns:a16="http://schemas.microsoft.com/office/drawing/2014/main" xmlns="" id="{5D1C3EEE-1AB6-4400-8F3F-4C63B9F17DE5}"/>
              </a:ext>
            </a:extLst>
          </p:cNvPr>
          <p:cNvSpPr/>
          <p:nvPr/>
        </p:nvSpPr>
        <p:spPr>
          <a:xfrm>
            <a:off x="10338452" y="2924383"/>
            <a:ext cx="1122646" cy="1122646"/>
          </a:xfrm>
          <a:custGeom>
            <a:avLst/>
            <a:gdLst>
              <a:gd name="connsiteX0" fmla="*/ 519190 w 1038380"/>
              <a:gd name="connsiteY0" fmla="*/ 1038381 h 1038380"/>
              <a:gd name="connsiteX1" fmla="*/ 0 w 1038380"/>
              <a:gd name="connsiteY1" fmla="*/ 519190 h 1038380"/>
              <a:gd name="connsiteX2" fmla="*/ 519190 w 1038380"/>
              <a:gd name="connsiteY2" fmla="*/ 0 h 1038380"/>
              <a:gd name="connsiteX3" fmla="*/ 1038381 w 1038380"/>
              <a:gd name="connsiteY3" fmla="*/ 519190 h 1038380"/>
              <a:gd name="connsiteX4" fmla="*/ 519190 w 1038380"/>
              <a:gd name="connsiteY4" fmla="*/ 1038381 h 1038380"/>
              <a:gd name="connsiteX5" fmla="*/ 519190 w 1038380"/>
              <a:gd name="connsiteY5" fmla="*/ 94398 h 1038380"/>
              <a:gd name="connsiteX6" fmla="*/ 94398 w 1038380"/>
              <a:gd name="connsiteY6" fmla="*/ 519190 h 1038380"/>
              <a:gd name="connsiteX7" fmla="*/ 519190 w 1038380"/>
              <a:gd name="connsiteY7" fmla="*/ 943983 h 1038380"/>
              <a:gd name="connsiteX8" fmla="*/ 943983 w 1038380"/>
              <a:gd name="connsiteY8" fmla="*/ 519190 h 1038380"/>
              <a:gd name="connsiteX9" fmla="*/ 519190 w 1038380"/>
              <a:gd name="connsiteY9" fmla="*/ 94398 h 1038380"/>
              <a:gd name="connsiteX10" fmla="*/ 707988 w 1038380"/>
              <a:gd name="connsiteY10" fmla="*/ 566389 h 1038380"/>
              <a:gd name="connsiteX11" fmla="*/ 600496 w 1038380"/>
              <a:gd name="connsiteY11" fmla="*/ 566389 h 1038380"/>
              <a:gd name="connsiteX12" fmla="*/ 519190 w 1038380"/>
              <a:gd name="connsiteY12" fmla="*/ 613588 h 1038380"/>
              <a:gd name="connsiteX13" fmla="*/ 424792 w 1038380"/>
              <a:gd name="connsiteY13" fmla="*/ 519190 h 1038380"/>
              <a:gd name="connsiteX14" fmla="*/ 471991 w 1038380"/>
              <a:gd name="connsiteY14" fmla="*/ 437885 h 1038380"/>
              <a:gd name="connsiteX15" fmla="*/ 471991 w 1038380"/>
              <a:gd name="connsiteY15" fmla="*/ 235995 h 1038380"/>
              <a:gd name="connsiteX16" fmla="*/ 519190 w 1038380"/>
              <a:gd name="connsiteY16" fmla="*/ 188796 h 1038380"/>
              <a:gd name="connsiteX17" fmla="*/ 566389 w 1038380"/>
              <a:gd name="connsiteY17" fmla="*/ 235995 h 1038380"/>
              <a:gd name="connsiteX18" fmla="*/ 566389 w 1038380"/>
              <a:gd name="connsiteY18" fmla="*/ 437885 h 1038380"/>
              <a:gd name="connsiteX19" fmla="*/ 600693 w 1038380"/>
              <a:gd name="connsiteY19" fmla="*/ 471991 h 1038380"/>
              <a:gd name="connsiteX20" fmla="*/ 707986 w 1038380"/>
              <a:gd name="connsiteY20" fmla="*/ 471991 h 1038380"/>
              <a:gd name="connsiteX21" fmla="*/ 755185 w 1038380"/>
              <a:gd name="connsiteY21" fmla="*/ 519190 h 1038380"/>
              <a:gd name="connsiteX22" fmla="*/ 707988 w 1038380"/>
              <a:gd name="connsiteY22" fmla="*/ 566389 h 10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8380" h="1038380">
                <a:moveTo>
                  <a:pt x="519190" y="1038381"/>
                </a:moveTo>
                <a:cubicBezTo>
                  <a:pt x="232451" y="1038381"/>
                  <a:pt x="0" y="805930"/>
                  <a:pt x="0" y="519190"/>
                </a:cubicBezTo>
                <a:cubicBezTo>
                  <a:pt x="0" y="232451"/>
                  <a:pt x="232452" y="0"/>
                  <a:pt x="519190" y="0"/>
                </a:cubicBezTo>
                <a:cubicBezTo>
                  <a:pt x="805929" y="0"/>
                  <a:pt x="1038381" y="232451"/>
                  <a:pt x="1038381" y="519190"/>
                </a:cubicBezTo>
                <a:cubicBezTo>
                  <a:pt x="1038381" y="805930"/>
                  <a:pt x="805930" y="1038381"/>
                  <a:pt x="519190" y="1038381"/>
                </a:cubicBezTo>
                <a:close/>
                <a:moveTo>
                  <a:pt x="519190" y="94398"/>
                </a:moveTo>
                <a:cubicBezTo>
                  <a:pt x="284583" y="94398"/>
                  <a:pt x="94398" y="284582"/>
                  <a:pt x="94398" y="519190"/>
                </a:cubicBezTo>
                <a:cubicBezTo>
                  <a:pt x="94398" y="753799"/>
                  <a:pt x="284582" y="943983"/>
                  <a:pt x="519190" y="943983"/>
                </a:cubicBezTo>
                <a:cubicBezTo>
                  <a:pt x="753799" y="943983"/>
                  <a:pt x="943983" y="753799"/>
                  <a:pt x="943983" y="519190"/>
                </a:cubicBezTo>
                <a:cubicBezTo>
                  <a:pt x="943983" y="284582"/>
                  <a:pt x="753799" y="94398"/>
                  <a:pt x="519190" y="94398"/>
                </a:cubicBezTo>
                <a:close/>
                <a:moveTo>
                  <a:pt x="707988" y="566389"/>
                </a:moveTo>
                <a:lnTo>
                  <a:pt x="600496" y="566389"/>
                </a:lnTo>
                <a:cubicBezTo>
                  <a:pt x="584146" y="594487"/>
                  <a:pt x="554042" y="613588"/>
                  <a:pt x="519190" y="613588"/>
                </a:cubicBezTo>
                <a:cubicBezTo>
                  <a:pt x="467055" y="613588"/>
                  <a:pt x="424792" y="571326"/>
                  <a:pt x="424792" y="519190"/>
                </a:cubicBezTo>
                <a:cubicBezTo>
                  <a:pt x="424792" y="484339"/>
                  <a:pt x="443894" y="454234"/>
                  <a:pt x="471991" y="437885"/>
                </a:cubicBezTo>
                <a:lnTo>
                  <a:pt x="471991" y="235995"/>
                </a:lnTo>
                <a:cubicBezTo>
                  <a:pt x="471991" y="209927"/>
                  <a:pt x="493122" y="188796"/>
                  <a:pt x="519190" y="188796"/>
                </a:cubicBezTo>
                <a:cubicBezTo>
                  <a:pt x="545259" y="188796"/>
                  <a:pt x="566389" y="209927"/>
                  <a:pt x="566389" y="235995"/>
                </a:cubicBezTo>
                <a:lnTo>
                  <a:pt x="566389" y="437885"/>
                </a:lnTo>
                <a:cubicBezTo>
                  <a:pt x="580556" y="446128"/>
                  <a:pt x="592368" y="457872"/>
                  <a:pt x="600693" y="471991"/>
                </a:cubicBezTo>
                <a:lnTo>
                  <a:pt x="707986" y="471991"/>
                </a:lnTo>
                <a:cubicBezTo>
                  <a:pt x="734055" y="471991"/>
                  <a:pt x="755185" y="493122"/>
                  <a:pt x="755185" y="519190"/>
                </a:cubicBezTo>
                <a:cubicBezTo>
                  <a:pt x="755187" y="545259"/>
                  <a:pt x="734055" y="566389"/>
                  <a:pt x="707988" y="56638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100" name="PA-圆角矩形 23">
            <a:extLst>
              <a:ext uri="{FF2B5EF4-FFF2-40B4-BE49-F238E27FC236}">
                <a16:creationId xmlns:a16="http://schemas.microsoft.com/office/drawing/2014/main" xmlns="" id="{C57184CE-FD6F-47DD-AF38-D4E1D4F33CFF}"/>
              </a:ext>
            </a:extLst>
          </p:cNvPr>
          <p:cNvSpPr/>
          <p:nvPr>
            <p:custDataLst>
              <p:tags r:id="rId3"/>
            </p:custDataLst>
          </p:nvPr>
        </p:nvSpPr>
        <p:spPr>
          <a:xfrm>
            <a:off x="2361671" y="3191061"/>
            <a:ext cx="476459"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1" name="PA-圆角矩形 23">
            <a:extLst>
              <a:ext uri="{FF2B5EF4-FFF2-40B4-BE49-F238E27FC236}">
                <a16:creationId xmlns:a16="http://schemas.microsoft.com/office/drawing/2014/main" xmlns="" id="{483CF514-A09F-49A1-88A7-4DD442A6F07B}"/>
              </a:ext>
            </a:extLst>
          </p:cNvPr>
          <p:cNvSpPr/>
          <p:nvPr>
            <p:custDataLst>
              <p:tags r:id="rId4"/>
            </p:custDataLst>
          </p:nvPr>
        </p:nvSpPr>
        <p:spPr>
          <a:xfrm>
            <a:off x="5858400" y="3191061"/>
            <a:ext cx="475200"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2" name="PA-椭圆 13">
            <a:extLst>
              <a:ext uri="{FF2B5EF4-FFF2-40B4-BE49-F238E27FC236}">
                <a16:creationId xmlns:a16="http://schemas.microsoft.com/office/drawing/2014/main" xmlns="" id="{DFC192E4-EB64-4EA8-AC9E-AE6697EF1C1E}"/>
              </a:ext>
            </a:extLst>
          </p:cNvPr>
          <p:cNvSpPr/>
          <p:nvPr>
            <p:custDataLst>
              <p:tags r:id="rId5"/>
            </p:custDataLst>
          </p:nvPr>
        </p:nvSpPr>
        <p:spPr>
          <a:xfrm>
            <a:off x="5902659" y="3235659"/>
            <a:ext cx="386681" cy="386681"/>
          </a:xfrm>
          <a:prstGeom prst="ellipse">
            <a:avLst/>
          </a:prstGeom>
          <a:gradFill>
            <a:gsLst>
              <a:gs pos="0">
                <a:srgbClr val="04DFFB"/>
              </a:gs>
              <a:gs pos="31000">
                <a:srgbClr val="00B0F0"/>
              </a:gs>
              <a:gs pos="79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1">
            <a:extLst>
              <a:ext uri="{FF2B5EF4-FFF2-40B4-BE49-F238E27FC236}">
                <a16:creationId xmlns:a16="http://schemas.microsoft.com/office/drawing/2014/main" xmlns="" id="{F1D0CED9-41E6-49D2-9E06-BEEC924EE9D5}"/>
              </a:ext>
            </a:extLst>
          </p:cNvPr>
          <p:cNvSpPr>
            <a:spLocks/>
          </p:cNvSpPr>
          <p:nvPr/>
        </p:nvSpPr>
        <p:spPr>
          <a:xfrm>
            <a:off x="5054600" y="3929064"/>
            <a:ext cx="2159000" cy="812800"/>
          </a:xfrm>
          <a:prstGeom prst="roundRect">
            <a:avLst>
              <a:gd name="adj" fmla="val 47024"/>
            </a:avLst>
          </a:prstGeom>
          <a:solidFill>
            <a:srgbClr val="CEDBEA"/>
          </a:soli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sp>
        <p:nvSpPr>
          <p:cNvPr id="103" name="矩形: 圆角 102">
            <a:extLst>
              <a:ext uri="{FF2B5EF4-FFF2-40B4-BE49-F238E27FC236}">
                <a16:creationId xmlns:a16="http://schemas.microsoft.com/office/drawing/2014/main" xmlns="" id="{C7FED498-FB03-4A31-8A53-1FA03E0AE211}"/>
              </a:ext>
            </a:extLst>
          </p:cNvPr>
          <p:cNvSpPr/>
          <p:nvPr/>
        </p:nvSpPr>
        <p:spPr>
          <a:xfrm>
            <a:off x="5065745" y="3903663"/>
            <a:ext cx="2136709" cy="876300"/>
          </a:xfrm>
          <a:prstGeom prst="roundRect">
            <a:avLst>
              <a:gd name="adj" fmla="val 49685"/>
            </a:avLst>
          </a:prstGeom>
          <a:solidFill>
            <a:srgbClr val="D4E0ED"/>
          </a:solidFill>
          <a:ln w="254000">
            <a:gradFill flip="none" rotWithShape="1">
              <a:gsLst>
                <a:gs pos="42000">
                  <a:schemeClr val="bg1">
                    <a:alpha val="68000"/>
                  </a:schemeClr>
                </a:gs>
                <a:gs pos="60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对话气泡: 圆角矩形 103">
            <a:extLst>
              <a:ext uri="{FF2B5EF4-FFF2-40B4-BE49-F238E27FC236}">
                <a16:creationId xmlns:a16="http://schemas.microsoft.com/office/drawing/2014/main" xmlns="" id="{B6FBBDE1-F0B9-42BA-91BB-429824602058}"/>
              </a:ext>
            </a:extLst>
          </p:cNvPr>
          <p:cNvSpPr/>
          <p:nvPr/>
        </p:nvSpPr>
        <p:spPr>
          <a:xfrm>
            <a:off x="2489200" y="650875"/>
            <a:ext cx="4584700" cy="2095500"/>
          </a:xfrm>
          <a:prstGeom prst="wedgeRoundRectCallout">
            <a:avLst>
              <a:gd name="adj1" fmla="val 30530"/>
              <a:gd name="adj2" fmla="val 70806"/>
              <a:gd name="adj3" fmla="val 16667"/>
            </a:avLst>
          </a:prstGeom>
          <a:gradFill flip="none" rotWithShape="1">
            <a:gsLst>
              <a:gs pos="0">
                <a:srgbClr val="D4E0ED">
                  <a:lumMod val="85000"/>
                  <a:lumOff val="15000"/>
                </a:srgbClr>
              </a:gs>
              <a:gs pos="100000">
                <a:srgbClr val="D4E0ED"/>
              </a:gs>
            </a:gsLst>
            <a:lin ang="5400000" scaled="1"/>
            <a:tileRect/>
          </a:gradFill>
          <a:ln w="254000">
            <a:gradFill flip="none" rotWithShape="1">
              <a:gsLst>
                <a:gs pos="37000">
                  <a:schemeClr val="bg1">
                    <a:alpha val="68000"/>
                  </a:schemeClr>
                </a:gs>
                <a:gs pos="53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a:extLst>
              <a:ext uri="{FF2B5EF4-FFF2-40B4-BE49-F238E27FC236}">
                <a16:creationId xmlns:a16="http://schemas.microsoft.com/office/drawing/2014/main" xmlns="" id="{7D93B5BC-1FC3-4073-A8A6-87DAAA648B61}"/>
              </a:ext>
            </a:extLst>
          </p:cNvPr>
          <p:cNvGrpSpPr/>
          <p:nvPr/>
        </p:nvGrpSpPr>
        <p:grpSpPr>
          <a:xfrm>
            <a:off x="4870450" y="1134126"/>
            <a:ext cx="1889209" cy="659662"/>
            <a:chOff x="1550945" y="4159448"/>
            <a:chExt cx="1889209" cy="659662"/>
          </a:xfrm>
        </p:grpSpPr>
        <p:sp>
          <p:nvSpPr>
            <p:cNvPr id="106" name="文本框 105">
              <a:extLst>
                <a:ext uri="{FF2B5EF4-FFF2-40B4-BE49-F238E27FC236}">
                  <a16:creationId xmlns:a16="http://schemas.microsoft.com/office/drawing/2014/main" xmlns="" id="{0B8F0F76-B0A1-4681-9DDF-EA6F0858E996}"/>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r"/>
              <a:r>
                <a:rPr lang="zh-CN" altLang="en-US" sz="2000" dirty="0">
                  <a:effectLst>
                    <a:outerShdw blurRad="50800" dist="38100" dir="13500000" algn="br" rotWithShape="0">
                      <a:schemeClr val="bg1">
                        <a:alpha val="40000"/>
                      </a:schemeClr>
                    </a:outerShdw>
                  </a:effectLst>
                </a:rPr>
                <a:t>在此输入标题</a:t>
              </a:r>
            </a:p>
          </p:txBody>
        </p:sp>
        <p:sp>
          <p:nvSpPr>
            <p:cNvPr id="107" name="文本框 106">
              <a:extLst>
                <a:ext uri="{FF2B5EF4-FFF2-40B4-BE49-F238E27FC236}">
                  <a16:creationId xmlns:a16="http://schemas.microsoft.com/office/drawing/2014/main" xmlns="" id="{D68BF7BB-2A96-4577-8CA6-C43EC4434CEE}"/>
                </a:ext>
              </a:extLst>
            </p:cNvPr>
            <p:cNvSpPr txBox="1"/>
            <p:nvPr/>
          </p:nvSpPr>
          <p:spPr>
            <a:xfrm>
              <a:off x="1559195" y="4511333"/>
              <a:ext cx="1872710" cy="307777"/>
            </a:xfrm>
            <a:prstGeom prst="rect">
              <a:avLst/>
            </a:prstGeom>
            <a:noFill/>
          </p:spPr>
          <p:txBody>
            <a:bodyPr wrap="square" rtlCol="0">
              <a:spAutoFit/>
            </a:bodyPr>
            <a:lstStyle/>
            <a:p>
              <a:pPr algn="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08" name="矩形 107">
            <a:extLst>
              <a:ext uri="{FF2B5EF4-FFF2-40B4-BE49-F238E27FC236}">
                <a16:creationId xmlns:a16="http://schemas.microsoft.com/office/drawing/2014/main" xmlns="" id="{A7591AD3-FDFA-4361-B83C-51E187083D86}"/>
              </a:ext>
            </a:extLst>
          </p:cNvPr>
          <p:cNvSpPr/>
          <p:nvPr/>
        </p:nvSpPr>
        <p:spPr>
          <a:xfrm>
            <a:off x="2508250" y="1750553"/>
            <a:ext cx="4254500" cy="574773"/>
          </a:xfrm>
          <a:prstGeom prst="rect">
            <a:avLst/>
          </a:prstGeom>
        </p:spPr>
        <p:txBody>
          <a:bodyPr wrap="square">
            <a:spAutoFit/>
          </a:bodyPr>
          <a:lstStyle/>
          <a:p>
            <a:pPr algn="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09" name="文本框 108">
            <a:extLst>
              <a:ext uri="{FF2B5EF4-FFF2-40B4-BE49-F238E27FC236}">
                <a16:creationId xmlns:a16="http://schemas.microsoft.com/office/drawing/2014/main" xmlns="" id="{347A609B-3902-4ED2-8DA5-FAE181792192}"/>
              </a:ext>
            </a:extLst>
          </p:cNvPr>
          <p:cNvSpPr txBox="1"/>
          <p:nvPr/>
        </p:nvSpPr>
        <p:spPr>
          <a:xfrm>
            <a:off x="5262364" y="4018647"/>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t>2020</a:t>
            </a:r>
            <a:endParaRPr lang="zh-CN" altLang="en-US" sz="3600" dirty="0"/>
          </a:p>
        </p:txBody>
      </p:sp>
    </p:spTree>
    <p:extLst>
      <p:ext uri="{BB962C8B-B14F-4D97-AF65-F5344CB8AC3E}">
        <p14:creationId xmlns:p14="http://schemas.microsoft.com/office/powerpoint/2010/main" val="32306762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250" fill="hold"/>
                                        <p:tgtEl>
                                          <p:spTgt spid="102"/>
                                        </p:tgtEl>
                                        <p:attrNameLst>
                                          <p:attrName>ppt_w</p:attrName>
                                        </p:attrNameLst>
                                      </p:cBhvr>
                                      <p:tavLst>
                                        <p:tav tm="0">
                                          <p:val>
                                            <p:fltVal val="0"/>
                                          </p:val>
                                        </p:tav>
                                        <p:tav tm="100000">
                                          <p:val>
                                            <p:strVal val="#ppt_w"/>
                                          </p:val>
                                        </p:tav>
                                      </p:tavLst>
                                    </p:anim>
                                    <p:anim calcmode="lin" valueType="num">
                                      <p:cBhvr>
                                        <p:cTn id="8" dur="250" fill="hold"/>
                                        <p:tgtEl>
                                          <p:spTgt spid="102"/>
                                        </p:tgtEl>
                                        <p:attrNameLst>
                                          <p:attrName>ppt_h</p:attrName>
                                        </p:attrNameLst>
                                      </p:cBhvr>
                                      <p:tavLst>
                                        <p:tav tm="0">
                                          <p:val>
                                            <p:fltVal val="0"/>
                                          </p:val>
                                        </p:tav>
                                        <p:tav tm="100000">
                                          <p:val>
                                            <p:strVal val="#ppt_h"/>
                                          </p:val>
                                        </p:tav>
                                      </p:tavLst>
                                    </p:anim>
                                    <p:animEffect transition="in" filter="fade">
                                      <p:cBhvr>
                                        <p:cTn id="9"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a16="http://schemas.microsoft.com/office/drawing/2014/main" xmlns="" id="{19060701-4C01-43A5-B09E-C0F69AE41219}"/>
              </a:ext>
            </a:extLst>
          </p:cNvPr>
          <p:cNvSpPr txBox="1"/>
          <p:nvPr/>
        </p:nvSpPr>
        <p:spPr>
          <a:xfrm>
            <a:off x="450454" y="3036981"/>
            <a:ext cx="4607321"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defRPr sz="1200">
                <a:solidFill>
                  <a:srgbClr val="516070"/>
                </a:solidFill>
                <a:effectLst>
                  <a:outerShdw blurRad="12700" dist="254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5400" dirty="0">
                <a:effectLst>
                  <a:outerShdw blurRad="50800" dist="38100" dir="13500000" algn="br" rotWithShape="0">
                    <a:schemeClr val="bg1">
                      <a:alpha val="80000"/>
                    </a:schemeClr>
                  </a:outerShdw>
                </a:effectLst>
              </a:rPr>
              <a:t>在此输入标题</a:t>
            </a:r>
          </a:p>
        </p:txBody>
      </p:sp>
      <p:grpSp>
        <p:nvGrpSpPr>
          <p:cNvPr id="4" name="组合 3">
            <a:extLst>
              <a:ext uri="{FF2B5EF4-FFF2-40B4-BE49-F238E27FC236}">
                <a16:creationId xmlns:a16="http://schemas.microsoft.com/office/drawing/2014/main" xmlns="" id="{4D3856BF-26A0-4E64-8C3C-E6D266B5DC7B}"/>
              </a:ext>
            </a:extLst>
          </p:cNvPr>
          <p:cNvGrpSpPr/>
          <p:nvPr/>
        </p:nvGrpSpPr>
        <p:grpSpPr>
          <a:xfrm rot="1872762">
            <a:off x="7979595" y="2604771"/>
            <a:ext cx="3471809" cy="6767830"/>
            <a:chOff x="276677" y="1664970"/>
            <a:chExt cx="3471809" cy="6767830"/>
          </a:xfrm>
        </p:grpSpPr>
        <p:sp>
          <p:nvSpPr>
            <p:cNvPr id="5" name="PA-圆角矩形 9">
              <a:extLst>
                <a:ext uri="{FF2B5EF4-FFF2-40B4-BE49-F238E27FC236}">
                  <a16:creationId xmlns:a16="http://schemas.microsoft.com/office/drawing/2014/main" xmlns="" id="{D937B5BF-A314-4D30-847F-28CB0B8FA589}"/>
                </a:ext>
              </a:extLst>
            </p:cNvPr>
            <p:cNvSpPr/>
            <p:nvPr>
              <p:custDataLst>
                <p:tags r:id="rId56"/>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圆角矩形 10">
              <a:extLst>
                <a:ext uri="{FF2B5EF4-FFF2-40B4-BE49-F238E27FC236}">
                  <a16:creationId xmlns:a16="http://schemas.microsoft.com/office/drawing/2014/main" xmlns="" id="{D613B39F-57CE-4629-9063-D74E9ACC70CB}"/>
                </a:ext>
              </a:extLst>
            </p:cNvPr>
            <p:cNvSpPr/>
            <p:nvPr>
              <p:custDataLst>
                <p:tags r:id="rId57"/>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圆角矩形 11">
              <a:extLst>
                <a:ext uri="{FF2B5EF4-FFF2-40B4-BE49-F238E27FC236}">
                  <a16:creationId xmlns:a16="http://schemas.microsoft.com/office/drawing/2014/main" xmlns="" id="{4006B02F-C60C-4C40-9EF0-781F2AAB1425}"/>
                </a:ext>
              </a:extLst>
            </p:cNvPr>
            <p:cNvSpPr/>
            <p:nvPr>
              <p:custDataLst>
                <p:tags r:id="rId58"/>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3">
              <a:extLst>
                <a:ext uri="{FF2B5EF4-FFF2-40B4-BE49-F238E27FC236}">
                  <a16:creationId xmlns:a16="http://schemas.microsoft.com/office/drawing/2014/main" xmlns="" id="{9EFDF6AE-FFEC-4C3C-A753-7ADD128587EE}"/>
                </a:ext>
              </a:extLst>
            </p:cNvPr>
            <p:cNvSpPr/>
            <p:nvPr>
              <p:custDataLst>
                <p:tags r:id="rId59"/>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4">
              <a:extLst>
                <a:ext uri="{FF2B5EF4-FFF2-40B4-BE49-F238E27FC236}">
                  <a16:creationId xmlns:a16="http://schemas.microsoft.com/office/drawing/2014/main" xmlns="" id="{2F9DB258-9B8B-48A4-862D-DF465A686FD6}"/>
                </a:ext>
              </a:extLst>
            </p:cNvPr>
            <p:cNvSpPr/>
            <p:nvPr>
              <p:custDataLst>
                <p:tags r:id="rId60"/>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PA-椭圆 15">
              <a:extLst>
                <a:ext uri="{FF2B5EF4-FFF2-40B4-BE49-F238E27FC236}">
                  <a16:creationId xmlns:a16="http://schemas.microsoft.com/office/drawing/2014/main" xmlns="" id="{C9592DDC-3EBB-4F19-9A5F-992FB31991D9}"/>
                </a:ext>
              </a:extLst>
            </p:cNvPr>
            <p:cNvSpPr/>
            <p:nvPr>
              <p:custDataLst>
                <p:tags r:id="rId61"/>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PA-椭圆 16">
              <a:extLst>
                <a:ext uri="{FF2B5EF4-FFF2-40B4-BE49-F238E27FC236}">
                  <a16:creationId xmlns:a16="http://schemas.microsoft.com/office/drawing/2014/main" xmlns="" id="{227CBDFF-B680-47E9-B42B-2354C6A954D7}"/>
                </a:ext>
              </a:extLst>
            </p:cNvPr>
            <p:cNvSpPr/>
            <p:nvPr>
              <p:custDataLst>
                <p:tags r:id="rId62"/>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PA-任意多边形 20">
              <a:extLst>
                <a:ext uri="{FF2B5EF4-FFF2-40B4-BE49-F238E27FC236}">
                  <a16:creationId xmlns:a16="http://schemas.microsoft.com/office/drawing/2014/main" xmlns="" id="{8D6E6088-98F0-47E3-B3BB-55A28F2962D1}"/>
                </a:ext>
              </a:extLst>
            </p:cNvPr>
            <p:cNvSpPr/>
            <p:nvPr>
              <p:custDataLst>
                <p:tags r:id="rId63"/>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圆角矩形 23">
              <a:extLst>
                <a:ext uri="{FF2B5EF4-FFF2-40B4-BE49-F238E27FC236}">
                  <a16:creationId xmlns:a16="http://schemas.microsoft.com/office/drawing/2014/main" xmlns="" id="{348B6C9F-97AF-4186-B627-78F8003C1078}"/>
                </a:ext>
              </a:extLst>
            </p:cNvPr>
            <p:cNvSpPr/>
            <p:nvPr>
              <p:custDataLst>
                <p:tags r:id="rId64"/>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4" name="组合 13">
              <a:extLst>
                <a:ext uri="{FF2B5EF4-FFF2-40B4-BE49-F238E27FC236}">
                  <a16:creationId xmlns:a16="http://schemas.microsoft.com/office/drawing/2014/main" xmlns="" id="{AA8E84EF-FADC-40A2-AD09-F64FB15C6A84}"/>
                </a:ext>
              </a:extLst>
            </p:cNvPr>
            <p:cNvGrpSpPr/>
            <p:nvPr/>
          </p:nvGrpSpPr>
          <p:grpSpPr>
            <a:xfrm>
              <a:off x="1400369" y="3032463"/>
              <a:ext cx="1344891" cy="1126030"/>
              <a:chOff x="4486124" y="1957919"/>
              <a:chExt cx="3219752" cy="2695787"/>
            </a:xfrm>
          </p:grpSpPr>
          <p:grpSp>
            <p:nvGrpSpPr>
              <p:cNvPr id="27" name="组合 26">
                <a:extLst>
                  <a:ext uri="{FF2B5EF4-FFF2-40B4-BE49-F238E27FC236}">
                    <a16:creationId xmlns:a16="http://schemas.microsoft.com/office/drawing/2014/main" xmlns="" id="{4121E92A-A7F2-4F83-B04F-54DE097BD9B2}"/>
                  </a:ext>
                </a:extLst>
              </p:cNvPr>
              <p:cNvGrpSpPr/>
              <p:nvPr/>
            </p:nvGrpSpPr>
            <p:grpSpPr>
              <a:xfrm>
                <a:off x="4964223" y="1957919"/>
                <a:ext cx="2263554" cy="1926428"/>
                <a:chOff x="3978054" y="3018855"/>
                <a:chExt cx="882650" cy="751191"/>
              </a:xfrm>
            </p:grpSpPr>
            <p:sp>
              <p:nvSpPr>
                <p:cNvPr id="33" name="PA-任意多边形 46">
                  <a:extLst>
                    <a:ext uri="{FF2B5EF4-FFF2-40B4-BE49-F238E27FC236}">
                      <a16:creationId xmlns:a16="http://schemas.microsoft.com/office/drawing/2014/main" xmlns="" id="{3761D66C-696A-45BB-86D7-E5E769943EE5}"/>
                    </a:ext>
                  </a:extLst>
                </p:cNvPr>
                <p:cNvSpPr/>
                <p:nvPr>
                  <p:custDataLst>
                    <p:tags r:id="rId80"/>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PA-文本框 47">
                  <a:extLst>
                    <a:ext uri="{FF2B5EF4-FFF2-40B4-BE49-F238E27FC236}">
                      <a16:creationId xmlns:a16="http://schemas.microsoft.com/office/drawing/2014/main" xmlns="" id="{DD47CA4E-B39C-4BEB-B7D8-CA68302F60FE}"/>
                    </a:ext>
                  </a:extLst>
                </p:cNvPr>
                <p:cNvSpPr txBox="1"/>
                <p:nvPr>
                  <p:custDataLst>
                    <p:tags r:id="rId81"/>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34E44EE5-DFF1-4638-880D-8FF6CD230774}"/>
                  </a:ext>
                </a:extLst>
              </p:cNvPr>
              <p:cNvGrpSpPr/>
              <p:nvPr/>
            </p:nvGrpSpPr>
            <p:grpSpPr>
              <a:xfrm>
                <a:off x="4486124" y="4081811"/>
                <a:ext cx="3219752" cy="571895"/>
                <a:chOff x="4994194" y="3180111"/>
                <a:chExt cx="3219752" cy="571895"/>
              </a:xfrm>
            </p:grpSpPr>
            <p:grpSp>
              <p:nvGrpSpPr>
                <p:cNvPr id="29" name="组合 28">
                  <a:extLst>
                    <a:ext uri="{FF2B5EF4-FFF2-40B4-BE49-F238E27FC236}">
                      <a16:creationId xmlns:a16="http://schemas.microsoft.com/office/drawing/2014/main" xmlns="" id="{A966410F-9205-4DC8-97D9-ABDD6A65BED6}"/>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31" name="PA-文本框 44">
                    <a:extLst>
                      <a:ext uri="{FF2B5EF4-FFF2-40B4-BE49-F238E27FC236}">
                        <a16:creationId xmlns:a16="http://schemas.microsoft.com/office/drawing/2014/main" xmlns="" id="{876B7091-8873-44BC-8ED9-FCA420AF0DE0}"/>
                      </a:ext>
                    </a:extLst>
                  </p:cNvPr>
                  <p:cNvSpPr txBox="1"/>
                  <p:nvPr>
                    <p:custDataLst>
                      <p:tags r:id="rId78"/>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32" name="PA-椭圆 45">
                    <a:extLst>
                      <a:ext uri="{FF2B5EF4-FFF2-40B4-BE49-F238E27FC236}">
                        <a16:creationId xmlns:a16="http://schemas.microsoft.com/office/drawing/2014/main" xmlns="" id="{0E33B1CE-BED5-4847-B880-AC1A5C309EBA}"/>
                      </a:ext>
                    </a:extLst>
                  </p:cNvPr>
                  <p:cNvSpPr/>
                  <p:nvPr>
                    <p:custDataLst>
                      <p:tags r:id="rId79"/>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PA-文本框 43">
                  <a:extLst>
                    <a:ext uri="{FF2B5EF4-FFF2-40B4-BE49-F238E27FC236}">
                      <a16:creationId xmlns:a16="http://schemas.microsoft.com/office/drawing/2014/main" xmlns="" id="{B7F7074C-8C3D-4291-9839-65C9D7CBDE14}"/>
                    </a:ext>
                  </a:extLst>
                </p:cNvPr>
                <p:cNvSpPr txBox="1"/>
                <p:nvPr>
                  <p:custDataLst>
                    <p:tags r:id="rId77"/>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 name="PA-文本框 49">
              <a:extLst>
                <a:ext uri="{FF2B5EF4-FFF2-40B4-BE49-F238E27FC236}">
                  <a16:creationId xmlns:a16="http://schemas.microsoft.com/office/drawing/2014/main" xmlns="" id="{C0A01F9A-72A8-4055-86C5-C2791BA19B78}"/>
                </a:ext>
              </a:extLst>
            </p:cNvPr>
            <p:cNvSpPr txBox="1"/>
            <p:nvPr>
              <p:custDataLst>
                <p:tags r:id="rId65"/>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PA-文本框 28">
              <a:extLst>
                <a:ext uri="{FF2B5EF4-FFF2-40B4-BE49-F238E27FC236}">
                  <a16:creationId xmlns:a16="http://schemas.microsoft.com/office/drawing/2014/main" xmlns="" id="{D33B6B62-A2FC-41DB-93C0-5130634B4D65}"/>
                </a:ext>
              </a:extLst>
            </p:cNvPr>
            <p:cNvSpPr txBox="1"/>
            <p:nvPr>
              <p:custDataLst>
                <p:tags r:id="rId6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PA-文本框 25">
              <a:extLst>
                <a:ext uri="{FF2B5EF4-FFF2-40B4-BE49-F238E27FC236}">
                  <a16:creationId xmlns:a16="http://schemas.microsoft.com/office/drawing/2014/main" xmlns="" id="{A82BCA34-2A1E-49D5-879C-A907CFD57613}"/>
                </a:ext>
              </a:extLst>
            </p:cNvPr>
            <p:cNvSpPr txBox="1"/>
            <p:nvPr>
              <p:custDataLst>
                <p:tags r:id="rId67"/>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8" name="PA-圆角矩形 24">
              <a:extLst>
                <a:ext uri="{FF2B5EF4-FFF2-40B4-BE49-F238E27FC236}">
                  <a16:creationId xmlns:a16="http://schemas.microsoft.com/office/drawing/2014/main" xmlns="" id="{B5B77551-3AAC-439A-94EB-5944111E3F64}"/>
                </a:ext>
              </a:extLst>
            </p:cNvPr>
            <p:cNvSpPr/>
            <p:nvPr>
              <p:custDataLst>
                <p:tags r:id="rId68"/>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 name="PA-文本框 29">
              <a:extLst>
                <a:ext uri="{FF2B5EF4-FFF2-40B4-BE49-F238E27FC236}">
                  <a16:creationId xmlns:a16="http://schemas.microsoft.com/office/drawing/2014/main" xmlns="" id="{09267E99-293C-425C-AB78-8E0E31D0DCDD}"/>
                </a:ext>
              </a:extLst>
            </p:cNvPr>
            <p:cNvSpPr txBox="1"/>
            <p:nvPr>
              <p:custDataLst>
                <p:tags r:id="rId69"/>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20" name="PA-文本框 29">
              <a:extLst>
                <a:ext uri="{FF2B5EF4-FFF2-40B4-BE49-F238E27FC236}">
                  <a16:creationId xmlns:a16="http://schemas.microsoft.com/office/drawing/2014/main" xmlns="" id="{5B64320F-33E3-46B9-8440-1A2C8BF27E3C}"/>
                </a:ext>
              </a:extLst>
            </p:cNvPr>
            <p:cNvSpPr txBox="1"/>
            <p:nvPr>
              <p:custDataLst>
                <p:tags r:id="rId70"/>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21" name="PA-文本框 25">
              <a:extLst>
                <a:ext uri="{FF2B5EF4-FFF2-40B4-BE49-F238E27FC236}">
                  <a16:creationId xmlns:a16="http://schemas.microsoft.com/office/drawing/2014/main" xmlns="" id="{1029E836-978C-47D6-A469-357EBFB27248}"/>
                </a:ext>
              </a:extLst>
            </p:cNvPr>
            <p:cNvSpPr txBox="1"/>
            <p:nvPr>
              <p:custDataLst>
                <p:tags r:id="rId7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22" name="PA-文本框 28">
              <a:extLst>
                <a:ext uri="{FF2B5EF4-FFF2-40B4-BE49-F238E27FC236}">
                  <a16:creationId xmlns:a16="http://schemas.microsoft.com/office/drawing/2014/main" xmlns="" id="{35C57318-808E-444B-AF6E-500F3996A262}"/>
                </a:ext>
              </a:extLst>
            </p:cNvPr>
            <p:cNvSpPr txBox="1"/>
            <p:nvPr>
              <p:custDataLst>
                <p:tags r:id="rId72"/>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PA-文本框 48">
              <a:extLst>
                <a:ext uri="{FF2B5EF4-FFF2-40B4-BE49-F238E27FC236}">
                  <a16:creationId xmlns:a16="http://schemas.microsoft.com/office/drawing/2014/main" xmlns="" id="{C471F75B-5BA2-4919-8E43-F200EA4B2947}"/>
                </a:ext>
              </a:extLst>
            </p:cNvPr>
            <p:cNvSpPr txBox="1"/>
            <p:nvPr>
              <p:custDataLst>
                <p:tags r:id="rId73"/>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24" name="PA-文本框 38">
              <a:extLst>
                <a:ext uri="{FF2B5EF4-FFF2-40B4-BE49-F238E27FC236}">
                  <a16:creationId xmlns:a16="http://schemas.microsoft.com/office/drawing/2014/main" xmlns="" id="{98C19924-8CEC-4ACE-880A-11EC8891033C}"/>
                </a:ext>
              </a:extLst>
            </p:cNvPr>
            <p:cNvSpPr txBox="1"/>
            <p:nvPr>
              <p:custDataLst>
                <p:tags r:id="rId74"/>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5" name="PA-文本框 38">
              <a:extLst>
                <a:ext uri="{FF2B5EF4-FFF2-40B4-BE49-F238E27FC236}">
                  <a16:creationId xmlns:a16="http://schemas.microsoft.com/office/drawing/2014/main" xmlns="" id="{63E3DFBC-6FF1-4675-B5A4-258CD346C125}"/>
                </a:ext>
              </a:extLst>
            </p:cNvPr>
            <p:cNvSpPr txBox="1"/>
            <p:nvPr>
              <p:custDataLst>
                <p:tags r:id="rId75"/>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6" name="PA-文本框 48">
              <a:extLst>
                <a:ext uri="{FF2B5EF4-FFF2-40B4-BE49-F238E27FC236}">
                  <a16:creationId xmlns:a16="http://schemas.microsoft.com/office/drawing/2014/main" xmlns="" id="{B26A61D6-5AA8-445D-84A2-5408A5B17ECD}"/>
                </a:ext>
              </a:extLst>
            </p:cNvPr>
            <p:cNvSpPr txBox="1"/>
            <p:nvPr>
              <p:custDataLst>
                <p:tags r:id="rId76"/>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35" name="组合 34">
            <a:extLst>
              <a:ext uri="{FF2B5EF4-FFF2-40B4-BE49-F238E27FC236}">
                <a16:creationId xmlns:a16="http://schemas.microsoft.com/office/drawing/2014/main" xmlns="" id="{F41F718D-05F7-415C-A6BD-90D3B4BE06EE}"/>
              </a:ext>
            </a:extLst>
          </p:cNvPr>
          <p:cNvGrpSpPr/>
          <p:nvPr/>
        </p:nvGrpSpPr>
        <p:grpSpPr>
          <a:xfrm rot="1872762">
            <a:off x="6449245" y="-2246629"/>
            <a:ext cx="3471809" cy="6767830"/>
            <a:chOff x="276677" y="1664970"/>
            <a:chExt cx="3471809" cy="6767830"/>
          </a:xfrm>
        </p:grpSpPr>
        <p:sp>
          <p:nvSpPr>
            <p:cNvPr id="36" name="PA-圆角矩形 9">
              <a:extLst>
                <a:ext uri="{FF2B5EF4-FFF2-40B4-BE49-F238E27FC236}">
                  <a16:creationId xmlns:a16="http://schemas.microsoft.com/office/drawing/2014/main" xmlns="" id="{8A715EBB-83A1-42EF-A76C-9E3747ED66B7}"/>
                </a:ext>
              </a:extLst>
            </p:cNvPr>
            <p:cNvSpPr/>
            <p:nvPr>
              <p:custDataLst>
                <p:tags r:id="rId30"/>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圆角矩形 10">
              <a:extLst>
                <a:ext uri="{FF2B5EF4-FFF2-40B4-BE49-F238E27FC236}">
                  <a16:creationId xmlns:a16="http://schemas.microsoft.com/office/drawing/2014/main" xmlns="" id="{026E6F41-7237-4297-918C-1B5F9A296378}"/>
                </a:ext>
              </a:extLst>
            </p:cNvPr>
            <p:cNvSpPr/>
            <p:nvPr>
              <p:custDataLst>
                <p:tags r:id="rId31"/>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圆角矩形 11">
              <a:extLst>
                <a:ext uri="{FF2B5EF4-FFF2-40B4-BE49-F238E27FC236}">
                  <a16:creationId xmlns:a16="http://schemas.microsoft.com/office/drawing/2014/main" xmlns="" id="{2C568147-D3D7-49DF-9954-8E680CFD82C1}"/>
                </a:ext>
              </a:extLst>
            </p:cNvPr>
            <p:cNvSpPr/>
            <p:nvPr>
              <p:custDataLst>
                <p:tags r:id="rId32"/>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13">
              <a:extLst>
                <a:ext uri="{FF2B5EF4-FFF2-40B4-BE49-F238E27FC236}">
                  <a16:creationId xmlns:a16="http://schemas.microsoft.com/office/drawing/2014/main" xmlns="" id="{AD2107E3-A636-493F-B4EF-458D6FCDFCF4}"/>
                </a:ext>
              </a:extLst>
            </p:cNvPr>
            <p:cNvSpPr/>
            <p:nvPr>
              <p:custDataLst>
                <p:tags r:id="rId33"/>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椭圆 14">
              <a:extLst>
                <a:ext uri="{FF2B5EF4-FFF2-40B4-BE49-F238E27FC236}">
                  <a16:creationId xmlns:a16="http://schemas.microsoft.com/office/drawing/2014/main" xmlns="" id="{F15F8DBD-5573-47D7-827C-72B5E9EF5BD9}"/>
                </a:ext>
              </a:extLst>
            </p:cNvPr>
            <p:cNvSpPr/>
            <p:nvPr>
              <p:custDataLst>
                <p:tags r:id="rId34"/>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PA-椭圆 15">
              <a:extLst>
                <a:ext uri="{FF2B5EF4-FFF2-40B4-BE49-F238E27FC236}">
                  <a16:creationId xmlns:a16="http://schemas.microsoft.com/office/drawing/2014/main" xmlns="" id="{9F7E2EBD-93AF-4AC2-98E1-FDFD176E6764}"/>
                </a:ext>
              </a:extLst>
            </p:cNvPr>
            <p:cNvSpPr/>
            <p:nvPr>
              <p:custDataLst>
                <p:tags r:id="rId35"/>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PA-椭圆 16">
              <a:extLst>
                <a:ext uri="{FF2B5EF4-FFF2-40B4-BE49-F238E27FC236}">
                  <a16:creationId xmlns:a16="http://schemas.microsoft.com/office/drawing/2014/main" xmlns="" id="{A8A4D39C-95F4-4B89-B3C5-28FDF37D36BA}"/>
                </a:ext>
              </a:extLst>
            </p:cNvPr>
            <p:cNvSpPr/>
            <p:nvPr>
              <p:custDataLst>
                <p:tags r:id="rId36"/>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PA-任意多边形 20">
              <a:extLst>
                <a:ext uri="{FF2B5EF4-FFF2-40B4-BE49-F238E27FC236}">
                  <a16:creationId xmlns:a16="http://schemas.microsoft.com/office/drawing/2014/main" xmlns="" id="{C4C034A5-AB41-4C55-BF0F-FF7EF5A62F45}"/>
                </a:ext>
              </a:extLst>
            </p:cNvPr>
            <p:cNvSpPr/>
            <p:nvPr>
              <p:custDataLst>
                <p:tags r:id="rId37"/>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圆角矩形 23">
              <a:extLst>
                <a:ext uri="{FF2B5EF4-FFF2-40B4-BE49-F238E27FC236}">
                  <a16:creationId xmlns:a16="http://schemas.microsoft.com/office/drawing/2014/main" xmlns="" id="{4C380B51-5A8E-4160-AA15-AD9DC9DA9D19}"/>
                </a:ext>
              </a:extLst>
            </p:cNvPr>
            <p:cNvSpPr/>
            <p:nvPr>
              <p:custDataLst>
                <p:tags r:id="rId38"/>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5" name="组合 44">
              <a:extLst>
                <a:ext uri="{FF2B5EF4-FFF2-40B4-BE49-F238E27FC236}">
                  <a16:creationId xmlns:a16="http://schemas.microsoft.com/office/drawing/2014/main" xmlns="" id="{63309D75-1CFC-4505-8CF9-7AD0C2E541F9}"/>
                </a:ext>
              </a:extLst>
            </p:cNvPr>
            <p:cNvGrpSpPr/>
            <p:nvPr/>
          </p:nvGrpSpPr>
          <p:grpSpPr>
            <a:xfrm>
              <a:off x="1400369" y="3032463"/>
              <a:ext cx="1344891" cy="1126030"/>
              <a:chOff x="4486124" y="1957919"/>
              <a:chExt cx="3219752" cy="2695787"/>
            </a:xfrm>
          </p:grpSpPr>
          <p:grpSp>
            <p:nvGrpSpPr>
              <p:cNvPr id="58" name="组合 57">
                <a:extLst>
                  <a:ext uri="{FF2B5EF4-FFF2-40B4-BE49-F238E27FC236}">
                    <a16:creationId xmlns:a16="http://schemas.microsoft.com/office/drawing/2014/main" xmlns="" id="{00D6F1FC-00CB-4D06-A00C-966533C51CBC}"/>
                  </a:ext>
                </a:extLst>
              </p:cNvPr>
              <p:cNvGrpSpPr/>
              <p:nvPr/>
            </p:nvGrpSpPr>
            <p:grpSpPr>
              <a:xfrm>
                <a:off x="4964223" y="1957919"/>
                <a:ext cx="2263554" cy="1926428"/>
                <a:chOff x="3978054" y="3018855"/>
                <a:chExt cx="882650" cy="751191"/>
              </a:xfrm>
            </p:grpSpPr>
            <p:sp>
              <p:nvSpPr>
                <p:cNvPr id="64" name="PA-任意多边形 46">
                  <a:extLst>
                    <a:ext uri="{FF2B5EF4-FFF2-40B4-BE49-F238E27FC236}">
                      <a16:creationId xmlns:a16="http://schemas.microsoft.com/office/drawing/2014/main" xmlns="" id="{86EE483A-AB58-45FB-BA8D-5FD64AB16823}"/>
                    </a:ext>
                  </a:extLst>
                </p:cNvPr>
                <p:cNvSpPr/>
                <p:nvPr>
                  <p:custDataLst>
                    <p:tags r:id="rId54"/>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5" name="PA-文本框 47">
                  <a:extLst>
                    <a:ext uri="{FF2B5EF4-FFF2-40B4-BE49-F238E27FC236}">
                      <a16:creationId xmlns:a16="http://schemas.microsoft.com/office/drawing/2014/main" xmlns="" id="{33BCCDAC-FE4D-4405-BFDB-C60AE7C315FF}"/>
                    </a:ext>
                  </a:extLst>
                </p:cNvPr>
                <p:cNvSpPr txBox="1"/>
                <p:nvPr>
                  <p:custDataLst>
                    <p:tags r:id="rId55"/>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59" name="组合 58">
                <a:extLst>
                  <a:ext uri="{FF2B5EF4-FFF2-40B4-BE49-F238E27FC236}">
                    <a16:creationId xmlns:a16="http://schemas.microsoft.com/office/drawing/2014/main" xmlns="" id="{AF3C244D-CAE9-437F-8B58-6A741736F5A2}"/>
                  </a:ext>
                </a:extLst>
              </p:cNvPr>
              <p:cNvGrpSpPr/>
              <p:nvPr/>
            </p:nvGrpSpPr>
            <p:grpSpPr>
              <a:xfrm>
                <a:off x="4486124" y="4081811"/>
                <a:ext cx="3219752" cy="571895"/>
                <a:chOff x="4994194" y="3180111"/>
                <a:chExt cx="3219752" cy="571895"/>
              </a:xfrm>
            </p:grpSpPr>
            <p:grpSp>
              <p:nvGrpSpPr>
                <p:cNvPr id="60" name="组合 59">
                  <a:extLst>
                    <a:ext uri="{FF2B5EF4-FFF2-40B4-BE49-F238E27FC236}">
                      <a16:creationId xmlns:a16="http://schemas.microsoft.com/office/drawing/2014/main" xmlns="" id="{EB3492FD-21E1-491D-A313-BC69E226BDB5}"/>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62" name="PA-文本框 44">
                    <a:extLst>
                      <a:ext uri="{FF2B5EF4-FFF2-40B4-BE49-F238E27FC236}">
                        <a16:creationId xmlns:a16="http://schemas.microsoft.com/office/drawing/2014/main" xmlns="" id="{9EA4C0F4-6D6B-423D-8E54-4191FE7141B0}"/>
                      </a:ext>
                    </a:extLst>
                  </p:cNvPr>
                  <p:cNvSpPr txBox="1"/>
                  <p:nvPr>
                    <p:custDataLst>
                      <p:tags r:id="rId52"/>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63" name="PA-椭圆 45">
                    <a:extLst>
                      <a:ext uri="{FF2B5EF4-FFF2-40B4-BE49-F238E27FC236}">
                        <a16:creationId xmlns:a16="http://schemas.microsoft.com/office/drawing/2014/main" xmlns="" id="{5A0CC4DA-8BA5-46EB-902C-2D595D3E1F2C}"/>
                      </a:ext>
                    </a:extLst>
                  </p:cNvPr>
                  <p:cNvSpPr/>
                  <p:nvPr>
                    <p:custDataLst>
                      <p:tags r:id="rId53"/>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1" name="PA-文本框 43">
                  <a:extLst>
                    <a:ext uri="{FF2B5EF4-FFF2-40B4-BE49-F238E27FC236}">
                      <a16:creationId xmlns:a16="http://schemas.microsoft.com/office/drawing/2014/main" xmlns="" id="{AD5A365C-889E-4F0D-B865-325A70EDF968}"/>
                    </a:ext>
                  </a:extLst>
                </p:cNvPr>
                <p:cNvSpPr txBox="1"/>
                <p:nvPr>
                  <p:custDataLst>
                    <p:tags r:id="rId51"/>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6" name="PA-文本框 49">
              <a:extLst>
                <a:ext uri="{FF2B5EF4-FFF2-40B4-BE49-F238E27FC236}">
                  <a16:creationId xmlns:a16="http://schemas.microsoft.com/office/drawing/2014/main" xmlns="" id="{0B22D209-037B-4B49-AF62-2DFC3C618F85}"/>
                </a:ext>
              </a:extLst>
            </p:cNvPr>
            <p:cNvSpPr txBox="1"/>
            <p:nvPr>
              <p:custDataLst>
                <p:tags r:id="rId39"/>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PA-文本框 28">
              <a:extLst>
                <a:ext uri="{FF2B5EF4-FFF2-40B4-BE49-F238E27FC236}">
                  <a16:creationId xmlns:a16="http://schemas.microsoft.com/office/drawing/2014/main" xmlns="" id="{A84B9E8F-6698-4CF8-A500-511582A8760B}"/>
                </a:ext>
              </a:extLst>
            </p:cNvPr>
            <p:cNvSpPr txBox="1"/>
            <p:nvPr>
              <p:custDataLst>
                <p:tags r:id="rId4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8" name="PA-文本框 25">
              <a:extLst>
                <a:ext uri="{FF2B5EF4-FFF2-40B4-BE49-F238E27FC236}">
                  <a16:creationId xmlns:a16="http://schemas.microsoft.com/office/drawing/2014/main" xmlns="" id="{291AF852-6E8B-4A03-80C5-C4E0FA1961F8}"/>
                </a:ext>
              </a:extLst>
            </p:cNvPr>
            <p:cNvSpPr txBox="1"/>
            <p:nvPr>
              <p:custDataLst>
                <p:tags r:id="rId4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49" name="PA-圆角矩形 24">
              <a:extLst>
                <a:ext uri="{FF2B5EF4-FFF2-40B4-BE49-F238E27FC236}">
                  <a16:creationId xmlns:a16="http://schemas.microsoft.com/office/drawing/2014/main" xmlns="" id="{B7879524-9E4D-4428-8E59-C9C01E36E917}"/>
                </a:ext>
              </a:extLst>
            </p:cNvPr>
            <p:cNvSpPr/>
            <p:nvPr>
              <p:custDataLst>
                <p:tags r:id="rId42"/>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50" name="PA-文本框 29">
              <a:extLst>
                <a:ext uri="{FF2B5EF4-FFF2-40B4-BE49-F238E27FC236}">
                  <a16:creationId xmlns:a16="http://schemas.microsoft.com/office/drawing/2014/main" xmlns="" id="{042C77C6-6110-4C13-AB56-38E482994F5C}"/>
                </a:ext>
              </a:extLst>
            </p:cNvPr>
            <p:cNvSpPr txBox="1"/>
            <p:nvPr>
              <p:custDataLst>
                <p:tags r:id="rId43"/>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51" name="PA-文本框 29">
              <a:extLst>
                <a:ext uri="{FF2B5EF4-FFF2-40B4-BE49-F238E27FC236}">
                  <a16:creationId xmlns:a16="http://schemas.microsoft.com/office/drawing/2014/main" xmlns="" id="{D580E884-A7F8-459A-AFF3-0F55E35E7C25}"/>
                </a:ext>
              </a:extLst>
            </p:cNvPr>
            <p:cNvSpPr txBox="1"/>
            <p:nvPr>
              <p:custDataLst>
                <p:tags r:id="rId44"/>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52" name="PA-文本框 25">
              <a:extLst>
                <a:ext uri="{FF2B5EF4-FFF2-40B4-BE49-F238E27FC236}">
                  <a16:creationId xmlns:a16="http://schemas.microsoft.com/office/drawing/2014/main" xmlns="" id="{6EE8D74E-2DEC-4D50-863C-2D8A5FF44755}"/>
                </a:ext>
              </a:extLst>
            </p:cNvPr>
            <p:cNvSpPr txBox="1"/>
            <p:nvPr>
              <p:custDataLst>
                <p:tags r:id="rId4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53" name="PA-文本框 28">
              <a:extLst>
                <a:ext uri="{FF2B5EF4-FFF2-40B4-BE49-F238E27FC236}">
                  <a16:creationId xmlns:a16="http://schemas.microsoft.com/office/drawing/2014/main" xmlns="" id="{20202B93-4A4D-4EAD-B420-AE5678CFF937}"/>
                </a:ext>
              </a:extLst>
            </p:cNvPr>
            <p:cNvSpPr txBox="1"/>
            <p:nvPr>
              <p:custDataLst>
                <p:tags r:id="rId4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PA-文本框 48">
              <a:extLst>
                <a:ext uri="{FF2B5EF4-FFF2-40B4-BE49-F238E27FC236}">
                  <a16:creationId xmlns:a16="http://schemas.microsoft.com/office/drawing/2014/main" xmlns="" id="{10BB29B6-3313-4A11-BD35-A2680C847DD4}"/>
                </a:ext>
              </a:extLst>
            </p:cNvPr>
            <p:cNvSpPr txBox="1"/>
            <p:nvPr>
              <p:custDataLst>
                <p:tags r:id="rId47"/>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55" name="PA-文本框 38">
              <a:extLst>
                <a:ext uri="{FF2B5EF4-FFF2-40B4-BE49-F238E27FC236}">
                  <a16:creationId xmlns:a16="http://schemas.microsoft.com/office/drawing/2014/main" xmlns="" id="{08931285-B9D1-4272-A781-773045ACCED1}"/>
                </a:ext>
              </a:extLst>
            </p:cNvPr>
            <p:cNvSpPr txBox="1"/>
            <p:nvPr>
              <p:custDataLst>
                <p:tags r:id="rId48"/>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6" name="PA-文本框 38">
              <a:extLst>
                <a:ext uri="{FF2B5EF4-FFF2-40B4-BE49-F238E27FC236}">
                  <a16:creationId xmlns:a16="http://schemas.microsoft.com/office/drawing/2014/main" xmlns="" id="{65118D86-84C9-4785-B04D-85301DBF0615}"/>
                </a:ext>
              </a:extLst>
            </p:cNvPr>
            <p:cNvSpPr txBox="1"/>
            <p:nvPr>
              <p:custDataLst>
                <p:tags r:id="rId49"/>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7" name="PA-文本框 48">
              <a:extLst>
                <a:ext uri="{FF2B5EF4-FFF2-40B4-BE49-F238E27FC236}">
                  <a16:creationId xmlns:a16="http://schemas.microsoft.com/office/drawing/2014/main" xmlns="" id="{5900F438-E298-4DAC-BC02-568956346DBA}"/>
                </a:ext>
              </a:extLst>
            </p:cNvPr>
            <p:cNvSpPr txBox="1"/>
            <p:nvPr>
              <p:custDataLst>
                <p:tags r:id="rId50"/>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66" name="组合 65">
            <a:extLst>
              <a:ext uri="{FF2B5EF4-FFF2-40B4-BE49-F238E27FC236}">
                <a16:creationId xmlns:a16="http://schemas.microsoft.com/office/drawing/2014/main" xmlns="" id="{8E195669-04C2-49DE-A88D-96E240C20778}"/>
              </a:ext>
            </a:extLst>
          </p:cNvPr>
          <p:cNvGrpSpPr/>
          <p:nvPr/>
        </p:nvGrpSpPr>
        <p:grpSpPr>
          <a:xfrm rot="1872762">
            <a:off x="11649894" y="-3424731"/>
            <a:ext cx="3471809" cy="6767830"/>
            <a:chOff x="276677" y="1664970"/>
            <a:chExt cx="3471809" cy="6767830"/>
          </a:xfrm>
        </p:grpSpPr>
        <p:sp>
          <p:nvSpPr>
            <p:cNvPr id="67" name="PA-圆角矩形 9">
              <a:extLst>
                <a:ext uri="{FF2B5EF4-FFF2-40B4-BE49-F238E27FC236}">
                  <a16:creationId xmlns:a16="http://schemas.microsoft.com/office/drawing/2014/main" xmlns="" id="{EB60A13A-8935-4BFB-9F71-3C250B5E4988}"/>
                </a:ext>
              </a:extLst>
            </p:cNvPr>
            <p:cNvSpPr/>
            <p:nvPr>
              <p:custDataLst>
                <p:tags r:id="rId4"/>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圆角矩形 10">
              <a:extLst>
                <a:ext uri="{FF2B5EF4-FFF2-40B4-BE49-F238E27FC236}">
                  <a16:creationId xmlns:a16="http://schemas.microsoft.com/office/drawing/2014/main" xmlns="" id="{294DE7BE-2BDD-4E48-8A59-267155BEBFB5}"/>
                </a:ext>
              </a:extLst>
            </p:cNvPr>
            <p:cNvSpPr/>
            <p:nvPr>
              <p:custDataLst>
                <p:tags r:id="rId5"/>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圆角矩形 11">
              <a:extLst>
                <a:ext uri="{FF2B5EF4-FFF2-40B4-BE49-F238E27FC236}">
                  <a16:creationId xmlns:a16="http://schemas.microsoft.com/office/drawing/2014/main" xmlns="" id="{20F60E6D-A043-45A0-92ED-AD4066C72DF9}"/>
                </a:ext>
              </a:extLst>
            </p:cNvPr>
            <p:cNvSpPr/>
            <p:nvPr>
              <p:custDataLst>
                <p:tags r:id="rId6"/>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椭圆 13">
              <a:extLst>
                <a:ext uri="{FF2B5EF4-FFF2-40B4-BE49-F238E27FC236}">
                  <a16:creationId xmlns:a16="http://schemas.microsoft.com/office/drawing/2014/main" xmlns="" id="{84BA29AC-438D-4FA8-BA66-17C556A1A175}"/>
                </a:ext>
              </a:extLst>
            </p:cNvPr>
            <p:cNvSpPr/>
            <p:nvPr>
              <p:custDataLst>
                <p:tags r:id="rId7"/>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椭圆 14">
              <a:extLst>
                <a:ext uri="{FF2B5EF4-FFF2-40B4-BE49-F238E27FC236}">
                  <a16:creationId xmlns:a16="http://schemas.microsoft.com/office/drawing/2014/main" xmlns="" id="{D393D23A-4594-4820-89AE-DF47A4FADD40}"/>
                </a:ext>
              </a:extLst>
            </p:cNvPr>
            <p:cNvSpPr/>
            <p:nvPr>
              <p:custDataLst>
                <p:tags r:id="rId8"/>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PA-椭圆 15">
              <a:extLst>
                <a:ext uri="{FF2B5EF4-FFF2-40B4-BE49-F238E27FC236}">
                  <a16:creationId xmlns:a16="http://schemas.microsoft.com/office/drawing/2014/main" xmlns="" id="{258A055A-A037-47A4-AEC8-DB58DAFE6859}"/>
                </a:ext>
              </a:extLst>
            </p:cNvPr>
            <p:cNvSpPr/>
            <p:nvPr>
              <p:custDataLst>
                <p:tags r:id="rId9"/>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PA-椭圆 16">
              <a:extLst>
                <a:ext uri="{FF2B5EF4-FFF2-40B4-BE49-F238E27FC236}">
                  <a16:creationId xmlns:a16="http://schemas.microsoft.com/office/drawing/2014/main" xmlns="" id="{BACA6C05-B2E4-4DE3-9ECF-2B70E5DDE3EA}"/>
                </a:ext>
              </a:extLst>
            </p:cNvPr>
            <p:cNvSpPr/>
            <p:nvPr>
              <p:custDataLst>
                <p:tags r:id="rId10"/>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PA-任意多边形 20">
              <a:extLst>
                <a:ext uri="{FF2B5EF4-FFF2-40B4-BE49-F238E27FC236}">
                  <a16:creationId xmlns:a16="http://schemas.microsoft.com/office/drawing/2014/main" xmlns="" id="{7F272DEC-F73B-4ED7-87A6-568B1D5ECF62}"/>
                </a:ext>
              </a:extLst>
            </p:cNvPr>
            <p:cNvSpPr/>
            <p:nvPr>
              <p:custDataLst>
                <p:tags r:id="rId11"/>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PA-圆角矩形 23">
              <a:extLst>
                <a:ext uri="{FF2B5EF4-FFF2-40B4-BE49-F238E27FC236}">
                  <a16:creationId xmlns:a16="http://schemas.microsoft.com/office/drawing/2014/main" xmlns="" id="{06705690-06C7-45B3-B14F-97952CA82A65}"/>
                </a:ext>
              </a:extLst>
            </p:cNvPr>
            <p:cNvSpPr/>
            <p:nvPr>
              <p:custDataLst>
                <p:tags r:id="rId12"/>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76" name="组合 75">
              <a:extLst>
                <a:ext uri="{FF2B5EF4-FFF2-40B4-BE49-F238E27FC236}">
                  <a16:creationId xmlns:a16="http://schemas.microsoft.com/office/drawing/2014/main" xmlns="" id="{22200DE2-187C-426A-BDBB-765D490099E7}"/>
                </a:ext>
              </a:extLst>
            </p:cNvPr>
            <p:cNvGrpSpPr/>
            <p:nvPr/>
          </p:nvGrpSpPr>
          <p:grpSpPr>
            <a:xfrm>
              <a:off x="1400369" y="3032463"/>
              <a:ext cx="1344891" cy="1126030"/>
              <a:chOff x="4486124" y="1957919"/>
              <a:chExt cx="3219752" cy="2695787"/>
            </a:xfrm>
          </p:grpSpPr>
          <p:grpSp>
            <p:nvGrpSpPr>
              <p:cNvPr id="89" name="组合 88">
                <a:extLst>
                  <a:ext uri="{FF2B5EF4-FFF2-40B4-BE49-F238E27FC236}">
                    <a16:creationId xmlns:a16="http://schemas.microsoft.com/office/drawing/2014/main" xmlns="" id="{51F2B7EF-5898-4E3D-912E-4A59FF87D4C3}"/>
                  </a:ext>
                </a:extLst>
              </p:cNvPr>
              <p:cNvGrpSpPr/>
              <p:nvPr/>
            </p:nvGrpSpPr>
            <p:grpSpPr>
              <a:xfrm>
                <a:off x="4964223" y="1957919"/>
                <a:ext cx="2263554" cy="1926428"/>
                <a:chOff x="3978054" y="3018855"/>
                <a:chExt cx="882650" cy="751191"/>
              </a:xfrm>
            </p:grpSpPr>
            <p:sp>
              <p:nvSpPr>
                <p:cNvPr id="95" name="PA-任意多边形 46">
                  <a:extLst>
                    <a:ext uri="{FF2B5EF4-FFF2-40B4-BE49-F238E27FC236}">
                      <a16:creationId xmlns:a16="http://schemas.microsoft.com/office/drawing/2014/main" xmlns="" id="{96DAB28E-3631-473B-9410-C8F9AD9674BE}"/>
                    </a:ext>
                  </a:extLst>
                </p:cNvPr>
                <p:cNvSpPr/>
                <p:nvPr>
                  <p:custDataLst>
                    <p:tags r:id="rId28"/>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6" name="PA-文本框 47">
                  <a:extLst>
                    <a:ext uri="{FF2B5EF4-FFF2-40B4-BE49-F238E27FC236}">
                      <a16:creationId xmlns:a16="http://schemas.microsoft.com/office/drawing/2014/main" xmlns="" id="{9106C6E2-8155-4FA6-B916-816EC24FF512}"/>
                    </a:ext>
                  </a:extLst>
                </p:cNvPr>
                <p:cNvSpPr txBox="1"/>
                <p:nvPr>
                  <p:custDataLst>
                    <p:tags r:id="rId29"/>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90" name="组合 89">
                <a:extLst>
                  <a:ext uri="{FF2B5EF4-FFF2-40B4-BE49-F238E27FC236}">
                    <a16:creationId xmlns:a16="http://schemas.microsoft.com/office/drawing/2014/main" xmlns="" id="{922F9E06-A57D-41A0-89C2-5E4BD6E44207}"/>
                  </a:ext>
                </a:extLst>
              </p:cNvPr>
              <p:cNvGrpSpPr/>
              <p:nvPr/>
            </p:nvGrpSpPr>
            <p:grpSpPr>
              <a:xfrm>
                <a:off x="4486124" y="4081811"/>
                <a:ext cx="3219752" cy="571895"/>
                <a:chOff x="4994194" y="3180111"/>
                <a:chExt cx="3219752" cy="571895"/>
              </a:xfrm>
            </p:grpSpPr>
            <p:grpSp>
              <p:nvGrpSpPr>
                <p:cNvPr id="91" name="组合 90">
                  <a:extLst>
                    <a:ext uri="{FF2B5EF4-FFF2-40B4-BE49-F238E27FC236}">
                      <a16:creationId xmlns:a16="http://schemas.microsoft.com/office/drawing/2014/main" xmlns="" id="{488C305F-E050-4766-8BB5-49DFE7515103}"/>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93" name="PA-文本框 44">
                    <a:extLst>
                      <a:ext uri="{FF2B5EF4-FFF2-40B4-BE49-F238E27FC236}">
                        <a16:creationId xmlns:a16="http://schemas.microsoft.com/office/drawing/2014/main" xmlns="" id="{7F18629F-7D53-40EC-BFA1-A3E8C0631C83}"/>
                      </a:ext>
                    </a:extLst>
                  </p:cNvPr>
                  <p:cNvSpPr txBox="1"/>
                  <p:nvPr>
                    <p:custDataLst>
                      <p:tags r:id="rId26"/>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4" name="PA-椭圆 45">
                    <a:extLst>
                      <a:ext uri="{FF2B5EF4-FFF2-40B4-BE49-F238E27FC236}">
                        <a16:creationId xmlns:a16="http://schemas.microsoft.com/office/drawing/2014/main" xmlns="" id="{FD3E7635-69C2-44AA-8F0E-A4FCA1B2B889}"/>
                      </a:ext>
                    </a:extLst>
                  </p:cNvPr>
                  <p:cNvSpPr/>
                  <p:nvPr>
                    <p:custDataLst>
                      <p:tags r:id="rId27"/>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2" name="PA-文本框 43">
                  <a:extLst>
                    <a:ext uri="{FF2B5EF4-FFF2-40B4-BE49-F238E27FC236}">
                      <a16:creationId xmlns:a16="http://schemas.microsoft.com/office/drawing/2014/main" xmlns="" id="{E26B8A98-4FE4-4CA8-A21A-B01CCD22FD80}"/>
                    </a:ext>
                  </a:extLst>
                </p:cNvPr>
                <p:cNvSpPr txBox="1"/>
                <p:nvPr>
                  <p:custDataLst>
                    <p:tags r:id="rId25"/>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77" name="PA-文本框 49">
              <a:extLst>
                <a:ext uri="{FF2B5EF4-FFF2-40B4-BE49-F238E27FC236}">
                  <a16:creationId xmlns:a16="http://schemas.microsoft.com/office/drawing/2014/main" xmlns="" id="{CFD930C7-A6FD-4CB4-8031-E055432DF3EF}"/>
                </a:ext>
              </a:extLst>
            </p:cNvPr>
            <p:cNvSpPr txBox="1"/>
            <p:nvPr>
              <p:custDataLst>
                <p:tags r:id="rId13"/>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8" name="PA-文本框 28">
              <a:extLst>
                <a:ext uri="{FF2B5EF4-FFF2-40B4-BE49-F238E27FC236}">
                  <a16:creationId xmlns:a16="http://schemas.microsoft.com/office/drawing/2014/main" xmlns="" id="{36040B75-9020-468D-8BFE-82E668B25710}"/>
                </a:ext>
              </a:extLst>
            </p:cNvPr>
            <p:cNvSpPr txBox="1"/>
            <p:nvPr>
              <p:custDataLst>
                <p:tags r:id="rId14"/>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9" name="PA-文本框 25">
              <a:extLst>
                <a:ext uri="{FF2B5EF4-FFF2-40B4-BE49-F238E27FC236}">
                  <a16:creationId xmlns:a16="http://schemas.microsoft.com/office/drawing/2014/main" xmlns="" id="{D7D1645F-B437-4438-9041-918A7500E244}"/>
                </a:ext>
              </a:extLst>
            </p:cNvPr>
            <p:cNvSpPr txBox="1"/>
            <p:nvPr>
              <p:custDataLst>
                <p:tags r:id="rId1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80" name="PA-圆角矩形 24">
              <a:extLst>
                <a:ext uri="{FF2B5EF4-FFF2-40B4-BE49-F238E27FC236}">
                  <a16:creationId xmlns:a16="http://schemas.microsoft.com/office/drawing/2014/main" xmlns="" id="{C96A59C9-81CD-45C8-A8B8-C5E16A2EBB47}"/>
                </a:ext>
              </a:extLst>
            </p:cNvPr>
            <p:cNvSpPr/>
            <p:nvPr>
              <p:custDataLst>
                <p:tags r:id="rId16"/>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81" name="PA-文本框 29">
              <a:extLst>
                <a:ext uri="{FF2B5EF4-FFF2-40B4-BE49-F238E27FC236}">
                  <a16:creationId xmlns:a16="http://schemas.microsoft.com/office/drawing/2014/main" xmlns="" id="{320BE0EC-1323-470A-810A-C8A7E3D208FB}"/>
                </a:ext>
              </a:extLst>
            </p:cNvPr>
            <p:cNvSpPr txBox="1"/>
            <p:nvPr>
              <p:custDataLst>
                <p:tags r:id="rId17"/>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82" name="PA-文本框 29">
              <a:extLst>
                <a:ext uri="{FF2B5EF4-FFF2-40B4-BE49-F238E27FC236}">
                  <a16:creationId xmlns:a16="http://schemas.microsoft.com/office/drawing/2014/main" xmlns="" id="{F650EEBD-4BED-4CA1-A7E6-FB566F8AA05A}"/>
                </a:ext>
              </a:extLst>
            </p:cNvPr>
            <p:cNvSpPr txBox="1"/>
            <p:nvPr>
              <p:custDataLst>
                <p:tags r:id="rId18"/>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83" name="PA-文本框 25">
              <a:extLst>
                <a:ext uri="{FF2B5EF4-FFF2-40B4-BE49-F238E27FC236}">
                  <a16:creationId xmlns:a16="http://schemas.microsoft.com/office/drawing/2014/main" xmlns="" id="{1D680C3E-1A1E-457F-9319-5C3592B3D383}"/>
                </a:ext>
              </a:extLst>
            </p:cNvPr>
            <p:cNvSpPr txBox="1"/>
            <p:nvPr>
              <p:custDataLst>
                <p:tags r:id="rId19"/>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84" name="PA-文本框 28">
              <a:extLst>
                <a:ext uri="{FF2B5EF4-FFF2-40B4-BE49-F238E27FC236}">
                  <a16:creationId xmlns:a16="http://schemas.microsoft.com/office/drawing/2014/main" xmlns="" id="{23FBC032-B8B9-453B-8837-7162D261AC83}"/>
                </a:ext>
              </a:extLst>
            </p:cNvPr>
            <p:cNvSpPr txBox="1"/>
            <p:nvPr>
              <p:custDataLst>
                <p:tags r:id="rId2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5" name="PA-文本框 48">
              <a:extLst>
                <a:ext uri="{FF2B5EF4-FFF2-40B4-BE49-F238E27FC236}">
                  <a16:creationId xmlns:a16="http://schemas.microsoft.com/office/drawing/2014/main" xmlns="" id="{AA506253-3E6B-4C0E-B217-F3877D83CEEE}"/>
                </a:ext>
              </a:extLst>
            </p:cNvPr>
            <p:cNvSpPr txBox="1"/>
            <p:nvPr>
              <p:custDataLst>
                <p:tags r:id="rId21"/>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86" name="PA-文本框 38">
              <a:extLst>
                <a:ext uri="{FF2B5EF4-FFF2-40B4-BE49-F238E27FC236}">
                  <a16:creationId xmlns:a16="http://schemas.microsoft.com/office/drawing/2014/main" xmlns="" id="{83D8F876-C5E8-489A-8C4A-00AEF32AB687}"/>
                </a:ext>
              </a:extLst>
            </p:cNvPr>
            <p:cNvSpPr txBox="1"/>
            <p:nvPr>
              <p:custDataLst>
                <p:tags r:id="rId22"/>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7" name="PA-文本框 38">
              <a:extLst>
                <a:ext uri="{FF2B5EF4-FFF2-40B4-BE49-F238E27FC236}">
                  <a16:creationId xmlns:a16="http://schemas.microsoft.com/office/drawing/2014/main" xmlns="" id="{F19FF897-25A5-40F4-9D89-8AC98480DC1C}"/>
                </a:ext>
              </a:extLst>
            </p:cNvPr>
            <p:cNvSpPr txBox="1"/>
            <p:nvPr>
              <p:custDataLst>
                <p:tags r:id="rId23"/>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8" name="PA-文本框 48">
              <a:extLst>
                <a:ext uri="{FF2B5EF4-FFF2-40B4-BE49-F238E27FC236}">
                  <a16:creationId xmlns:a16="http://schemas.microsoft.com/office/drawing/2014/main" xmlns="" id="{AD25A3A6-62CC-466F-BA93-81697508C592}"/>
                </a:ext>
              </a:extLst>
            </p:cNvPr>
            <p:cNvSpPr txBox="1"/>
            <p:nvPr>
              <p:custDataLst>
                <p:tags r:id="rId24"/>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sp>
        <p:nvSpPr>
          <p:cNvPr id="189" name="文本框 188">
            <a:extLst>
              <a:ext uri="{FF2B5EF4-FFF2-40B4-BE49-F238E27FC236}">
                <a16:creationId xmlns:a16="http://schemas.microsoft.com/office/drawing/2014/main" xmlns="" id="{71870422-EB08-42EF-A939-1F9FD1207B4E}"/>
              </a:ext>
            </a:extLst>
          </p:cNvPr>
          <p:cNvSpPr txBox="1"/>
          <p:nvPr/>
        </p:nvSpPr>
        <p:spPr>
          <a:xfrm>
            <a:off x="723900" y="3846552"/>
            <a:ext cx="4041322" cy="400110"/>
          </a:xfrm>
          <a:prstGeom prst="rect">
            <a:avLst/>
          </a:prstGeom>
          <a:noFill/>
        </p:spPr>
        <p:txBody>
          <a:bodyPr wrap="square" rtlCol="0">
            <a:spAutoFit/>
          </a:bodyPr>
          <a:lstStyle/>
          <a:p>
            <a:r>
              <a:rPr lang="en-US" altLang="zh-CN" sz="20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91" name="文本框 190">
            <a:extLst>
              <a:ext uri="{FF2B5EF4-FFF2-40B4-BE49-F238E27FC236}">
                <a16:creationId xmlns:a16="http://schemas.microsoft.com/office/drawing/2014/main" xmlns="" id="{59576396-FB2B-4A30-9DAA-2A5AC99D4399}"/>
              </a:ext>
            </a:extLst>
          </p:cNvPr>
          <p:cNvSpPr txBox="1"/>
          <p:nvPr/>
        </p:nvSpPr>
        <p:spPr>
          <a:xfrm>
            <a:off x="676275" y="2332077"/>
            <a:ext cx="6083300"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en-US" altLang="zh-CN" sz="5400" dirty="0"/>
              <a:t>PART 03</a:t>
            </a:r>
            <a:endParaRPr lang="zh-CN" altLang="en-US" sz="5400" dirty="0"/>
          </a:p>
        </p:txBody>
      </p:sp>
      <p:sp>
        <p:nvSpPr>
          <p:cNvPr id="194" name="PA-圆角矩形 11">
            <a:extLst>
              <a:ext uri="{FF2B5EF4-FFF2-40B4-BE49-F238E27FC236}">
                <a16:creationId xmlns:a16="http://schemas.microsoft.com/office/drawing/2014/main" xmlns="" id="{C245A6EC-29A0-48D0-B3D2-13A4FE69E3FD}"/>
              </a:ext>
            </a:extLst>
          </p:cNvPr>
          <p:cNvSpPr/>
          <p:nvPr>
            <p:custDataLst>
              <p:tags r:id="rId1"/>
            </p:custDataLst>
          </p:nvPr>
        </p:nvSpPr>
        <p:spPr>
          <a:xfrm>
            <a:off x="775649" y="4529360"/>
            <a:ext cx="2209180" cy="646014"/>
          </a:xfrm>
          <a:prstGeom prst="roundRect">
            <a:avLst>
              <a:gd name="adj" fmla="val 46698"/>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546F90">
                    <a:alpha val="49000"/>
                  </a:srgbClr>
                </a:gs>
              </a:gsLst>
              <a:lin ang="4800000" scaled="0"/>
              <a:tileRect/>
            </a:gradFill>
          </a:ln>
          <a:effectLst>
            <a:outerShdw blurRad="177800" dist="241300" dir="2700000" algn="tl" rotWithShape="0">
              <a:srgbClr val="546F90">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PA-椭圆 13">
            <a:extLst>
              <a:ext uri="{FF2B5EF4-FFF2-40B4-BE49-F238E27FC236}">
                <a16:creationId xmlns:a16="http://schemas.microsoft.com/office/drawing/2014/main" xmlns="" id="{0658DDF5-0D12-4FCC-94F5-9874CDADB34C}"/>
              </a:ext>
            </a:extLst>
          </p:cNvPr>
          <p:cNvSpPr/>
          <p:nvPr>
            <p:custDataLst>
              <p:tags r:id="rId2"/>
            </p:custDataLst>
          </p:nvPr>
        </p:nvSpPr>
        <p:spPr>
          <a:xfrm>
            <a:off x="2451768" y="4665493"/>
            <a:ext cx="386681" cy="386681"/>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PA-文本框 49">
            <a:extLst>
              <a:ext uri="{FF2B5EF4-FFF2-40B4-BE49-F238E27FC236}">
                <a16:creationId xmlns:a16="http://schemas.microsoft.com/office/drawing/2014/main" xmlns="" id="{CB80DB9C-9230-43D4-980B-F562393D6219}"/>
              </a:ext>
            </a:extLst>
          </p:cNvPr>
          <p:cNvSpPr txBox="1"/>
          <p:nvPr>
            <p:custDataLst>
              <p:tags r:id="rId3"/>
            </p:custDataLst>
          </p:nvPr>
        </p:nvSpPr>
        <p:spPr>
          <a:xfrm>
            <a:off x="899888" y="4680518"/>
            <a:ext cx="1613043" cy="369332"/>
          </a:xfrm>
          <a:prstGeom prst="rect">
            <a:avLst/>
          </a:prstGeom>
          <a:noFill/>
        </p:spPr>
        <p:txBody>
          <a:bodyPr wrap="square" rtlCol="0">
            <a:spAutoFit/>
          </a:bodyPr>
          <a:lstStyle>
            <a:defPPr>
              <a:defRPr lang="zh-CN"/>
            </a:defPPr>
            <a:lvl1pPr algn="ctr">
              <a:defRPr cap="all">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en-US" altLang="zh-CN" dirty="0"/>
              <a:t>Read  More</a:t>
            </a:r>
            <a:endParaRPr lang="zh-CN" altLang="en-US" dirty="0"/>
          </a:p>
        </p:txBody>
      </p:sp>
      <p:pic>
        <p:nvPicPr>
          <p:cNvPr id="204" name="图形 203">
            <a:extLst>
              <a:ext uri="{FF2B5EF4-FFF2-40B4-BE49-F238E27FC236}">
                <a16:creationId xmlns:a16="http://schemas.microsoft.com/office/drawing/2014/main" xmlns="" id="{6ADBBD17-B117-4B7D-A93B-B62A13003964}"/>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asvg="http://schemas.microsoft.com/office/drawing/2016/SVG/main" xmlns="" r:embed="rId84"/>
              </a:ext>
            </a:extLst>
          </a:blip>
          <a:stretch>
            <a:fillRect/>
          </a:stretch>
        </p:blipFill>
        <p:spPr>
          <a:xfrm rot="5400000">
            <a:off x="2467927" y="4671396"/>
            <a:ext cx="361950" cy="361950"/>
          </a:xfrm>
          <a:prstGeom prst="rect">
            <a:avLst/>
          </a:prstGeom>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2979365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xmlns="" id="{46FBDEF8-B912-46D6-A612-D34DBA811B8D}"/>
              </a:ext>
            </a:extLst>
          </p:cNvPr>
          <p:cNvSpPr/>
          <p:nvPr/>
        </p:nvSpPr>
        <p:spPr>
          <a:xfrm>
            <a:off x="7824447" y="2762250"/>
            <a:ext cx="3103564" cy="3451678"/>
          </a:xfrm>
          <a:prstGeom prst="roundRect">
            <a:avLst>
              <a:gd name="adj" fmla="val 11047"/>
            </a:avLst>
          </a:prstGeom>
          <a:solidFill>
            <a:srgbClr val="D4E0ED"/>
          </a:solidFill>
          <a:ln w="254000">
            <a:gradFill flip="none" rotWithShape="1">
              <a:gsLst>
                <a:gs pos="39000">
                  <a:schemeClr val="bg1">
                    <a:alpha val="68000"/>
                  </a:schemeClr>
                </a:gs>
                <a:gs pos="59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690141DD-48AD-4431-954B-0A218A60531C}"/>
              </a:ext>
            </a:extLst>
          </p:cNvPr>
          <p:cNvSpPr/>
          <p:nvPr/>
        </p:nvSpPr>
        <p:spPr>
          <a:xfrm>
            <a:off x="1220447" y="2762250"/>
            <a:ext cx="3103564" cy="3451678"/>
          </a:xfrm>
          <a:prstGeom prst="roundRect">
            <a:avLst>
              <a:gd name="adj" fmla="val 11047"/>
            </a:avLst>
          </a:prstGeom>
          <a:solidFill>
            <a:srgbClr val="D4E0ED"/>
          </a:solidFill>
          <a:ln w="254000">
            <a:gradFill flip="none" rotWithShape="1">
              <a:gsLst>
                <a:gs pos="39000">
                  <a:schemeClr val="bg1">
                    <a:alpha val="68000"/>
                  </a:schemeClr>
                </a:gs>
                <a:gs pos="59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xmlns="" id="{1BE7D472-091B-4647-992C-9B9811DBA214}"/>
              </a:ext>
            </a:extLst>
          </p:cNvPr>
          <p:cNvSpPr/>
          <p:nvPr/>
        </p:nvSpPr>
        <p:spPr>
          <a:xfrm>
            <a:off x="4544218" y="1591128"/>
            <a:ext cx="3103564" cy="4724400"/>
          </a:xfrm>
          <a:prstGeom prst="roundRect">
            <a:avLst>
              <a:gd name="adj" fmla="val 11047"/>
            </a:avLst>
          </a:prstGeom>
          <a:solidFill>
            <a:srgbClr val="D4E0ED"/>
          </a:solidFill>
          <a:ln w="254000">
            <a:gradFill flip="none" rotWithShape="1">
              <a:gsLst>
                <a:gs pos="39000">
                  <a:schemeClr val="bg1">
                    <a:alpha val="68000"/>
                  </a:schemeClr>
                </a:gs>
                <a:gs pos="59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a:extLst>
              <a:ext uri="{FF2B5EF4-FFF2-40B4-BE49-F238E27FC236}">
                <a16:creationId xmlns:a16="http://schemas.microsoft.com/office/drawing/2014/main" xmlns="" id="{617BF362-F04A-41B7-86BE-6B6FCE36FF09}"/>
              </a:ext>
            </a:extLst>
          </p:cNvPr>
          <p:cNvSpPr>
            <a:spLocks noEditPoints="1"/>
          </p:cNvSpPr>
          <p:nvPr/>
        </p:nvSpPr>
        <p:spPr bwMode="auto">
          <a:xfrm>
            <a:off x="2448730" y="3382281"/>
            <a:ext cx="622129" cy="487138"/>
          </a:xfrm>
          <a:custGeom>
            <a:avLst/>
            <a:gdLst>
              <a:gd name="T0" fmla="*/ 7 w 183"/>
              <a:gd name="T1" fmla="*/ 0 h 143"/>
              <a:gd name="T2" fmla="*/ 7 w 183"/>
              <a:gd name="T3" fmla="*/ 0 h 143"/>
              <a:gd name="T4" fmla="*/ 176 w 183"/>
              <a:gd name="T5" fmla="*/ 0 h 143"/>
              <a:gd name="T6" fmla="*/ 183 w 183"/>
              <a:gd name="T7" fmla="*/ 7 h 143"/>
              <a:gd name="T8" fmla="*/ 183 w 183"/>
              <a:gd name="T9" fmla="*/ 7 h 143"/>
              <a:gd name="T10" fmla="*/ 183 w 183"/>
              <a:gd name="T11" fmla="*/ 136 h 143"/>
              <a:gd name="T12" fmla="*/ 176 w 183"/>
              <a:gd name="T13" fmla="*/ 143 h 143"/>
              <a:gd name="T14" fmla="*/ 176 w 183"/>
              <a:gd name="T15" fmla="*/ 143 h 143"/>
              <a:gd name="T16" fmla="*/ 7 w 183"/>
              <a:gd name="T17" fmla="*/ 143 h 143"/>
              <a:gd name="T18" fmla="*/ 0 w 183"/>
              <a:gd name="T19" fmla="*/ 136 h 143"/>
              <a:gd name="T20" fmla="*/ 0 w 183"/>
              <a:gd name="T21" fmla="*/ 136 h 143"/>
              <a:gd name="T22" fmla="*/ 0 w 183"/>
              <a:gd name="T23" fmla="*/ 7 h 143"/>
              <a:gd name="T24" fmla="*/ 7 w 183"/>
              <a:gd name="T25" fmla="*/ 0 h 143"/>
              <a:gd name="T26" fmla="*/ 169 w 183"/>
              <a:gd name="T27" fmla="*/ 21 h 143"/>
              <a:gd name="T28" fmla="*/ 169 w 183"/>
              <a:gd name="T29" fmla="*/ 21 h 143"/>
              <a:gd name="T30" fmla="*/ 94 w 183"/>
              <a:gd name="T31" fmla="*/ 95 h 143"/>
              <a:gd name="T32" fmla="*/ 88 w 183"/>
              <a:gd name="T33" fmla="*/ 95 h 143"/>
              <a:gd name="T34" fmla="*/ 14 w 183"/>
              <a:gd name="T35" fmla="*/ 21 h 143"/>
              <a:gd name="T36" fmla="*/ 14 w 183"/>
              <a:gd name="T37" fmla="*/ 129 h 143"/>
              <a:gd name="T38" fmla="*/ 169 w 183"/>
              <a:gd name="T39" fmla="*/ 129 h 143"/>
              <a:gd name="T40" fmla="*/ 169 w 183"/>
              <a:gd name="T41" fmla="*/ 21 h 143"/>
              <a:gd name="T42" fmla="*/ 163 w 183"/>
              <a:gd name="T43" fmla="*/ 14 h 143"/>
              <a:gd name="T44" fmla="*/ 163 w 183"/>
              <a:gd name="T45" fmla="*/ 14 h 143"/>
              <a:gd name="T46" fmla="*/ 20 w 183"/>
              <a:gd name="T47" fmla="*/ 14 h 143"/>
              <a:gd name="T48" fmla="*/ 91 w 183"/>
              <a:gd name="T49" fmla="*/ 86 h 143"/>
              <a:gd name="T50" fmla="*/ 163 w 183"/>
              <a:gd name="T51" fmla="*/ 1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43">
                <a:moveTo>
                  <a:pt x="7" y="0"/>
                </a:moveTo>
                <a:cubicBezTo>
                  <a:pt x="7" y="0"/>
                  <a:pt x="7" y="0"/>
                  <a:pt x="7" y="0"/>
                </a:cubicBezTo>
                <a:cubicBezTo>
                  <a:pt x="176" y="0"/>
                  <a:pt x="176" y="0"/>
                  <a:pt x="176" y="0"/>
                </a:cubicBezTo>
                <a:cubicBezTo>
                  <a:pt x="180" y="0"/>
                  <a:pt x="183" y="3"/>
                  <a:pt x="183" y="7"/>
                </a:cubicBezTo>
                <a:cubicBezTo>
                  <a:pt x="183" y="7"/>
                  <a:pt x="183" y="7"/>
                  <a:pt x="183" y="7"/>
                </a:cubicBezTo>
                <a:cubicBezTo>
                  <a:pt x="183" y="136"/>
                  <a:pt x="183" y="136"/>
                  <a:pt x="183" y="136"/>
                </a:cubicBezTo>
                <a:cubicBezTo>
                  <a:pt x="183" y="140"/>
                  <a:pt x="180" y="143"/>
                  <a:pt x="176" y="143"/>
                </a:cubicBezTo>
                <a:cubicBezTo>
                  <a:pt x="176" y="143"/>
                  <a:pt x="176" y="143"/>
                  <a:pt x="176" y="143"/>
                </a:cubicBezTo>
                <a:cubicBezTo>
                  <a:pt x="7" y="143"/>
                  <a:pt x="7" y="143"/>
                  <a:pt x="7" y="143"/>
                </a:cubicBezTo>
                <a:cubicBezTo>
                  <a:pt x="3" y="143"/>
                  <a:pt x="0" y="140"/>
                  <a:pt x="0" y="136"/>
                </a:cubicBezTo>
                <a:cubicBezTo>
                  <a:pt x="0" y="136"/>
                  <a:pt x="0" y="136"/>
                  <a:pt x="0" y="136"/>
                </a:cubicBezTo>
                <a:cubicBezTo>
                  <a:pt x="0" y="7"/>
                  <a:pt x="0" y="7"/>
                  <a:pt x="0" y="7"/>
                </a:cubicBezTo>
                <a:cubicBezTo>
                  <a:pt x="0" y="3"/>
                  <a:pt x="3" y="0"/>
                  <a:pt x="7" y="0"/>
                </a:cubicBezTo>
                <a:close/>
                <a:moveTo>
                  <a:pt x="169" y="21"/>
                </a:moveTo>
                <a:cubicBezTo>
                  <a:pt x="169" y="21"/>
                  <a:pt x="169" y="21"/>
                  <a:pt x="169" y="21"/>
                </a:cubicBezTo>
                <a:cubicBezTo>
                  <a:pt x="94" y="95"/>
                  <a:pt x="94" y="95"/>
                  <a:pt x="94" y="95"/>
                </a:cubicBezTo>
                <a:cubicBezTo>
                  <a:pt x="93" y="97"/>
                  <a:pt x="90" y="97"/>
                  <a:pt x="88" y="95"/>
                </a:cubicBezTo>
                <a:cubicBezTo>
                  <a:pt x="14" y="21"/>
                  <a:pt x="14" y="21"/>
                  <a:pt x="14" y="21"/>
                </a:cubicBezTo>
                <a:cubicBezTo>
                  <a:pt x="14" y="129"/>
                  <a:pt x="14" y="129"/>
                  <a:pt x="14" y="129"/>
                </a:cubicBezTo>
                <a:cubicBezTo>
                  <a:pt x="169" y="129"/>
                  <a:pt x="169" y="129"/>
                  <a:pt x="169" y="129"/>
                </a:cubicBezTo>
                <a:cubicBezTo>
                  <a:pt x="169" y="21"/>
                  <a:pt x="169" y="21"/>
                  <a:pt x="169" y="21"/>
                </a:cubicBezTo>
                <a:close/>
                <a:moveTo>
                  <a:pt x="163" y="14"/>
                </a:moveTo>
                <a:cubicBezTo>
                  <a:pt x="163" y="14"/>
                  <a:pt x="163" y="14"/>
                  <a:pt x="163" y="14"/>
                </a:cubicBezTo>
                <a:cubicBezTo>
                  <a:pt x="20" y="14"/>
                  <a:pt x="20" y="14"/>
                  <a:pt x="20" y="14"/>
                </a:cubicBezTo>
                <a:cubicBezTo>
                  <a:pt x="91" y="86"/>
                  <a:pt x="91" y="86"/>
                  <a:pt x="91" y="86"/>
                </a:cubicBezTo>
                <a:cubicBezTo>
                  <a:pt x="163" y="14"/>
                  <a:pt x="163" y="14"/>
                  <a:pt x="163" y="14"/>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8" name="Freeform 87">
            <a:extLst>
              <a:ext uri="{FF2B5EF4-FFF2-40B4-BE49-F238E27FC236}">
                <a16:creationId xmlns:a16="http://schemas.microsoft.com/office/drawing/2014/main" xmlns="" id="{863DD17B-1C6C-45E3-A625-5D75FD6766E5}"/>
              </a:ext>
            </a:extLst>
          </p:cNvPr>
          <p:cNvSpPr>
            <a:spLocks noEditPoints="1"/>
          </p:cNvSpPr>
          <p:nvPr/>
        </p:nvSpPr>
        <p:spPr bwMode="auto">
          <a:xfrm>
            <a:off x="9166861" y="3263961"/>
            <a:ext cx="444074" cy="602467"/>
          </a:xfrm>
          <a:custGeom>
            <a:avLst/>
            <a:gdLst>
              <a:gd name="T0" fmla="*/ 99 w 136"/>
              <a:gd name="T1" fmla="*/ 13 h 184"/>
              <a:gd name="T2" fmla="*/ 112 w 136"/>
              <a:gd name="T3" fmla="*/ 85 h 184"/>
              <a:gd name="T4" fmla="*/ 99 w 136"/>
              <a:gd name="T5" fmla="*/ 116 h 184"/>
              <a:gd name="T6" fmla="*/ 37 w 136"/>
              <a:gd name="T7" fmla="*/ 116 h 184"/>
              <a:gd name="T8" fmla="*/ 24 w 136"/>
              <a:gd name="T9" fmla="*/ 85 h 184"/>
              <a:gd name="T10" fmla="*/ 37 w 136"/>
              <a:gd name="T11" fmla="*/ 13 h 184"/>
              <a:gd name="T12" fmla="*/ 38 w 136"/>
              <a:gd name="T13" fmla="*/ 61 h 184"/>
              <a:gd name="T14" fmla="*/ 98 w 136"/>
              <a:gd name="T15" fmla="*/ 61 h 184"/>
              <a:gd name="T16" fmla="*/ 89 w 136"/>
              <a:gd name="T17" fmla="*/ 23 h 184"/>
              <a:gd name="T18" fmla="*/ 47 w 136"/>
              <a:gd name="T19" fmla="*/ 23 h 184"/>
              <a:gd name="T20" fmla="*/ 38 w 136"/>
              <a:gd name="T21" fmla="*/ 61 h 184"/>
              <a:gd name="T22" fmla="*/ 98 w 136"/>
              <a:gd name="T23" fmla="*/ 69 h 184"/>
              <a:gd name="T24" fmla="*/ 38 w 136"/>
              <a:gd name="T25" fmla="*/ 85 h 184"/>
              <a:gd name="T26" fmla="*/ 47 w 136"/>
              <a:gd name="T27" fmla="*/ 106 h 184"/>
              <a:gd name="T28" fmla="*/ 89 w 136"/>
              <a:gd name="T29" fmla="*/ 106 h 184"/>
              <a:gd name="T30" fmla="*/ 89 w 136"/>
              <a:gd name="T31" fmla="*/ 106 h 184"/>
              <a:gd name="T32" fmla="*/ 98 w 136"/>
              <a:gd name="T33" fmla="*/ 69 h 184"/>
              <a:gd name="T34" fmla="*/ 26 w 136"/>
              <a:gd name="T35" fmla="*/ 184 h 184"/>
              <a:gd name="T36" fmla="*/ 68 w 136"/>
              <a:gd name="T37" fmla="*/ 184 h 184"/>
              <a:gd name="T38" fmla="*/ 110 w 136"/>
              <a:gd name="T39" fmla="*/ 184 h 184"/>
              <a:gd name="T40" fmla="*/ 110 w 136"/>
              <a:gd name="T41" fmla="*/ 170 h 184"/>
              <a:gd name="T42" fmla="*/ 75 w 136"/>
              <a:gd name="T43" fmla="*/ 153 h 184"/>
              <a:gd name="T44" fmla="*/ 131 w 136"/>
              <a:gd name="T45" fmla="*/ 111 h 184"/>
              <a:gd name="T46" fmla="*/ 136 w 136"/>
              <a:gd name="T47" fmla="*/ 65 h 184"/>
              <a:gd name="T48" fmla="*/ 122 w 136"/>
              <a:gd name="T49" fmla="*/ 65 h 184"/>
              <a:gd name="T50" fmla="*/ 118 w 136"/>
              <a:gd name="T51" fmla="*/ 106 h 184"/>
              <a:gd name="T52" fmla="*/ 68 w 136"/>
              <a:gd name="T53" fmla="*/ 139 h 184"/>
              <a:gd name="T54" fmla="*/ 30 w 136"/>
              <a:gd name="T55" fmla="*/ 123 h 184"/>
              <a:gd name="T56" fmla="*/ 14 w 136"/>
              <a:gd name="T57" fmla="*/ 85 h 184"/>
              <a:gd name="T58" fmla="*/ 7 w 136"/>
              <a:gd name="T59" fmla="*/ 58 h 184"/>
              <a:gd name="T60" fmla="*/ 0 w 136"/>
              <a:gd name="T61" fmla="*/ 85 h 184"/>
              <a:gd name="T62" fmla="*/ 20 w 136"/>
              <a:gd name="T63" fmla="*/ 133 h 184"/>
              <a:gd name="T64" fmla="*/ 61 w 136"/>
              <a:gd name="T65" fmla="*/ 153 h 184"/>
              <a:gd name="T66" fmla="*/ 26 w 136"/>
              <a:gd name="T67" fmla="*/ 170 h 184"/>
              <a:gd name="T68" fmla="*/ 26 w 136"/>
              <a:gd name="T6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6" h="184">
                <a:moveTo>
                  <a:pt x="68" y="0"/>
                </a:moveTo>
                <a:cubicBezTo>
                  <a:pt x="80" y="0"/>
                  <a:pt x="91" y="5"/>
                  <a:pt x="99" y="13"/>
                </a:cubicBezTo>
                <a:cubicBezTo>
                  <a:pt x="107" y="21"/>
                  <a:pt x="112" y="32"/>
                  <a:pt x="112" y="45"/>
                </a:cubicBezTo>
                <a:cubicBezTo>
                  <a:pt x="112" y="85"/>
                  <a:pt x="112" y="85"/>
                  <a:pt x="112" y="85"/>
                </a:cubicBezTo>
                <a:cubicBezTo>
                  <a:pt x="112" y="97"/>
                  <a:pt x="107" y="108"/>
                  <a:pt x="99" y="116"/>
                </a:cubicBezTo>
                <a:cubicBezTo>
                  <a:pt x="99" y="116"/>
                  <a:pt x="99" y="116"/>
                  <a:pt x="99" y="116"/>
                </a:cubicBezTo>
                <a:cubicBezTo>
                  <a:pt x="91" y="124"/>
                  <a:pt x="80" y="129"/>
                  <a:pt x="68" y="129"/>
                </a:cubicBezTo>
                <a:cubicBezTo>
                  <a:pt x="56" y="129"/>
                  <a:pt x="45" y="124"/>
                  <a:pt x="37" y="116"/>
                </a:cubicBezTo>
                <a:cubicBezTo>
                  <a:pt x="36" y="116"/>
                  <a:pt x="36" y="116"/>
                  <a:pt x="36" y="116"/>
                </a:cubicBezTo>
                <a:cubicBezTo>
                  <a:pt x="28" y="108"/>
                  <a:pt x="24" y="97"/>
                  <a:pt x="24" y="85"/>
                </a:cubicBezTo>
                <a:cubicBezTo>
                  <a:pt x="24" y="45"/>
                  <a:pt x="24" y="45"/>
                  <a:pt x="24" y="45"/>
                </a:cubicBezTo>
                <a:cubicBezTo>
                  <a:pt x="24" y="32"/>
                  <a:pt x="29" y="21"/>
                  <a:pt x="37" y="13"/>
                </a:cubicBezTo>
                <a:cubicBezTo>
                  <a:pt x="45" y="5"/>
                  <a:pt x="56" y="0"/>
                  <a:pt x="68" y="0"/>
                </a:cubicBezTo>
                <a:close/>
                <a:moveTo>
                  <a:pt x="38" y="61"/>
                </a:moveTo>
                <a:cubicBezTo>
                  <a:pt x="38" y="61"/>
                  <a:pt x="38" y="61"/>
                  <a:pt x="38" y="61"/>
                </a:cubicBezTo>
                <a:cubicBezTo>
                  <a:pt x="98" y="61"/>
                  <a:pt x="98" y="61"/>
                  <a:pt x="98" y="61"/>
                </a:cubicBezTo>
                <a:cubicBezTo>
                  <a:pt x="98" y="45"/>
                  <a:pt x="98" y="45"/>
                  <a:pt x="98" y="45"/>
                </a:cubicBezTo>
                <a:cubicBezTo>
                  <a:pt x="98" y="36"/>
                  <a:pt x="95" y="29"/>
                  <a:pt x="89" y="23"/>
                </a:cubicBezTo>
                <a:cubicBezTo>
                  <a:pt x="84" y="18"/>
                  <a:pt x="76" y="14"/>
                  <a:pt x="68" y="14"/>
                </a:cubicBezTo>
                <a:cubicBezTo>
                  <a:pt x="60" y="14"/>
                  <a:pt x="52" y="18"/>
                  <a:pt x="47" y="23"/>
                </a:cubicBezTo>
                <a:cubicBezTo>
                  <a:pt x="41" y="29"/>
                  <a:pt x="38" y="36"/>
                  <a:pt x="38" y="45"/>
                </a:cubicBezTo>
                <a:cubicBezTo>
                  <a:pt x="38" y="61"/>
                  <a:pt x="38" y="61"/>
                  <a:pt x="38" y="61"/>
                </a:cubicBezTo>
                <a:close/>
                <a:moveTo>
                  <a:pt x="98" y="69"/>
                </a:moveTo>
                <a:cubicBezTo>
                  <a:pt x="98" y="69"/>
                  <a:pt x="98" y="69"/>
                  <a:pt x="98" y="69"/>
                </a:cubicBezTo>
                <a:cubicBezTo>
                  <a:pt x="38" y="69"/>
                  <a:pt x="38" y="69"/>
                  <a:pt x="38" y="69"/>
                </a:cubicBezTo>
                <a:cubicBezTo>
                  <a:pt x="38" y="85"/>
                  <a:pt x="38" y="85"/>
                  <a:pt x="38" y="85"/>
                </a:cubicBezTo>
                <a:cubicBezTo>
                  <a:pt x="38" y="93"/>
                  <a:pt x="41" y="101"/>
                  <a:pt x="46" y="106"/>
                </a:cubicBezTo>
                <a:cubicBezTo>
                  <a:pt x="47" y="106"/>
                  <a:pt x="47" y="106"/>
                  <a:pt x="47" y="106"/>
                </a:cubicBezTo>
                <a:cubicBezTo>
                  <a:pt x="52" y="112"/>
                  <a:pt x="60" y="115"/>
                  <a:pt x="68" y="115"/>
                </a:cubicBezTo>
                <a:cubicBezTo>
                  <a:pt x="76" y="115"/>
                  <a:pt x="84" y="112"/>
                  <a:pt x="89" y="106"/>
                </a:cubicBezTo>
                <a:cubicBezTo>
                  <a:pt x="89" y="106"/>
                  <a:pt x="89" y="106"/>
                  <a:pt x="89" y="106"/>
                </a:cubicBezTo>
                <a:cubicBezTo>
                  <a:pt x="89" y="106"/>
                  <a:pt x="89" y="106"/>
                  <a:pt x="89" y="106"/>
                </a:cubicBezTo>
                <a:cubicBezTo>
                  <a:pt x="95" y="101"/>
                  <a:pt x="98" y="93"/>
                  <a:pt x="98" y="85"/>
                </a:cubicBezTo>
                <a:cubicBezTo>
                  <a:pt x="98" y="69"/>
                  <a:pt x="98" y="69"/>
                  <a:pt x="98" y="69"/>
                </a:cubicBezTo>
                <a:close/>
                <a:moveTo>
                  <a:pt x="26" y="184"/>
                </a:moveTo>
                <a:cubicBezTo>
                  <a:pt x="26" y="184"/>
                  <a:pt x="26" y="184"/>
                  <a:pt x="26" y="184"/>
                </a:cubicBezTo>
                <a:cubicBezTo>
                  <a:pt x="68" y="184"/>
                  <a:pt x="68" y="184"/>
                  <a:pt x="68" y="184"/>
                </a:cubicBezTo>
                <a:cubicBezTo>
                  <a:pt x="68" y="184"/>
                  <a:pt x="68" y="184"/>
                  <a:pt x="68" y="184"/>
                </a:cubicBezTo>
                <a:cubicBezTo>
                  <a:pt x="68" y="184"/>
                  <a:pt x="68" y="184"/>
                  <a:pt x="68" y="184"/>
                </a:cubicBezTo>
                <a:cubicBezTo>
                  <a:pt x="110" y="184"/>
                  <a:pt x="110" y="184"/>
                  <a:pt x="110" y="184"/>
                </a:cubicBezTo>
                <a:cubicBezTo>
                  <a:pt x="114" y="184"/>
                  <a:pt x="117" y="180"/>
                  <a:pt x="117" y="177"/>
                </a:cubicBezTo>
                <a:cubicBezTo>
                  <a:pt x="117" y="173"/>
                  <a:pt x="114" y="170"/>
                  <a:pt x="110" y="170"/>
                </a:cubicBezTo>
                <a:cubicBezTo>
                  <a:pt x="75" y="170"/>
                  <a:pt x="75" y="170"/>
                  <a:pt x="75" y="170"/>
                </a:cubicBezTo>
                <a:cubicBezTo>
                  <a:pt x="75" y="153"/>
                  <a:pt x="75" y="153"/>
                  <a:pt x="75" y="153"/>
                </a:cubicBezTo>
                <a:cubicBezTo>
                  <a:pt x="91" y="151"/>
                  <a:pt x="105" y="144"/>
                  <a:pt x="116" y="133"/>
                </a:cubicBezTo>
                <a:cubicBezTo>
                  <a:pt x="122" y="127"/>
                  <a:pt x="127" y="119"/>
                  <a:pt x="131" y="111"/>
                </a:cubicBezTo>
                <a:cubicBezTo>
                  <a:pt x="134" y="103"/>
                  <a:pt x="136" y="94"/>
                  <a:pt x="136" y="85"/>
                </a:cubicBezTo>
                <a:cubicBezTo>
                  <a:pt x="136" y="65"/>
                  <a:pt x="136" y="65"/>
                  <a:pt x="136" y="65"/>
                </a:cubicBezTo>
                <a:cubicBezTo>
                  <a:pt x="136" y="61"/>
                  <a:pt x="133" y="58"/>
                  <a:pt x="129" y="58"/>
                </a:cubicBezTo>
                <a:cubicBezTo>
                  <a:pt x="125" y="58"/>
                  <a:pt x="122" y="61"/>
                  <a:pt x="122" y="65"/>
                </a:cubicBezTo>
                <a:cubicBezTo>
                  <a:pt x="122" y="85"/>
                  <a:pt x="122" y="85"/>
                  <a:pt x="122" y="85"/>
                </a:cubicBezTo>
                <a:cubicBezTo>
                  <a:pt x="122" y="92"/>
                  <a:pt x="120" y="99"/>
                  <a:pt x="118" y="106"/>
                </a:cubicBezTo>
                <a:cubicBezTo>
                  <a:pt x="115" y="112"/>
                  <a:pt x="111" y="118"/>
                  <a:pt x="106" y="123"/>
                </a:cubicBezTo>
                <a:cubicBezTo>
                  <a:pt x="96" y="133"/>
                  <a:pt x="83" y="139"/>
                  <a:pt x="68" y="139"/>
                </a:cubicBezTo>
                <a:cubicBezTo>
                  <a:pt x="61" y="139"/>
                  <a:pt x="54" y="137"/>
                  <a:pt x="47" y="135"/>
                </a:cubicBezTo>
                <a:cubicBezTo>
                  <a:pt x="41" y="132"/>
                  <a:pt x="35" y="128"/>
                  <a:pt x="30" y="123"/>
                </a:cubicBezTo>
                <a:cubicBezTo>
                  <a:pt x="25" y="118"/>
                  <a:pt x="21" y="112"/>
                  <a:pt x="18" y="106"/>
                </a:cubicBezTo>
                <a:cubicBezTo>
                  <a:pt x="16" y="99"/>
                  <a:pt x="14" y="92"/>
                  <a:pt x="14" y="85"/>
                </a:cubicBezTo>
                <a:cubicBezTo>
                  <a:pt x="14" y="65"/>
                  <a:pt x="14" y="65"/>
                  <a:pt x="14" y="65"/>
                </a:cubicBezTo>
                <a:cubicBezTo>
                  <a:pt x="14" y="61"/>
                  <a:pt x="11" y="58"/>
                  <a:pt x="7" y="58"/>
                </a:cubicBezTo>
                <a:cubicBezTo>
                  <a:pt x="3" y="58"/>
                  <a:pt x="0" y="61"/>
                  <a:pt x="0" y="65"/>
                </a:cubicBezTo>
                <a:cubicBezTo>
                  <a:pt x="0" y="85"/>
                  <a:pt x="0" y="85"/>
                  <a:pt x="0" y="85"/>
                </a:cubicBezTo>
                <a:cubicBezTo>
                  <a:pt x="0" y="94"/>
                  <a:pt x="2" y="103"/>
                  <a:pt x="5" y="111"/>
                </a:cubicBezTo>
                <a:cubicBezTo>
                  <a:pt x="9" y="119"/>
                  <a:pt x="14" y="127"/>
                  <a:pt x="20" y="133"/>
                </a:cubicBezTo>
                <a:cubicBezTo>
                  <a:pt x="26" y="139"/>
                  <a:pt x="34" y="144"/>
                  <a:pt x="42" y="148"/>
                </a:cubicBezTo>
                <a:cubicBezTo>
                  <a:pt x="48" y="150"/>
                  <a:pt x="54" y="152"/>
                  <a:pt x="61" y="153"/>
                </a:cubicBezTo>
                <a:cubicBezTo>
                  <a:pt x="61" y="170"/>
                  <a:pt x="61" y="170"/>
                  <a:pt x="61" y="170"/>
                </a:cubicBezTo>
                <a:cubicBezTo>
                  <a:pt x="26" y="170"/>
                  <a:pt x="26" y="170"/>
                  <a:pt x="26" y="170"/>
                </a:cubicBezTo>
                <a:cubicBezTo>
                  <a:pt x="22" y="170"/>
                  <a:pt x="19" y="173"/>
                  <a:pt x="19" y="177"/>
                </a:cubicBezTo>
                <a:cubicBezTo>
                  <a:pt x="19" y="180"/>
                  <a:pt x="22" y="184"/>
                  <a:pt x="26" y="184"/>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9" name="Freeform 130">
            <a:extLst>
              <a:ext uri="{FF2B5EF4-FFF2-40B4-BE49-F238E27FC236}">
                <a16:creationId xmlns:a16="http://schemas.microsoft.com/office/drawing/2014/main" xmlns="" id="{CBF2D630-D5E0-4C8B-BEC3-B7F9FE2EB8FF}"/>
              </a:ext>
            </a:extLst>
          </p:cNvPr>
          <p:cNvSpPr>
            <a:spLocks noEditPoints="1"/>
          </p:cNvSpPr>
          <p:nvPr/>
        </p:nvSpPr>
        <p:spPr bwMode="auto">
          <a:xfrm>
            <a:off x="5810953" y="2192156"/>
            <a:ext cx="570094" cy="570094"/>
          </a:xfrm>
          <a:custGeom>
            <a:avLst/>
            <a:gdLst>
              <a:gd name="T0" fmla="*/ 49 w 169"/>
              <a:gd name="T1" fmla="*/ 35 h 169"/>
              <a:gd name="T2" fmla="*/ 42 w 169"/>
              <a:gd name="T3" fmla="*/ 41 h 169"/>
              <a:gd name="T4" fmla="*/ 36 w 169"/>
              <a:gd name="T5" fmla="*/ 49 h 169"/>
              <a:gd name="T6" fmla="*/ 31 w 169"/>
              <a:gd name="T7" fmla="*/ 57 h 169"/>
              <a:gd name="T8" fmla="*/ 39 w 169"/>
              <a:gd name="T9" fmla="*/ 60 h 169"/>
              <a:gd name="T10" fmla="*/ 48 w 169"/>
              <a:gd name="T11" fmla="*/ 47 h 169"/>
              <a:gd name="T12" fmla="*/ 54 w 169"/>
              <a:gd name="T13" fmla="*/ 42 h 169"/>
              <a:gd name="T14" fmla="*/ 63 w 169"/>
              <a:gd name="T15" fmla="*/ 33 h 169"/>
              <a:gd name="T16" fmla="*/ 166 w 169"/>
              <a:gd name="T17" fmla="*/ 156 h 169"/>
              <a:gd name="T18" fmla="*/ 136 w 169"/>
              <a:gd name="T19" fmla="*/ 126 h 169"/>
              <a:gd name="T20" fmla="*/ 154 w 169"/>
              <a:gd name="T21" fmla="*/ 77 h 169"/>
              <a:gd name="T22" fmla="*/ 148 w 169"/>
              <a:gd name="T23" fmla="*/ 47 h 169"/>
              <a:gd name="T24" fmla="*/ 131 w 169"/>
              <a:gd name="T25" fmla="*/ 22 h 169"/>
              <a:gd name="T26" fmla="*/ 106 w 169"/>
              <a:gd name="T27" fmla="*/ 6 h 169"/>
              <a:gd name="T28" fmla="*/ 23 w 169"/>
              <a:gd name="T29" fmla="*/ 22 h 169"/>
              <a:gd name="T30" fmla="*/ 0 w 169"/>
              <a:gd name="T31" fmla="*/ 77 h 169"/>
              <a:gd name="T32" fmla="*/ 6 w 169"/>
              <a:gd name="T33" fmla="*/ 106 h 169"/>
              <a:gd name="T34" fmla="*/ 47 w 169"/>
              <a:gd name="T35" fmla="*/ 147 h 169"/>
              <a:gd name="T36" fmla="*/ 47 w 169"/>
              <a:gd name="T37" fmla="*/ 147 h 169"/>
              <a:gd name="T38" fmla="*/ 106 w 169"/>
              <a:gd name="T39" fmla="*/ 147 h 169"/>
              <a:gd name="T40" fmla="*/ 156 w 169"/>
              <a:gd name="T41" fmla="*/ 166 h 169"/>
              <a:gd name="T42" fmla="*/ 166 w 169"/>
              <a:gd name="T43" fmla="*/ 156 h 169"/>
              <a:gd name="T44" fmla="*/ 121 w 169"/>
              <a:gd name="T45" fmla="*/ 121 h 169"/>
              <a:gd name="T46" fmla="*/ 101 w 169"/>
              <a:gd name="T47" fmla="*/ 134 h 169"/>
              <a:gd name="T48" fmla="*/ 53 w 169"/>
              <a:gd name="T49" fmla="*/ 134 h 169"/>
              <a:gd name="T50" fmla="*/ 32 w 169"/>
              <a:gd name="T51" fmla="*/ 121 h 169"/>
              <a:gd name="T52" fmla="*/ 19 w 169"/>
              <a:gd name="T53" fmla="*/ 101 h 169"/>
              <a:gd name="T54" fmla="*/ 14 w 169"/>
              <a:gd name="T55" fmla="*/ 77 h 169"/>
              <a:gd name="T56" fmla="*/ 32 w 169"/>
              <a:gd name="T57" fmla="*/ 32 h 169"/>
              <a:gd name="T58" fmla="*/ 101 w 169"/>
              <a:gd name="T59" fmla="*/ 19 h 169"/>
              <a:gd name="T60" fmla="*/ 122 w 169"/>
              <a:gd name="T61" fmla="*/ 32 h 169"/>
              <a:gd name="T62" fmla="*/ 135 w 169"/>
              <a:gd name="T63" fmla="*/ 53 h 169"/>
              <a:gd name="T64" fmla="*/ 135 w 169"/>
              <a:gd name="T65" fmla="*/ 101 h 169"/>
              <a:gd name="T66" fmla="*/ 122 w 169"/>
              <a:gd name="T67" fmla="*/ 72 h 169"/>
              <a:gd name="T68" fmla="*/ 118 w 169"/>
              <a:gd name="T69" fmla="*/ 77 h 169"/>
              <a:gd name="T70" fmla="*/ 115 w 169"/>
              <a:gd name="T71" fmla="*/ 93 h 169"/>
              <a:gd name="T72" fmla="*/ 93 w 169"/>
              <a:gd name="T73" fmla="*/ 115 h 169"/>
              <a:gd name="T74" fmla="*/ 73 w 169"/>
              <a:gd name="T75" fmla="*/ 122 h 169"/>
              <a:gd name="T76" fmla="*/ 96 w 169"/>
              <a:gd name="T77" fmla="*/ 122 h 169"/>
              <a:gd name="T78" fmla="*/ 123 w 169"/>
              <a:gd name="T79" fmla="*/ 96 h 169"/>
              <a:gd name="T80" fmla="*/ 127 w 169"/>
              <a:gd name="T81"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69">
                <a:moveTo>
                  <a:pt x="58" y="31"/>
                </a:moveTo>
                <a:cubicBezTo>
                  <a:pt x="54" y="32"/>
                  <a:pt x="52" y="34"/>
                  <a:pt x="49" y="35"/>
                </a:cubicBezTo>
                <a:cubicBezTo>
                  <a:pt x="46" y="37"/>
                  <a:pt x="44" y="39"/>
                  <a:pt x="42" y="41"/>
                </a:cubicBezTo>
                <a:cubicBezTo>
                  <a:pt x="42" y="41"/>
                  <a:pt x="42" y="41"/>
                  <a:pt x="42" y="41"/>
                </a:cubicBezTo>
                <a:cubicBezTo>
                  <a:pt x="39" y="44"/>
                  <a:pt x="37" y="46"/>
                  <a:pt x="36" y="49"/>
                </a:cubicBezTo>
                <a:cubicBezTo>
                  <a:pt x="36" y="49"/>
                  <a:pt x="36" y="49"/>
                  <a:pt x="36" y="49"/>
                </a:cubicBezTo>
                <a:cubicBezTo>
                  <a:pt x="36" y="49"/>
                  <a:pt x="36" y="49"/>
                  <a:pt x="36" y="49"/>
                </a:cubicBezTo>
                <a:cubicBezTo>
                  <a:pt x="34" y="51"/>
                  <a:pt x="32" y="54"/>
                  <a:pt x="31" y="57"/>
                </a:cubicBezTo>
                <a:cubicBezTo>
                  <a:pt x="30" y="59"/>
                  <a:pt x="31" y="62"/>
                  <a:pt x="33" y="63"/>
                </a:cubicBezTo>
                <a:cubicBezTo>
                  <a:pt x="35" y="64"/>
                  <a:pt x="38" y="63"/>
                  <a:pt x="39" y="60"/>
                </a:cubicBezTo>
                <a:cubicBezTo>
                  <a:pt x="40" y="58"/>
                  <a:pt x="41" y="56"/>
                  <a:pt x="43" y="54"/>
                </a:cubicBezTo>
                <a:cubicBezTo>
                  <a:pt x="44" y="51"/>
                  <a:pt x="46" y="49"/>
                  <a:pt x="48" y="47"/>
                </a:cubicBezTo>
                <a:cubicBezTo>
                  <a:pt x="48" y="47"/>
                  <a:pt x="48" y="47"/>
                  <a:pt x="48" y="47"/>
                </a:cubicBezTo>
                <a:cubicBezTo>
                  <a:pt x="50" y="45"/>
                  <a:pt x="52" y="44"/>
                  <a:pt x="54" y="42"/>
                </a:cubicBezTo>
                <a:cubicBezTo>
                  <a:pt x="56" y="41"/>
                  <a:pt x="58" y="39"/>
                  <a:pt x="61" y="38"/>
                </a:cubicBezTo>
                <a:cubicBezTo>
                  <a:pt x="63" y="38"/>
                  <a:pt x="64" y="35"/>
                  <a:pt x="63" y="33"/>
                </a:cubicBezTo>
                <a:cubicBezTo>
                  <a:pt x="62" y="31"/>
                  <a:pt x="60" y="30"/>
                  <a:pt x="58" y="31"/>
                </a:cubicBezTo>
                <a:close/>
                <a:moveTo>
                  <a:pt x="166" y="156"/>
                </a:moveTo>
                <a:cubicBezTo>
                  <a:pt x="166" y="156"/>
                  <a:pt x="166" y="156"/>
                  <a:pt x="166" y="156"/>
                </a:cubicBezTo>
                <a:cubicBezTo>
                  <a:pt x="136" y="126"/>
                  <a:pt x="136" y="126"/>
                  <a:pt x="136" y="126"/>
                </a:cubicBezTo>
                <a:cubicBezTo>
                  <a:pt x="141" y="120"/>
                  <a:pt x="145" y="113"/>
                  <a:pt x="148" y="106"/>
                </a:cubicBezTo>
                <a:cubicBezTo>
                  <a:pt x="152" y="97"/>
                  <a:pt x="154" y="87"/>
                  <a:pt x="154" y="77"/>
                </a:cubicBezTo>
                <a:cubicBezTo>
                  <a:pt x="154" y="66"/>
                  <a:pt x="152" y="56"/>
                  <a:pt x="148" y="47"/>
                </a:cubicBezTo>
                <a:cubicBezTo>
                  <a:pt x="148" y="47"/>
                  <a:pt x="148" y="47"/>
                  <a:pt x="148" y="47"/>
                </a:cubicBezTo>
                <a:cubicBezTo>
                  <a:pt x="144" y="38"/>
                  <a:pt x="138" y="30"/>
                  <a:pt x="131" y="23"/>
                </a:cubicBezTo>
                <a:cubicBezTo>
                  <a:pt x="131" y="22"/>
                  <a:pt x="131" y="22"/>
                  <a:pt x="131" y="22"/>
                </a:cubicBezTo>
                <a:cubicBezTo>
                  <a:pt x="124" y="15"/>
                  <a:pt x="116" y="9"/>
                  <a:pt x="106" y="6"/>
                </a:cubicBezTo>
                <a:cubicBezTo>
                  <a:pt x="106" y="6"/>
                  <a:pt x="106" y="6"/>
                  <a:pt x="106" y="6"/>
                </a:cubicBezTo>
                <a:cubicBezTo>
                  <a:pt x="97" y="2"/>
                  <a:pt x="87" y="0"/>
                  <a:pt x="77" y="0"/>
                </a:cubicBezTo>
                <a:cubicBezTo>
                  <a:pt x="56" y="0"/>
                  <a:pt x="36" y="8"/>
                  <a:pt x="23" y="22"/>
                </a:cubicBezTo>
                <a:cubicBezTo>
                  <a:pt x="16" y="29"/>
                  <a:pt x="10" y="38"/>
                  <a:pt x="6" y="47"/>
                </a:cubicBezTo>
                <a:cubicBezTo>
                  <a:pt x="2" y="56"/>
                  <a:pt x="0" y="66"/>
                  <a:pt x="0" y="77"/>
                </a:cubicBezTo>
                <a:cubicBezTo>
                  <a:pt x="0" y="87"/>
                  <a:pt x="2" y="96"/>
                  <a:pt x="6" y="106"/>
                </a:cubicBezTo>
                <a:cubicBezTo>
                  <a:pt x="6" y="106"/>
                  <a:pt x="6" y="106"/>
                  <a:pt x="6" y="106"/>
                </a:cubicBezTo>
                <a:cubicBezTo>
                  <a:pt x="10" y="115"/>
                  <a:pt x="16" y="124"/>
                  <a:pt x="23" y="131"/>
                </a:cubicBezTo>
                <a:cubicBezTo>
                  <a:pt x="30" y="138"/>
                  <a:pt x="38" y="144"/>
                  <a:pt x="47" y="147"/>
                </a:cubicBezTo>
                <a:cubicBezTo>
                  <a:pt x="47" y="147"/>
                  <a:pt x="47" y="147"/>
                  <a:pt x="47" y="147"/>
                </a:cubicBezTo>
                <a:cubicBezTo>
                  <a:pt x="47" y="147"/>
                  <a:pt x="47" y="147"/>
                  <a:pt x="47" y="147"/>
                </a:cubicBezTo>
                <a:cubicBezTo>
                  <a:pt x="57" y="151"/>
                  <a:pt x="66" y="153"/>
                  <a:pt x="77" y="153"/>
                </a:cubicBezTo>
                <a:cubicBezTo>
                  <a:pt x="87" y="153"/>
                  <a:pt x="97" y="151"/>
                  <a:pt x="106" y="147"/>
                </a:cubicBezTo>
                <a:cubicBezTo>
                  <a:pt x="113" y="144"/>
                  <a:pt x="120" y="140"/>
                  <a:pt x="126" y="136"/>
                </a:cubicBezTo>
                <a:cubicBezTo>
                  <a:pt x="156" y="166"/>
                  <a:pt x="156" y="166"/>
                  <a:pt x="156" y="166"/>
                </a:cubicBezTo>
                <a:cubicBezTo>
                  <a:pt x="159" y="169"/>
                  <a:pt x="164" y="169"/>
                  <a:pt x="166" y="166"/>
                </a:cubicBezTo>
                <a:cubicBezTo>
                  <a:pt x="169" y="163"/>
                  <a:pt x="169" y="159"/>
                  <a:pt x="166" y="156"/>
                </a:cubicBezTo>
                <a:close/>
                <a:moveTo>
                  <a:pt x="121" y="121"/>
                </a:moveTo>
                <a:cubicBezTo>
                  <a:pt x="121" y="121"/>
                  <a:pt x="121" y="121"/>
                  <a:pt x="121" y="121"/>
                </a:cubicBezTo>
                <a:cubicBezTo>
                  <a:pt x="121" y="121"/>
                  <a:pt x="121" y="121"/>
                  <a:pt x="121" y="121"/>
                </a:cubicBezTo>
                <a:cubicBezTo>
                  <a:pt x="115" y="127"/>
                  <a:pt x="109" y="131"/>
                  <a:pt x="101" y="134"/>
                </a:cubicBezTo>
                <a:cubicBezTo>
                  <a:pt x="93" y="138"/>
                  <a:pt x="85" y="139"/>
                  <a:pt x="77" y="139"/>
                </a:cubicBezTo>
                <a:cubicBezTo>
                  <a:pt x="68" y="139"/>
                  <a:pt x="60" y="138"/>
                  <a:pt x="53" y="134"/>
                </a:cubicBezTo>
                <a:cubicBezTo>
                  <a:pt x="53" y="134"/>
                  <a:pt x="53" y="134"/>
                  <a:pt x="53" y="134"/>
                </a:cubicBezTo>
                <a:cubicBezTo>
                  <a:pt x="45" y="131"/>
                  <a:pt x="38" y="127"/>
                  <a:pt x="32" y="121"/>
                </a:cubicBezTo>
                <a:cubicBezTo>
                  <a:pt x="32" y="121"/>
                  <a:pt x="32" y="121"/>
                  <a:pt x="32" y="121"/>
                </a:cubicBezTo>
                <a:cubicBezTo>
                  <a:pt x="27" y="115"/>
                  <a:pt x="22" y="108"/>
                  <a:pt x="19" y="101"/>
                </a:cubicBezTo>
                <a:cubicBezTo>
                  <a:pt x="19" y="100"/>
                  <a:pt x="19" y="100"/>
                  <a:pt x="19" y="100"/>
                </a:cubicBezTo>
                <a:cubicBezTo>
                  <a:pt x="16" y="93"/>
                  <a:pt x="14" y="85"/>
                  <a:pt x="14" y="77"/>
                </a:cubicBezTo>
                <a:cubicBezTo>
                  <a:pt x="14" y="68"/>
                  <a:pt x="16" y="60"/>
                  <a:pt x="19" y="53"/>
                </a:cubicBezTo>
                <a:cubicBezTo>
                  <a:pt x="22" y="45"/>
                  <a:pt x="27" y="38"/>
                  <a:pt x="32" y="32"/>
                </a:cubicBezTo>
                <a:cubicBezTo>
                  <a:pt x="44" y="21"/>
                  <a:pt x="59" y="14"/>
                  <a:pt x="77" y="14"/>
                </a:cubicBezTo>
                <a:cubicBezTo>
                  <a:pt x="85" y="14"/>
                  <a:pt x="93" y="15"/>
                  <a:pt x="101" y="19"/>
                </a:cubicBezTo>
                <a:cubicBezTo>
                  <a:pt x="109" y="22"/>
                  <a:pt x="115" y="26"/>
                  <a:pt x="121" y="32"/>
                </a:cubicBezTo>
                <a:cubicBezTo>
                  <a:pt x="122" y="32"/>
                  <a:pt x="122" y="32"/>
                  <a:pt x="122" y="32"/>
                </a:cubicBezTo>
                <a:cubicBezTo>
                  <a:pt x="127" y="38"/>
                  <a:pt x="132" y="45"/>
                  <a:pt x="135" y="53"/>
                </a:cubicBezTo>
                <a:cubicBezTo>
                  <a:pt x="135" y="53"/>
                  <a:pt x="135" y="53"/>
                  <a:pt x="135" y="53"/>
                </a:cubicBezTo>
                <a:cubicBezTo>
                  <a:pt x="138" y="60"/>
                  <a:pt x="140" y="68"/>
                  <a:pt x="140" y="77"/>
                </a:cubicBezTo>
                <a:cubicBezTo>
                  <a:pt x="140" y="85"/>
                  <a:pt x="138" y="93"/>
                  <a:pt x="135" y="101"/>
                </a:cubicBezTo>
                <a:cubicBezTo>
                  <a:pt x="132" y="108"/>
                  <a:pt x="127" y="115"/>
                  <a:pt x="121" y="121"/>
                </a:cubicBezTo>
                <a:close/>
                <a:moveTo>
                  <a:pt x="122" y="72"/>
                </a:moveTo>
                <a:cubicBezTo>
                  <a:pt x="122" y="72"/>
                  <a:pt x="122" y="72"/>
                  <a:pt x="122" y="72"/>
                </a:cubicBezTo>
                <a:cubicBezTo>
                  <a:pt x="120" y="72"/>
                  <a:pt x="118" y="74"/>
                  <a:pt x="118" y="77"/>
                </a:cubicBezTo>
                <a:cubicBezTo>
                  <a:pt x="118" y="82"/>
                  <a:pt x="117" y="87"/>
                  <a:pt x="115" y="92"/>
                </a:cubicBezTo>
                <a:cubicBezTo>
                  <a:pt x="115" y="93"/>
                  <a:pt x="115" y="93"/>
                  <a:pt x="115" y="93"/>
                </a:cubicBezTo>
                <a:cubicBezTo>
                  <a:pt x="113" y="97"/>
                  <a:pt x="110" y="102"/>
                  <a:pt x="106" y="106"/>
                </a:cubicBezTo>
                <a:cubicBezTo>
                  <a:pt x="102" y="110"/>
                  <a:pt x="98" y="113"/>
                  <a:pt x="93" y="115"/>
                </a:cubicBezTo>
                <a:cubicBezTo>
                  <a:pt x="88" y="117"/>
                  <a:pt x="82" y="118"/>
                  <a:pt x="77" y="118"/>
                </a:cubicBezTo>
                <a:cubicBezTo>
                  <a:pt x="74" y="118"/>
                  <a:pt x="73" y="120"/>
                  <a:pt x="73" y="122"/>
                </a:cubicBezTo>
                <a:cubicBezTo>
                  <a:pt x="73" y="124"/>
                  <a:pt x="74" y="126"/>
                  <a:pt x="77" y="126"/>
                </a:cubicBezTo>
                <a:cubicBezTo>
                  <a:pt x="83" y="126"/>
                  <a:pt x="90" y="125"/>
                  <a:pt x="96" y="122"/>
                </a:cubicBezTo>
                <a:cubicBezTo>
                  <a:pt x="102" y="120"/>
                  <a:pt x="107" y="116"/>
                  <a:pt x="112" y="112"/>
                </a:cubicBezTo>
                <a:cubicBezTo>
                  <a:pt x="117" y="107"/>
                  <a:pt x="120" y="102"/>
                  <a:pt x="123" y="96"/>
                </a:cubicBezTo>
                <a:cubicBezTo>
                  <a:pt x="123" y="96"/>
                  <a:pt x="123" y="96"/>
                  <a:pt x="123" y="96"/>
                </a:cubicBezTo>
                <a:cubicBezTo>
                  <a:pt x="125" y="89"/>
                  <a:pt x="127" y="83"/>
                  <a:pt x="127" y="77"/>
                </a:cubicBezTo>
                <a:cubicBezTo>
                  <a:pt x="127" y="74"/>
                  <a:pt x="125" y="72"/>
                  <a:pt x="122" y="72"/>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23" name="文本框 22">
            <a:extLst>
              <a:ext uri="{FF2B5EF4-FFF2-40B4-BE49-F238E27FC236}">
                <a16:creationId xmlns:a16="http://schemas.microsoft.com/office/drawing/2014/main" xmlns="" id="{501A06CD-E833-4A09-9D46-7D2061F8F9ED}"/>
              </a:ext>
            </a:extLst>
          </p:cNvPr>
          <p:cNvSpPr txBox="1"/>
          <p:nvPr/>
        </p:nvSpPr>
        <p:spPr>
          <a:xfrm>
            <a:off x="4009628" y="4756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24" name="文本框 23">
            <a:extLst>
              <a:ext uri="{FF2B5EF4-FFF2-40B4-BE49-F238E27FC236}">
                <a16:creationId xmlns:a16="http://schemas.microsoft.com/office/drawing/2014/main" xmlns="" id="{A6581B03-CC68-4816-8783-6E05F7DAF052}"/>
              </a:ext>
            </a:extLst>
          </p:cNvPr>
          <p:cNvSpPr txBox="1"/>
          <p:nvPr/>
        </p:nvSpPr>
        <p:spPr>
          <a:xfrm>
            <a:off x="4067175" y="11509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grpSp>
        <p:nvGrpSpPr>
          <p:cNvPr id="28" name="组合 27">
            <a:extLst>
              <a:ext uri="{FF2B5EF4-FFF2-40B4-BE49-F238E27FC236}">
                <a16:creationId xmlns:a16="http://schemas.microsoft.com/office/drawing/2014/main" xmlns="" id="{090CF9DB-3806-4EB0-BAC0-F4511756DBF1}"/>
              </a:ext>
            </a:extLst>
          </p:cNvPr>
          <p:cNvGrpSpPr/>
          <p:nvPr/>
        </p:nvGrpSpPr>
        <p:grpSpPr>
          <a:xfrm>
            <a:off x="1807619" y="3972576"/>
            <a:ext cx="1889209" cy="659662"/>
            <a:chOff x="1550945" y="4159448"/>
            <a:chExt cx="1889209" cy="659662"/>
          </a:xfrm>
        </p:grpSpPr>
        <p:sp>
          <p:nvSpPr>
            <p:cNvPr id="29" name="文本框 28">
              <a:extLst>
                <a:ext uri="{FF2B5EF4-FFF2-40B4-BE49-F238E27FC236}">
                  <a16:creationId xmlns:a16="http://schemas.microsoft.com/office/drawing/2014/main" xmlns="" id="{12AD6D9B-1C81-4B0E-AFBF-C499E08A3B32}"/>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0" name="文本框 29">
              <a:extLst>
                <a:ext uri="{FF2B5EF4-FFF2-40B4-BE49-F238E27FC236}">
                  <a16:creationId xmlns:a16="http://schemas.microsoft.com/office/drawing/2014/main" xmlns="" id="{074329B4-9FFD-4D61-A23B-61443120AE8B}"/>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31" name="矩形 30">
            <a:extLst>
              <a:ext uri="{FF2B5EF4-FFF2-40B4-BE49-F238E27FC236}">
                <a16:creationId xmlns:a16="http://schemas.microsoft.com/office/drawing/2014/main" xmlns="" id="{6B5B3BA3-8C51-4617-954B-64D8DCFEBC03}"/>
              </a:ext>
            </a:extLst>
          </p:cNvPr>
          <p:cNvSpPr/>
          <p:nvPr/>
        </p:nvSpPr>
        <p:spPr>
          <a:xfrm>
            <a:off x="1532522" y="4766802"/>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32" name="组合 31">
            <a:extLst>
              <a:ext uri="{FF2B5EF4-FFF2-40B4-BE49-F238E27FC236}">
                <a16:creationId xmlns:a16="http://schemas.microsoft.com/office/drawing/2014/main" xmlns="" id="{5678023F-D732-4900-A1A6-8A7AC273BE94}"/>
              </a:ext>
            </a:extLst>
          </p:cNvPr>
          <p:cNvGrpSpPr/>
          <p:nvPr/>
        </p:nvGrpSpPr>
        <p:grpSpPr>
          <a:xfrm>
            <a:off x="5151395" y="2896251"/>
            <a:ext cx="1889209" cy="659662"/>
            <a:chOff x="1550945" y="4159448"/>
            <a:chExt cx="1889209" cy="659662"/>
          </a:xfrm>
        </p:grpSpPr>
        <p:sp>
          <p:nvSpPr>
            <p:cNvPr id="33" name="文本框 32">
              <a:extLst>
                <a:ext uri="{FF2B5EF4-FFF2-40B4-BE49-F238E27FC236}">
                  <a16:creationId xmlns:a16="http://schemas.microsoft.com/office/drawing/2014/main" xmlns="" id="{BD05C33E-7F15-4514-83BB-A639CD32C35A}"/>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4" name="文本框 33">
              <a:extLst>
                <a:ext uri="{FF2B5EF4-FFF2-40B4-BE49-F238E27FC236}">
                  <a16:creationId xmlns:a16="http://schemas.microsoft.com/office/drawing/2014/main" xmlns="" id="{2DC1D1FA-B9CA-4D3D-8000-5C58795C65C8}"/>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35" name="矩形 34">
            <a:extLst>
              <a:ext uri="{FF2B5EF4-FFF2-40B4-BE49-F238E27FC236}">
                <a16:creationId xmlns:a16="http://schemas.microsoft.com/office/drawing/2014/main" xmlns="" id="{F061F3E4-0A2D-41D1-A469-3B9F7F77732F}"/>
              </a:ext>
            </a:extLst>
          </p:cNvPr>
          <p:cNvSpPr/>
          <p:nvPr/>
        </p:nvSpPr>
        <p:spPr>
          <a:xfrm>
            <a:off x="4876298" y="3690477"/>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36" name="组合 35">
            <a:extLst>
              <a:ext uri="{FF2B5EF4-FFF2-40B4-BE49-F238E27FC236}">
                <a16:creationId xmlns:a16="http://schemas.microsoft.com/office/drawing/2014/main" xmlns="" id="{A491F05D-815D-4DF5-AFD3-4C7023DB35EC}"/>
              </a:ext>
            </a:extLst>
          </p:cNvPr>
          <p:cNvGrpSpPr/>
          <p:nvPr/>
        </p:nvGrpSpPr>
        <p:grpSpPr>
          <a:xfrm>
            <a:off x="8484060" y="3963051"/>
            <a:ext cx="1889209" cy="659662"/>
            <a:chOff x="1550945" y="4159448"/>
            <a:chExt cx="1889209" cy="659662"/>
          </a:xfrm>
        </p:grpSpPr>
        <p:sp>
          <p:nvSpPr>
            <p:cNvPr id="37" name="文本框 36">
              <a:extLst>
                <a:ext uri="{FF2B5EF4-FFF2-40B4-BE49-F238E27FC236}">
                  <a16:creationId xmlns:a16="http://schemas.microsoft.com/office/drawing/2014/main" xmlns="" id="{14986612-C94B-4F46-BD21-35F15D813172}"/>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8" name="文本框 37">
              <a:extLst>
                <a:ext uri="{FF2B5EF4-FFF2-40B4-BE49-F238E27FC236}">
                  <a16:creationId xmlns:a16="http://schemas.microsoft.com/office/drawing/2014/main" xmlns="" id="{8013817A-329A-44C8-9DDC-5A0771BD0C7C}"/>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39" name="矩形 38">
            <a:extLst>
              <a:ext uri="{FF2B5EF4-FFF2-40B4-BE49-F238E27FC236}">
                <a16:creationId xmlns:a16="http://schemas.microsoft.com/office/drawing/2014/main" xmlns="" id="{C56A3843-5DC5-4513-B760-AE1E1D8059AD}"/>
              </a:ext>
            </a:extLst>
          </p:cNvPr>
          <p:cNvSpPr/>
          <p:nvPr/>
        </p:nvSpPr>
        <p:spPr>
          <a:xfrm>
            <a:off x="8256588" y="4795377"/>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40" name="PA-圆角矩形 23">
            <a:extLst>
              <a:ext uri="{FF2B5EF4-FFF2-40B4-BE49-F238E27FC236}">
                <a16:creationId xmlns:a16="http://schemas.microsoft.com/office/drawing/2014/main" xmlns="" id="{836940A4-7482-47C7-B51A-A3BA0762A0AB}"/>
              </a:ext>
            </a:extLst>
          </p:cNvPr>
          <p:cNvSpPr/>
          <p:nvPr>
            <p:custDataLst>
              <p:tags r:id="rId1"/>
            </p:custDataLst>
          </p:nvPr>
        </p:nvSpPr>
        <p:spPr>
          <a:xfrm>
            <a:off x="5328766" y="5155696"/>
            <a:ext cx="1534467" cy="40690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1" name="组合 40">
            <a:extLst>
              <a:ext uri="{FF2B5EF4-FFF2-40B4-BE49-F238E27FC236}">
                <a16:creationId xmlns:a16="http://schemas.microsoft.com/office/drawing/2014/main" xmlns="" id="{D3E0ABE1-D841-4A31-8DEC-884C0F872E49}"/>
              </a:ext>
            </a:extLst>
          </p:cNvPr>
          <p:cNvGrpSpPr/>
          <p:nvPr/>
        </p:nvGrpSpPr>
        <p:grpSpPr>
          <a:xfrm>
            <a:off x="-5111" y="6379589"/>
            <a:ext cx="12378578" cy="335535"/>
            <a:chOff x="-5111" y="6379589"/>
            <a:chExt cx="12378578" cy="335535"/>
          </a:xfrm>
        </p:grpSpPr>
        <p:cxnSp>
          <p:nvCxnSpPr>
            <p:cNvPr id="42" name="直接连接符 41">
              <a:extLst>
                <a:ext uri="{FF2B5EF4-FFF2-40B4-BE49-F238E27FC236}">
                  <a16:creationId xmlns:a16="http://schemas.microsoft.com/office/drawing/2014/main" xmlns="" id="{02854B6C-63CC-4092-A285-E4D97885BA83}"/>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F28777E1-955A-48EE-AC1B-86D0878BCED2}"/>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EBE5CA7D-1512-4511-9BB4-5596F3239F8B}"/>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800607D-A87C-4AEF-A7D6-B4B307BE372D}"/>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7358D9E-E7B0-437E-9E67-1337D7315A04}"/>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9E06B1A-0259-4DD0-9913-28D48E32BE6D}"/>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70B66D99-3DA2-46CE-8FBF-DFD0EEAAB90B}"/>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F3F35CE-CA2E-41A5-8B42-FB27ED861B3F}"/>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FB0259A3-20B5-479F-9D8F-33C5804993FE}"/>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BB7B1E9-B5E8-4FB7-814C-0C22FC33D7EF}"/>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3C50DC84-ADDC-4205-816F-8983D84B918C}"/>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487F642D-F7C1-4D15-89F2-41C6AB8D3AF3}"/>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09D5A0F5-B408-48BF-875A-D0B5A6C1012A}"/>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E40E99F1-0F2F-47F1-A25C-AA05F0AECD8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BE6F0BF-31F7-420E-B0DC-0D98EAA027A6}"/>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139E3283-4E3D-4011-B9E3-5E4424B761B7}"/>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CD48DD22-4426-4CFF-8C6E-DEA62AFC3AD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2EBBC6-B9F7-46E6-A576-B8ADFD262265}"/>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ABCA8A79-63E0-46BA-9A03-619417DBF1CE}"/>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EA62CC11-EC3E-476F-9ECF-6FD46DD01953}"/>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12B83ABC-718F-4FFB-9141-2AD885922F11}"/>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6BFD9A5E-E734-4AA2-8914-181F64FE644B}"/>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01ABA31-40D5-470C-8641-8F7ADF29F26B}"/>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0C6EA87-486D-48F8-82A6-C265EB139BA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757E61BC-BD97-4EA5-81E1-C9FC3745DD8D}"/>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2158C8FF-341C-41C7-B9F2-C844964F83FC}"/>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854C7F62-67BA-4277-AB7A-693368327483}"/>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4A78C55B-19A6-417D-831B-92C4C4804B2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10E402BD-FA4F-4417-AA6F-26F9CB51252D}"/>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2FF67B8F-2594-4D81-90C3-A4AA47A44AD6}"/>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A88CEDA0-7950-488E-8472-5F19F0550CD2}"/>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EE7A9DD4-A35C-4004-B0D1-D34900E5CFA1}"/>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CCCAF80A-B842-464E-B338-29610E4ADB8E}"/>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8E20DBB1-80D6-4CF5-879A-8EDCAA905187}"/>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624E79B8-15C9-44D3-8454-D0F1BA29BF54}"/>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FD7D6EC9-A12D-465A-ADF0-990BE8348403}"/>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99DA0BFE-D795-45CF-BFE4-11213237EB45}"/>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18828F54-0D12-4CA2-BE7D-481D8281E24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0002470F-2F91-46B0-B420-12EDD1489ACD}"/>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807FED83-1B67-4F8C-935E-4C2B75EB0CC2}"/>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26EFADF-71FC-476A-905F-6933FC55A9B3}"/>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66365C0E-6A49-4DB9-9CA8-FC19CDCBDE62}"/>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4E4ABF74-898F-4B9F-9B36-D52A9DD4656F}"/>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F7A8F9D5-1A8E-4D5B-9F0D-E56442EE7088}"/>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45EC70E-8AA4-4EAE-996C-F7202A396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EDF674CB-A2FC-4B3B-92DA-5E3036B199F4}"/>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C400A254-5655-4A8E-A316-F1B531233EF2}"/>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A586279-2686-4189-97A1-529D1ED108AD}"/>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AF623BA7-78E2-4455-8993-10E14131F2DF}"/>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931B3D2-363F-407C-A345-1D38303036F1}"/>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AB34028A-F8AB-4348-9859-FE83F790AA8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0AD05A0B-B004-4C82-B125-5BA718BA1279}"/>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45590588-3BEA-4261-BD69-90E11206165C}"/>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9F80E2E0-0131-4390-BCBF-15628BBB8EE3}"/>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448C71DC-D645-45D4-A267-078BE3C8C381}"/>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0CF6AA94-A233-406F-A463-029562BB7C15}"/>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8B6A578A-F5B8-4A5E-925A-E2E2BC54127E}"/>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7EA8B8C3-F60B-4672-9626-C63926EFB420}"/>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DDCB8D39-047D-4CF9-88BD-9AE94739F80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6A862467-25FA-4673-AAC6-9D62CA93517F}"/>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59426B69-742C-48A5-9976-073DD3F4AC5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63CDFAED-558F-42E3-B80E-4F3CA971AA49}"/>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886268C9-602F-4A46-8A3C-A873E3D47983}"/>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152C4355-8420-43A3-BAC2-455125364F7A}"/>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0568414D-0119-4922-B40D-7B28EC9010F4}"/>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72EE8AC-83E0-4D7A-80D3-8131079A2247}"/>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01E5767F-E6C3-4514-8F66-359463F77687}"/>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3F4DBD92-73CD-465C-85F5-AC32F51085D2}"/>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CA65CE14-9535-41B5-8DED-6C2674E9204A}"/>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D0E029B0-87A9-4A41-BCE3-57E3D257E53B}"/>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9C629021-7B52-4577-ADDF-C23F5B72715F}"/>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1EA11566-84AE-41AD-A4A2-2BE967A0462B}"/>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00CF5CEA-4DD2-4104-825D-6205C1E228A7}"/>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2A4DE81A-C334-4595-8E46-502423385E0D}"/>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1AFDD607-CB27-4CFA-BD13-3AED93BA2BE9}"/>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5BAB9E95-54BA-42E2-A800-7EAA99FD8D26}"/>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39A36C6B-C99A-46AB-96CE-644F1AF0C6AE}"/>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F8192D17-90C4-439A-8010-F52C2FD9634A}"/>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620E18E2-57E7-43FB-AD00-2CF2169858C4}"/>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1653569F-6DB3-4AF9-9E41-5C8C747D89F5}"/>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7A101C14-0959-4C4A-9ED1-0E0ABA25B94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23" name="组合 122">
              <a:extLst>
                <a:ext uri="{FF2B5EF4-FFF2-40B4-BE49-F238E27FC236}">
                  <a16:creationId xmlns:a16="http://schemas.microsoft.com/office/drawing/2014/main" xmlns="" id="{2B0A84B0-4E88-4073-B068-31968EBE1D36}"/>
                </a:ext>
              </a:extLst>
            </p:cNvPr>
            <p:cNvGrpSpPr/>
            <p:nvPr/>
          </p:nvGrpSpPr>
          <p:grpSpPr>
            <a:xfrm>
              <a:off x="9798050" y="6379589"/>
              <a:ext cx="1857753" cy="335535"/>
              <a:chOff x="3976690" y="3017043"/>
              <a:chExt cx="4173535" cy="753797"/>
            </a:xfrm>
          </p:grpSpPr>
          <p:grpSp>
            <p:nvGrpSpPr>
              <p:cNvPr id="124" name="组合 123">
                <a:extLst>
                  <a:ext uri="{FF2B5EF4-FFF2-40B4-BE49-F238E27FC236}">
                    <a16:creationId xmlns:a16="http://schemas.microsoft.com/office/drawing/2014/main" xmlns="" id="{70B87997-DEB4-4C94-8574-E2A57EC740BA}"/>
                  </a:ext>
                </a:extLst>
              </p:cNvPr>
              <p:cNvGrpSpPr/>
              <p:nvPr/>
            </p:nvGrpSpPr>
            <p:grpSpPr>
              <a:xfrm>
                <a:off x="3976690" y="3017043"/>
                <a:ext cx="885712" cy="753797"/>
                <a:chOff x="3978054" y="3018855"/>
                <a:chExt cx="882650" cy="751191"/>
              </a:xfrm>
            </p:grpSpPr>
            <p:sp>
              <p:nvSpPr>
                <p:cNvPr id="129" name="任意多边形: 形状 128">
                  <a:extLst>
                    <a:ext uri="{FF2B5EF4-FFF2-40B4-BE49-F238E27FC236}">
                      <a16:creationId xmlns:a16="http://schemas.microsoft.com/office/drawing/2014/main" xmlns="" id="{458154C8-B46E-4F9E-A498-14444217160F}"/>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0" name="文本框 129">
                  <a:extLst>
                    <a:ext uri="{FF2B5EF4-FFF2-40B4-BE49-F238E27FC236}">
                      <a16:creationId xmlns:a16="http://schemas.microsoft.com/office/drawing/2014/main" xmlns="" id="{59FB8230-4BC9-4968-B0C9-544F20B91982}"/>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25" name="组合 124">
                <a:extLst>
                  <a:ext uri="{FF2B5EF4-FFF2-40B4-BE49-F238E27FC236}">
                    <a16:creationId xmlns:a16="http://schemas.microsoft.com/office/drawing/2014/main" xmlns="" id="{AB01B76F-E434-40EF-AF32-85BD22117380}"/>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27" name="文本框 126">
                  <a:extLst>
                    <a:ext uri="{FF2B5EF4-FFF2-40B4-BE49-F238E27FC236}">
                      <a16:creationId xmlns:a16="http://schemas.microsoft.com/office/drawing/2014/main" xmlns="" id="{1CA0AF25-88CA-43EA-A053-1D06F4264358}"/>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28" name="椭圆 127">
                  <a:extLst>
                    <a:ext uri="{FF2B5EF4-FFF2-40B4-BE49-F238E27FC236}">
                      <a16:creationId xmlns:a16="http://schemas.microsoft.com/office/drawing/2014/main" xmlns="" id="{8CBBA597-6A2F-4222-A558-2AED1BC5568F}"/>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26" name="文本框 125">
                <a:extLst>
                  <a:ext uri="{FF2B5EF4-FFF2-40B4-BE49-F238E27FC236}">
                    <a16:creationId xmlns:a16="http://schemas.microsoft.com/office/drawing/2014/main" xmlns="" id="{6BD708E4-A665-4A2D-BEB8-F7F7AB3D1030}"/>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31" name="文本框 130">
            <a:extLst>
              <a:ext uri="{FF2B5EF4-FFF2-40B4-BE49-F238E27FC236}">
                <a16:creationId xmlns:a16="http://schemas.microsoft.com/office/drawing/2014/main" xmlns="" id="{8F092981-7013-4D2F-9D8C-04C48ECEAB7A}"/>
              </a:ext>
            </a:extLst>
          </p:cNvPr>
          <p:cNvSpPr txBox="1"/>
          <p:nvPr/>
        </p:nvSpPr>
        <p:spPr>
          <a:xfrm>
            <a:off x="4009628" y="5172857"/>
            <a:ext cx="4172743" cy="40011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000" dirty="0"/>
              <a:t>演示研究</a:t>
            </a:r>
          </a:p>
        </p:txBody>
      </p:sp>
    </p:spTree>
    <p:extLst>
      <p:ext uri="{BB962C8B-B14F-4D97-AF65-F5344CB8AC3E}">
        <p14:creationId xmlns:p14="http://schemas.microsoft.com/office/powerpoint/2010/main" val="14238435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xmlns="" id="{5E246BB4-51DA-450B-861E-E195C1AF7B57}"/>
              </a:ext>
            </a:extLst>
          </p:cNvPr>
          <p:cNvSpPr txBox="1"/>
          <p:nvPr/>
        </p:nvSpPr>
        <p:spPr>
          <a:xfrm>
            <a:off x="517128" y="4629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dirty="0"/>
              <a:t>在此输入标题</a:t>
            </a:r>
          </a:p>
        </p:txBody>
      </p:sp>
      <p:sp>
        <p:nvSpPr>
          <p:cNvPr id="24" name="文本框 23">
            <a:extLst>
              <a:ext uri="{FF2B5EF4-FFF2-40B4-BE49-F238E27FC236}">
                <a16:creationId xmlns:a16="http://schemas.microsoft.com/office/drawing/2014/main" xmlns="" id="{83BEA290-565E-45BE-93A8-CD3A5913CA9C}"/>
              </a:ext>
            </a:extLst>
          </p:cNvPr>
          <p:cNvSpPr txBox="1"/>
          <p:nvPr/>
        </p:nvSpPr>
        <p:spPr>
          <a:xfrm>
            <a:off x="574675" y="1138277"/>
            <a:ext cx="4057650" cy="369332"/>
          </a:xfrm>
          <a:prstGeom prst="rect">
            <a:avLst/>
          </a:prstGeom>
          <a:noFill/>
        </p:spPr>
        <p:txBody>
          <a:bodyPr wrap="square" rtlCol="0">
            <a:spAutoFit/>
          </a:bodyPr>
          <a:lstStyle/>
          <a:p>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grpSp>
        <p:nvGrpSpPr>
          <p:cNvPr id="29" name="组合 28">
            <a:extLst>
              <a:ext uri="{FF2B5EF4-FFF2-40B4-BE49-F238E27FC236}">
                <a16:creationId xmlns:a16="http://schemas.microsoft.com/office/drawing/2014/main" xmlns="" id="{E7D4D1DA-4E99-46FE-9B17-D216A9662D42}"/>
              </a:ext>
            </a:extLst>
          </p:cNvPr>
          <p:cNvGrpSpPr/>
          <p:nvPr/>
        </p:nvGrpSpPr>
        <p:grpSpPr>
          <a:xfrm>
            <a:off x="436019" y="3223276"/>
            <a:ext cx="1889209" cy="659662"/>
            <a:chOff x="1550945" y="4159448"/>
            <a:chExt cx="1889209" cy="659662"/>
          </a:xfrm>
        </p:grpSpPr>
        <p:sp>
          <p:nvSpPr>
            <p:cNvPr id="30" name="文本框 29">
              <a:extLst>
                <a:ext uri="{FF2B5EF4-FFF2-40B4-BE49-F238E27FC236}">
                  <a16:creationId xmlns:a16="http://schemas.microsoft.com/office/drawing/2014/main" xmlns="" id="{ABA687B9-02F0-456D-9FC5-55466CB950E3}"/>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1" name="文本框 30">
              <a:extLst>
                <a:ext uri="{FF2B5EF4-FFF2-40B4-BE49-F238E27FC236}">
                  <a16:creationId xmlns:a16="http://schemas.microsoft.com/office/drawing/2014/main" xmlns="" id="{D9FBBF0E-29C6-45E8-B67B-5E51A8EBE01C}"/>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38" name="组合 37">
            <a:extLst>
              <a:ext uri="{FF2B5EF4-FFF2-40B4-BE49-F238E27FC236}">
                <a16:creationId xmlns:a16="http://schemas.microsoft.com/office/drawing/2014/main" xmlns="" id="{059BABD9-258F-4DAB-BBE6-AA0074371AC1}"/>
              </a:ext>
            </a:extLst>
          </p:cNvPr>
          <p:cNvGrpSpPr/>
          <p:nvPr/>
        </p:nvGrpSpPr>
        <p:grpSpPr>
          <a:xfrm>
            <a:off x="2705100" y="3223276"/>
            <a:ext cx="1889209" cy="659662"/>
            <a:chOff x="1550945" y="4159448"/>
            <a:chExt cx="1889209" cy="659662"/>
          </a:xfrm>
        </p:grpSpPr>
        <p:sp>
          <p:nvSpPr>
            <p:cNvPr id="39" name="文本框 38">
              <a:extLst>
                <a:ext uri="{FF2B5EF4-FFF2-40B4-BE49-F238E27FC236}">
                  <a16:creationId xmlns:a16="http://schemas.microsoft.com/office/drawing/2014/main" xmlns="" id="{EBF79B8B-63F5-4909-BFBD-076CC9A35DF4}"/>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40" name="文本框 39">
              <a:extLst>
                <a:ext uri="{FF2B5EF4-FFF2-40B4-BE49-F238E27FC236}">
                  <a16:creationId xmlns:a16="http://schemas.microsoft.com/office/drawing/2014/main" xmlns="" id="{88E71624-601D-4C53-A22C-0DE8774BE4D2}"/>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2" name="组合 1">
            <a:extLst>
              <a:ext uri="{FF2B5EF4-FFF2-40B4-BE49-F238E27FC236}">
                <a16:creationId xmlns:a16="http://schemas.microsoft.com/office/drawing/2014/main" xmlns="" id="{6E11F2F6-5B91-4413-BCD9-8A6F78A64736}"/>
              </a:ext>
            </a:extLst>
          </p:cNvPr>
          <p:cNvGrpSpPr/>
          <p:nvPr/>
        </p:nvGrpSpPr>
        <p:grpSpPr>
          <a:xfrm>
            <a:off x="716747" y="1784005"/>
            <a:ext cx="1341326" cy="1341324"/>
            <a:chOff x="615949" y="1720784"/>
            <a:chExt cx="1542921" cy="1542921"/>
          </a:xfrm>
        </p:grpSpPr>
        <p:sp>
          <p:nvSpPr>
            <p:cNvPr id="25" name="矩形: 圆角 24">
              <a:extLst>
                <a:ext uri="{FF2B5EF4-FFF2-40B4-BE49-F238E27FC236}">
                  <a16:creationId xmlns:a16="http://schemas.microsoft.com/office/drawing/2014/main" xmlns="" id="{26601EF6-2600-492D-B06B-2E101E6947CC}"/>
                </a:ext>
              </a:extLst>
            </p:cNvPr>
            <p:cNvSpPr/>
            <p:nvPr/>
          </p:nvSpPr>
          <p:spPr>
            <a:xfrm>
              <a:off x="615949" y="1720784"/>
              <a:ext cx="1542921" cy="1542921"/>
            </a:xfrm>
            <a:prstGeom prst="roundRect">
              <a:avLst>
                <a:gd name="adj" fmla="val 50000"/>
              </a:avLst>
            </a:prstGeom>
            <a:solidFill>
              <a:srgbClr val="D4E0ED"/>
            </a:solidFill>
            <a:ln w="254000">
              <a:gradFill flip="none" rotWithShape="1">
                <a:gsLst>
                  <a:gs pos="35000">
                    <a:schemeClr val="bg1">
                      <a:alpha val="68000"/>
                    </a:schemeClr>
                  </a:gs>
                  <a:gs pos="70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图形 44">
              <a:extLst>
                <a:ext uri="{FF2B5EF4-FFF2-40B4-BE49-F238E27FC236}">
                  <a16:creationId xmlns:a16="http://schemas.microsoft.com/office/drawing/2014/main" xmlns="" id="{E4F2D1DB-012E-4BD9-BC3E-2EB38AAD52A7}"/>
                </a:ext>
              </a:extLst>
            </p:cNvPr>
            <p:cNvSpPr/>
            <p:nvPr/>
          </p:nvSpPr>
          <p:spPr>
            <a:xfrm>
              <a:off x="1188334" y="2119343"/>
              <a:ext cx="355845" cy="755434"/>
            </a:xfrm>
            <a:custGeom>
              <a:avLst/>
              <a:gdLst>
                <a:gd name="connsiteX0" fmla="*/ 210118 w 355845"/>
                <a:gd name="connsiteY0" fmla="*/ 755434 h 755434"/>
                <a:gd name="connsiteX1" fmla="*/ 78170 w 355845"/>
                <a:gd name="connsiteY1" fmla="*/ 632006 h 755434"/>
                <a:gd name="connsiteX2" fmla="*/ 78170 w 355845"/>
                <a:gd name="connsiteY2" fmla="*/ 217550 h 755434"/>
                <a:gd name="connsiteX3" fmla="*/ 175287 w 355845"/>
                <a:gd name="connsiteY3" fmla="*/ 120451 h 755434"/>
                <a:gd name="connsiteX4" fmla="*/ 272368 w 355845"/>
                <a:gd name="connsiteY4" fmla="*/ 217550 h 755434"/>
                <a:gd name="connsiteX5" fmla="*/ 272368 w 355845"/>
                <a:gd name="connsiteY5" fmla="*/ 576281 h 755434"/>
                <a:gd name="connsiteX6" fmla="*/ 249460 w 355845"/>
                <a:gd name="connsiteY6" fmla="*/ 599206 h 755434"/>
                <a:gd name="connsiteX7" fmla="*/ 226553 w 355845"/>
                <a:gd name="connsiteY7" fmla="*/ 576281 h 755434"/>
                <a:gd name="connsiteX8" fmla="*/ 226553 w 355845"/>
                <a:gd name="connsiteY8" fmla="*/ 217550 h 755434"/>
                <a:gd name="connsiteX9" fmla="*/ 175285 w 355845"/>
                <a:gd name="connsiteY9" fmla="*/ 166281 h 755434"/>
                <a:gd name="connsiteX10" fmla="*/ 124017 w 355845"/>
                <a:gd name="connsiteY10" fmla="*/ 217550 h 755434"/>
                <a:gd name="connsiteX11" fmla="*/ 124017 w 355845"/>
                <a:gd name="connsiteY11" fmla="*/ 632006 h 755434"/>
                <a:gd name="connsiteX12" fmla="*/ 210117 w 355845"/>
                <a:gd name="connsiteY12" fmla="*/ 709604 h 755434"/>
                <a:gd name="connsiteX13" fmla="*/ 310014 w 355845"/>
                <a:gd name="connsiteY13" fmla="*/ 577512 h 755434"/>
                <a:gd name="connsiteX14" fmla="*/ 310014 w 355845"/>
                <a:gd name="connsiteY14" fmla="*/ 177903 h 755434"/>
                <a:gd name="connsiteX15" fmla="*/ 177922 w 355845"/>
                <a:gd name="connsiteY15" fmla="*/ 45830 h 755434"/>
                <a:gd name="connsiteX16" fmla="*/ 45831 w 355845"/>
                <a:gd name="connsiteY16" fmla="*/ 177903 h 755434"/>
                <a:gd name="connsiteX17" fmla="*/ 45831 w 355845"/>
                <a:gd name="connsiteY17" fmla="*/ 577512 h 755434"/>
                <a:gd name="connsiteX18" fmla="*/ 22924 w 355845"/>
                <a:gd name="connsiteY18" fmla="*/ 600436 h 755434"/>
                <a:gd name="connsiteX19" fmla="*/ 0 w 355845"/>
                <a:gd name="connsiteY19" fmla="*/ 577512 h 755434"/>
                <a:gd name="connsiteX20" fmla="*/ 0 w 355845"/>
                <a:gd name="connsiteY20" fmla="*/ 177903 h 755434"/>
                <a:gd name="connsiteX21" fmla="*/ 177923 w 355845"/>
                <a:gd name="connsiteY21" fmla="*/ 0 h 755434"/>
                <a:gd name="connsiteX22" fmla="*/ 355846 w 355845"/>
                <a:gd name="connsiteY22" fmla="*/ 177903 h 755434"/>
                <a:gd name="connsiteX23" fmla="*/ 355846 w 355845"/>
                <a:gd name="connsiteY23" fmla="*/ 577512 h 755434"/>
                <a:gd name="connsiteX24" fmla="*/ 210117 w 355845"/>
                <a:gd name="connsiteY24" fmla="*/ 755435 h 75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845" h="755434">
                  <a:moveTo>
                    <a:pt x="210118" y="755434"/>
                  </a:moveTo>
                  <a:cubicBezTo>
                    <a:pt x="137369" y="755434"/>
                    <a:pt x="78170" y="700066"/>
                    <a:pt x="78170" y="632006"/>
                  </a:cubicBezTo>
                  <a:lnTo>
                    <a:pt x="78170" y="217550"/>
                  </a:lnTo>
                  <a:cubicBezTo>
                    <a:pt x="78170" y="164000"/>
                    <a:pt x="121737" y="120451"/>
                    <a:pt x="175287" y="120451"/>
                  </a:cubicBezTo>
                  <a:cubicBezTo>
                    <a:pt x="228836" y="120451"/>
                    <a:pt x="272368" y="164000"/>
                    <a:pt x="272368" y="217550"/>
                  </a:cubicBezTo>
                  <a:lnTo>
                    <a:pt x="272368" y="576281"/>
                  </a:lnTo>
                  <a:cubicBezTo>
                    <a:pt x="272368" y="588937"/>
                    <a:pt x="262117" y="599206"/>
                    <a:pt x="249460" y="599206"/>
                  </a:cubicBezTo>
                  <a:cubicBezTo>
                    <a:pt x="236805" y="599206"/>
                    <a:pt x="226553" y="588937"/>
                    <a:pt x="226553" y="576281"/>
                  </a:cubicBezTo>
                  <a:lnTo>
                    <a:pt x="226553" y="217550"/>
                  </a:lnTo>
                  <a:cubicBezTo>
                    <a:pt x="226553" y="189277"/>
                    <a:pt x="203557" y="166281"/>
                    <a:pt x="175285" y="166281"/>
                  </a:cubicBezTo>
                  <a:cubicBezTo>
                    <a:pt x="147013" y="166281"/>
                    <a:pt x="124017" y="189278"/>
                    <a:pt x="124017" y="217550"/>
                  </a:cubicBezTo>
                  <a:lnTo>
                    <a:pt x="124017" y="632006"/>
                  </a:lnTo>
                  <a:cubicBezTo>
                    <a:pt x="124017" y="674788"/>
                    <a:pt x="162628" y="709604"/>
                    <a:pt x="210117" y="709604"/>
                  </a:cubicBezTo>
                  <a:cubicBezTo>
                    <a:pt x="276394" y="709604"/>
                    <a:pt x="310014" y="665146"/>
                    <a:pt x="310014" y="577512"/>
                  </a:cubicBezTo>
                  <a:lnTo>
                    <a:pt x="310014" y="177903"/>
                  </a:lnTo>
                  <a:cubicBezTo>
                    <a:pt x="310014" y="105066"/>
                    <a:pt x="250761" y="45830"/>
                    <a:pt x="177922" y="45830"/>
                  </a:cubicBezTo>
                  <a:cubicBezTo>
                    <a:pt x="105084" y="45830"/>
                    <a:pt x="45831" y="105067"/>
                    <a:pt x="45831" y="177903"/>
                  </a:cubicBezTo>
                  <a:lnTo>
                    <a:pt x="45831" y="577512"/>
                  </a:lnTo>
                  <a:cubicBezTo>
                    <a:pt x="45831" y="590169"/>
                    <a:pt x="35581" y="600436"/>
                    <a:pt x="22924" y="600436"/>
                  </a:cubicBezTo>
                  <a:cubicBezTo>
                    <a:pt x="10249" y="600436"/>
                    <a:pt x="0" y="590168"/>
                    <a:pt x="0" y="577512"/>
                  </a:cubicBezTo>
                  <a:lnTo>
                    <a:pt x="0" y="177903"/>
                  </a:lnTo>
                  <a:cubicBezTo>
                    <a:pt x="0" y="79807"/>
                    <a:pt x="79826" y="0"/>
                    <a:pt x="177923" y="0"/>
                  </a:cubicBezTo>
                  <a:cubicBezTo>
                    <a:pt x="276019" y="0"/>
                    <a:pt x="355846" y="79807"/>
                    <a:pt x="355846" y="177903"/>
                  </a:cubicBezTo>
                  <a:lnTo>
                    <a:pt x="355846" y="577512"/>
                  </a:lnTo>
                  <a:cubicBezTo>
                    <a:pt x="355845" y="690583"/>
                    <a:pt x="302741" y="755435"/>
                    <a:pt x="210117" y="755435"/>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grpSp>
      <p:grpSp>
        <p:nvGrpSpPr>
          <p:cNvPr id="3" name="组合 2">
            <a:extLst>
              <a:ext uri="{FF2B5EF4-FFF2-40B4-BE49-F238E27FC236}">
                <a16:creationId xmlns:a16="http://schemas.microsoft.com/office/drawing/2014/main" xmlns="" id="{79014257-0131-47BB-B900-37FDFA6B479C}"/>
              </a:ext>
            </a:extLst>
          </p:cNvPr>
          <p:cNvGrpSpPr/>
          <p:nvPr/>
        </p:nvGrpSpPr>
        <p:grpSpPr>
          <a:xfrm>
            <a:off x="2945597" y="1784005"/>
            <a:ext cx="1341326" cy="1341324"/>
            <a:chOff x="2844799" y="1720784"/>
            <a:chExt cx="1542921" cy="1542921"/>
          </a:xfrm>
        </p:grpSpPr>
        <p:sp>
          <p:nvSpPr>
            <p:cNvPr id="26" name="矩形: 圆角 25">
              <a:extLst>
                <a:ext uri="{FF2B5EF4-FFF2-40B4-BE49-F238E27FC236}">
                  <a16:creationId xmlns:a16="http://schemas.microsoft.com/office/drawing/2014/main" xmlns="" id="{62625F8E-178D-4C12-A8F2-61CD0B618A16}"/>
                </a:ext>
              </a:extLst>
            </p:cNvPr>
            <p:cNvSpPr/>
            <p:nvPr/>
          </p:nvSpPr>
          <p:spPr>
            <a:xfrm>
              <a:off x="2844799" y="1720784"/>
              <a:ext cx="1542921" cy="1542921"/>
            </a:xfrm>
            <a:prstGeom prst="roundRect">
              <a:avLst>
                <a:gd name="adj" fmla="val 50000"/>
              </a:avLst>
            </a:prstGeom>
            <a:solidFill>
              <a:srgbClr val="D4E0ED"/>
            </a:solidFill>
            <a:ln w="254000">
              <a:gradFill flip="none" rotWithShape="1">
                <a:gsLst>
                  <a:gs pos="35000">
                    <a:schemeClr val="bg1">
                      <a:alpha val="68000"/>
                    </a:schemeClr>
                  </a:gs>
                  <a:gs pos="70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图形 46">
              <a:extLst>
                <a:ext uri="{FF2B5EF4-FFF2-40B4-BE49-F238E27FC236}">
                  <a16:creationId xmlns:a16="http://schemas.microsoft.com/office/drawing/2014/main" xmlns="" id="{04D78347-3EF5-4026-A1B6-CCB1CC7A0F51}"/>
                </a:ext>
              </a:extLst>
            </p:cNvPr>
            <p:cNvGrpSpPr/>
            <p:nvPr/>
          </p:nvGrpSpPr>
          <p:grpSpPr>
            <a:xfrm>
              <a:off x="3122254" y="2033229"/>
              <a:ext cx="973014" cy="945945"/>
              <a:chOff x="3082925" y="1993900"/>
              <a:chExt cx="1016000" cy="1016000"/>
            </a:xfrm>
          </p:grpSpPr>
          <p:sp>
            <p:nvSpPr>
              <p:cNvPr id="54" name="任意多边形: 形状 53">
                <a:extLst>
                  <a:ext uri="{FF2B5EF4-FFF2-40B4-BE49-F238E27FC236}">
                    <a16:creationId xmlns:a16="http://schemas.microsoft.com/office/drawing/2014/main" xmlns="" id="{BF8D7908-7421-46CB-970D-837804A01F67}"/>
                  </a:ext>
                </a:extLst>
              </p:cNvPr>
              <p:cNvSpPr/>
              <p:nvPr/>
            </p:nvSpPr>
            <p:spPr>
              <a:xfrm>
                <a:off x="3189816" y="2276474"/>
                <a:ext cx="837163" cy="524933"/>
              </a:xfrm>
              <a:custGeom>
                <a:avLst/>
                <a:gdLst>
                  <a:gd name="connsiteX0" fmla="*/ 754592 w 837163"/>
                  <a:gd name="connsiteY0" fmla="*/ 524933 h 524933"/>
                  <a:gd name="connsiteX1" fmla="*/ 82550 w 837163"/>
                  <a:gd name="connsiteY1" fmla="*/ 524933 h 524933"/>
                  <a:gd name="connsiteX2" fmla="*/ 0 w 837163"/>
                  <a:gd name="connsiteY2" fmla="*/ 442383 h 524933"/>
                  <a:gd name="connsiteX3" fmla="*/ 0 w 837163"/>
                  <a:gd name="connsiteY3" fmla="*/ 82550 h 524933"/>
                  <a:gd name="connsiteX4" fmla="*/ 82550 w 837163"/>
                  <a:gd name="connsiteY4" fmla="*/ 0 h 524933"/>
                  <a:gd name="connsiteX5" fmla="*/ 754592 w 837163"/>
                  <a:gd name="connsiteY5" fmla="*/ 0 h 524933"/>
                  <a:gd name="connsiteX6" fmla="*/ 837142 w 837163"/>
                  <a:gd name="connsiteY6" fmla="*/ 82550 h 524933"/>
                  <a:gd name="connsiteX7" fmla="*/ 837142 w 837163"/>
                  <a:gd name="connsiteY7" fmla="*/ 441325 h 524933"/>
                  <a:gd name="connsiteX8" fmla="*/ 754592 w 837163"/>
                  <a:gd name="connsiteY8" fmla="*/ 524933 h 524933"/>
                  <a:gd name="connsiteX9" fmla="*/ 82550 w 837163"/>
                  <a:gd name="connsiteY9" fmla="*/ 48683 h 524933"/>
                  <a:gd name="connsiteX10" fmla="*/ 48683 w 837163"/>
                  <a:gd name="connsiteY10" fmla="*/ 82550 h 524933"/>
                  <a:gd name="connsiteX11" fmla="*/ 48683 w 837163"/>
                  <a:gd name="connsiteY11" fmla="*/ 441325 h 524933"/>
                  <a:gd name="connsiteX12" fmla="*/ 82550 w 837163"/>
                  <a:gd name="connsiteY12" fmla="*/ 475192 h 524933"/>
                  <a:gd name="connsiteX13" fmla="*/ 754592 w 837163"/>
                  <a:gd name="connsiteY13" fmla="*/ 475192 h 524933"/>
                  <a:gd name="connsiteX14" fmla="*/ 788458 w 837163"/>
                  <a:gd name="connsiteY14" fmla="*/ 441325 h 524933"/>
                  <a:gd name="connsiteX15" fmla="*/ 788458 w 837163"/>
                  <a:gd name="connsiteY15" fmla="*/ 82550 h 524933"/>
                  <a:gd name="connsiteX16" fmla="*/ 754592 w 837163"/>
                  <a:gd name="connsiteY16" fmla="*/ 48683 h 524933"/>
                  <a:gd name="connsiteX17" fmla="*/ 82550 w 837163"/>
                  <a:gd name="connsiteY17" fmla="*/ 48683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37163" h="524933">
                    <a:moveTo>
                      <a:pt x="754592" y="524933"/>
                    </a:moveTo>
                    <a:lnTo>
                      <a:pt x="82550" y="524933"/>
                    </a:lnTo>
                    <a:cubicBezTo>
                      <a:pt x="37042" y="524933"/>
                      <a:pt x="0" y="487892"/>
                      <a:pt x="0" y="442383"/>
                    </a:cubicBezTo>
                    <a:lnTo>
                      <a:pt x="0" y="82550"/>
                    </a:lnTo>
                    <a:cubicBezTo>
                      <a:pt x="0" y="37042"/>
                      <a:pt x="37042" y="0"/>
                      <a:pt x="82550" y="0"/>
                    </a:cubicBezTo>
                    <a:lnTo>
                      <a:pt x="754592" y="0"/>
                    </a:lnTo>
                    <a:cubicBezTo>
                      <a:pt x="800100" y="0"/>
                      <a:pt x="837142" y="37042"/>
                      <a:pt x="837142" y="82550"/>
                    </a:cubicBezTo>
                    <a:lnTo>
                      <a:pt x="837142" y="441325"/>
                    </a:lnTo>
                    <a:cubicBezTo>
                      <a:pt x="838200" y="487892"/>
                      <a:pt x="800100" y="524933"/>
                      <a:pt x="754592" y="524933"/>
                    </a:cubicBezTo>
                    <a:close/>
                    <a:moveTo>
                      <a:pt x="82550" y="48683"/>
                    </a:moveTo>
                    <a:cubicBezTo>
                      <a:pt x="63500" y="48683"/>
                      <a:pt x="48683" y="63500"/>
                      <a:pt x="48683" y="82550"/>
                    </a:cubicBezTo>
                    <a:lnTo>
                      <a:pt x="48683" y="441325"/>
                    </a:lnTo>
                    <a:cubicBezTo>
                      <a:pt x="48683" y="460375"/>
                      <a:pt x="63500" y="475192"/>
                      <a:pt x="82550" y="475192"/>
                    </a:cubicBezTo>
                    <a:lnTo>
                      <a:pt x="754592" y="475192"/>
                    </a:lnTo>
                    <a:cubicBezTo>
                      <a:pt x="773642" y="475192"/>
                      <a:pt x="788458" y="460375"/>
                      <a:pt x="788458" y="441325"/>
                    </a:cubicBezTo>
                    <a:lnTo>
                      <a:pt x="788458" y="82550"/>
                    </a:lnTo>
                    <a:cubicBezTo>
                      <a:pt x="788458" y="63500"/>
                      <a:pt x="773642" y="48683"/>
                      <a:pt x="754592" y="48683"/>
                    </a:cubicBezTo>
                    <a:lnTo>
                      <a:pt x="82550" y="48683"/>
                    </a:ln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55" name="任意多边形: 形状 54">
                <a:extLst>
                  <a:ext uri="{FF2B5EF4-FFF2-40B4-BE49-F238E27FC236}">
                    <a16:creationId xmlns:a16="http://schemas.microsoft.com/office/drawing/2014/main" xmlns="" id="{28A1F8B4-9527-42BC-A279-DE1750C25287}"/>
                  </a:ext>
                </a:extLst>
              </p:cNvPr>
              <p:cNvSpPr/>
              <p:nvPr/>
            </p:nvSpPr>
            <p:spPr>
              <a:xfrm>
                <a:off x="3303058" y="2404533"/>
                <a:ext cx="609599" cy="261408"/>
              </a:xfrm>
              <a:custGeom>
                <a:avLst/>
                <a:gdLst>
                  <a:gd name="connsiteX0" fmla="*/ 94192 w 609599"/>
                  <a:gd name="connsiteY0" fmla="*/ 48683 h 261408"/>
                  <a:gd name="connsiteX1" fmla="*/ 24342 w 609599"/>
                  <a:gd name="connsiteY1" fmla="*/ 48683 h 261408"/>
                  <a:gd name="connsiteX2" fmla="*/ 0 w 609599"/>
                  <a:gd name="connsiteY2" fmla="*/ 24342 h 261408"/>
                  <a:gd name="connsiteX3" fmla="*/ 24342 w 609599"/>
                  <a:gd name="connsiteY3" fmla="*/ 0 h 261408"/>
                  <a:gd name="connsiteX4" fmla="*/ 94192 w 609599"/>
                  <a:gd name="connsiteY4" fmla="*/ 0 h 261408"/>
                  <a:gd name="connsiteX5" fmla="*/ 118533 w 609599"/>
                  <a:gd name="connsiteY5" fmla="*/ 24342 h 261408"/>
                  <a:gd name="connsiteX6" fmla="*/ 94192 w 609599"/>
                  <a:gd name="connsiteY6" fmla="*/ 48683 h 261408"/>
                  <a:gd name="connsiteX7" fmla="*/ 258233 w 609599"/>
                  <a:gd name="connsiteY7" fmla="*/ 48683 h 261408"/>
                  <a:gd name="connsiteX8" fmla="*/ 188383 w 609599"/>
                  <a:gd name="connsiteY8" fmla="*/ 48683 h 261408"/>
                  <a:gd name="connsiteX9" fmla="*/ 164042 w 609599"/>
                  <a:gd name="connsiteY9" fmla="*/ 24342 h 261408"/>
                  <a:gd name="connsiteX10" fmla="*/ 188383 w 609599"/>
                  <a:gd name="connsiteY10" fmla="*/ 0 h 261408"/>
                  <a:gd name="connsiteX11" fmla="*/ 258233 w 609599"/>
                  <a:gd name="connsiteY11" fmla="*/ 0 h 261408"/>
                  <a:gd name="connsiteX12" fmla="*/ 282575 w 609599"/>
                  <a:gd name="connsiteY12" fmla="*/ 24342 h 261408"/>
                  <a:gd name="connsiteX13" fmla="*/ 258233 w 609599"/>
                  <a:gd name="connsiteY13" fmla="*/ 48683 h 261408"/>
                  <a:gd name="connsiteX14" fmla="*/ 422275 w 609599"/>
                  <a:gd name="connsiteY14" fmla="*/ 48683 h 261408"/>
                  <a:gd name="connsiteX15" fmla="*/ 352425 w 609599"/>
                  <a:gd name="connsiteY15" fmla="*/ 48683 h 261408"/>
                  <a:gd name="connsiteX16" fmla="*/ 328083 w 609599"/>
                  <a:gd name="connsiteY16" fmla="*/ 24342 h 261408"/>
                  <a:gd name="connsiteX17" fmla="*/ 352425 w 609599"/>
                  <a:gd name="connsiteY17" fmla="*/ 0 h 261408"/>
                  <a:gd name="connsiteX18" fmla="*/ 422275 w 609599"/>
                  <a:gd name="connsiteY18" fmla="*/ 0 h 261408"/>
                  <a:gd name="connsiteX19" fmla="*/ 446617 w 609599"/>
                  <a:gd name="connsiteY19" fmla="*/ 24342 h 261408"/>
                  <a:gd name="connsiteX20" fmla="*/ 422275 w 609599"/>
                  <a:gd name="connsiteY20" fmla="*/ 48683 h 261408"/>
                  <a:gd name="connsiteX21" fmla="*/ 585258 w 609599"/>
                  <a:gd name="connsiteY21" fmla="*/ 48683 h 261408"/>
                  <a:gd name="connsiteX22" fmla="*/ 515408 w 609599"/>
                  <a:gd name="connsiteY22" fmla="*/ 48683 h 261408"/>
                  <a:gd name="connsiteX23" fmla="*/ 491067 w 609599"/>
                  <a:gd name="connsiteY23" fmla="*/ 24342 h 261408"/>
                  <a:gd name="connsiteX24" fmla="*/ 515408 w 609599"/>
                  <a:gd name="connsiteY24" fmla="*/ 0 h 261408"/>
                  <a:gd name="connsiteX25" fmla="*/ 585258 w 609599"/>
                  <a:gd name="connsiteY25" fmla="*/ 0 h 261408"/>
                  <a:gd name="connsiteX26" fmla="*/ 609600 w 609599"/>
                  <a:gd name="connsiteY26" fmla="*/ 24342 h 261408"/>
                  <a:gd name="connsiteX27" fmla="*/ 585258 w 609599"/>
                  <a:gd name="connsiteY27" fmla="*/ 48683 h 261408"/>
                  <a:gd name="connsiteX28" fmla="*/ 94192 w 609599"/>
                  <a:gd name="connsiteY28" fmla="*/ 128058 h 261408"/>
                  <a:gd name="connsiteX29" fmla="*/ 24342 w 609599"/>
                  <a:gd name="connsiteY29" fmla="*/ 128058 h 261408"/>
                  <a:gd name="connsiteX30" fmla="*/ 0 w 609599"/>
                  <a:gd name="connsiteY30" fmla="*/ 103717 h 261408"/>
                  <a:gd name="connsiteX31" fmla="*/ 24342 w 609599"/>
                  <a:gd name="connsiteY31" fmla="*/ 79375 h 261408"/>
                  <a:gd name="connsiteX32" fmla="*/ 94192 w 609599"/>
                  <a:gd name="connsiteY32" fmla="*/ 79375 h 261408"/>
                  <a:gd name="connsiteX33" fmla="*/ 118533 w 609599"/>
                  <a:gd name="connsiteY33" fmla="*/ 103717 h 261408"/>
                  <a:gd name="connsiteX34" fmla="*/ 94192 w 609599"/>
                  <a:gd name="connsiteY34" fmla="*/ 128058 h 261408"/>
                  <a:gd name="connsiteX35" fmla="*/ 258233 w 609599"/>
                  <a:gd name="connsiteY35" fmla="*/ 128058 h 261408"/>
                  <a:gd name="connsiteX36" fmla="*/ 188383 w 609599"/>
                  <a:gd name="connsiteY36" fmla="*/ 128058 h 261408"/>
                  <a:gd name="connsiteX37" fmla="*/ 164042 w 609599"/>
                  <a:gd name="connsiteY37" fmla="*/ 103717 h 261408"/>
                  <a:gd name="connsiteX38" fmla="*/ 188383 w 609599"/>
                  <a:gd name="connsiteY38" fmla="*/ 79375 h 261408"/>
                  <a:gd name="connsiteX39" fmla="*/ 258233 w 609599"/>
                  <a:gd name="connsiteY39" fmla="*/ 79375 h 261408"/>
                  <a:gd name="connsiteX40" fmla="*/ 282575 w 609599"/>
                  <a:gd name="connsiteY40" fmla="*/ 103717 h 261408"/>
                  <a:gd name="connsiteX41" fmla="*/ 258233 w 609599"/>
                  <a:gd name="connsiteY41" fmla="*/ 128058 h 261408"/>
                  <a:gd name="connsiteX42" fmla="*/ 422275 w 609599"/>
                  <a:gd name="connsiteY42" fmla="*/ 128058 h 261408"/>
                  <a:gd name="connsiteX43" fmla="*/ 352425 w 609599"/>
                  <a:gd name="connsiteY43" fmla="*/ 128058 h 261408"/>
                  <a:gd name="connsiteX44" fmla="*/ 328083 w 609599"/>
                  <a:gd name="connsiteY44" fmla="*/ 103717 h 261408"/>
                  <a:gd name="connsiteX45" fmla="*/ 352425 w 609599"/>
                  <a:gd name="connsiteY45" fmla="*/ 79375 h 261408"/>
                  <a:gd name="connsiteX46" fmla="*/ 422275 w 609599"/>
                  <a:gd name="connsiteY46" fmla="*/ 79375 h 261408"/>
                  <a:gd name="connsiteX47" fmla="*/ 446617 w 609599"/>
                  <a:gd name="connsiteY47" fmla="*/ 103717 h 261408"/>
                  <a:gd name="connsiteX48" fmla="*/ 422275 w 609599"/>
                  <a:gd name="connsiteY48" fmla="*/ 128058 h 261408"/>
                  <a:gd name="connsiteX49" fmla="*/ 585258 w 609599"/>
                  <a:gd name="connsiteY49" fmla="*/ 128058 h 261408"/>
                  <a:gd name="connsiteX50" fmla="*/ 515408 w 609599"/>
                  <a:gd name="connsiteY50" fmla="*/ 128058 h 261408"/>
                  <a:gd name="connsiteX51" fmla="*/ 491067 w 609599"/>
                  <a:gd name="connsiteY51" fmla="*/ 103717 h 261408"/>
                  <a:gd name="connsiteX52" fmla="*/ 515408 w 609599"/>
                  <a:gd name="connsiteY52" fmla="*/ 79375 h 261408"/>
                  <a:gd name="connsiteX53" fmla="*/ 585258 w 609599"/>
                  <a:gd name="connsiteY53" fmla="*/ 79375 h 261408"/>
                  <a:gd name="connsiteX54" fmla="*/ 609600 w 609599"/>
                  <a:gd name="connsiteY54" fmla="*/ 103717 h 261408"/>
                  <a:gd name="connsiteX55" fmla="*/ 585258 w 609599"/>
                  <a:gd name="connsiteY55" fmla="*/ 128058 h 261408"/>
                  <a:gd name="connsiteX56" fmla="*/ 585258 w 609599"/>
                  <a:gd name="connsiteY56" fmla="*/ 261408 h 261408"/>
                  <a:gd name="connsiteX57" fmla="*/ 24342 w 609599"/>
                  <a:gd name="connsiteY57" fmla="*/ 261408 h 261408"/>
                  <a:gd name="connsiteX58" fmla="*/ 0 w 609599"/>
                  <a:gd name="connsiteY58" fmla="*/ 237067 h 261408"/>
                  <a:gd name="connsiteX59" fmla="*/ 24342 w 609599"/>
                  <a:gd name="connsiteY59" fmla="*/ 212725 h 261408"/>
                  <a:gd name="connsiteX60" fmla="*/ 585258 w 609599"/>
                  <a:gd name="connsiteY60" fmla="*/ 212725 h 261408"/>
                  <a:gd name="connsiteX61" fmla="*/ 609600 w 609599"/>
                  <a:gd name="connsiteY61" fmla="*/ 237067 h 261408"/>
                  <a:gd name="connsiteX62" fmla="*/ 585258 w 609599"/>
                  <a:gd name="connsiteY62" fmla="*/ 261408 h 26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9599" h="261408">
                    <a:moveTo>
                      <a:pt x="94192" y="48683"/>
                    </a:moveTo>
                    <a:lnTo>
                      <a:pt x="24342" y="48683"/>
                    </a:lnTo>
                    <a:cubicBezTo>
                      <a:pt x="10583" y="48683"/>
                      <a:pt x="0" y="38100"/>
                      <a:pt x="0" y="24342"/>
                    </a:cubicBezTo>
                    <a:cubicBezTo>
                      <a:pt x="0" y="10583"/>
                      <a:pt x="10583" y="0"/>
                      <a:pt x="24342" y="0"/>
                    </a:cubicBezTo>
                    <a:lnTo>
                      <a:pt x="94192" y="0"/>
                    </a:lnTo>
                    <a:cubicBezTo>
                      <a:pt x="107950" y="0"/>
                      <a:pt x="118533" y="10583"/>
                      <a:pt x="118533" y="24342"/>
                    </a:cubicBezTo>
                    <a:cubicBezTo>
                      <a:pt x="118533" y="38100"/>
                      <a:pt x="107950" y="48683"/>
                      <a:pt x="94192" y="48683"/>
                    </a:cubicBezTo>
                    <a:close/>
                    <a:moveTo>
                      <a:pt x="258233" y="48683"/>
                    </a:moveTo>
                    <a:lnTo>
                      <a:pt x="188383" y="48683"/>
                    </a:lnTo>
                    <a:cubicBezTo>
                      <a:pt x="174625" y="48683"/>
                      <a:pt x="164042" y="38100"/>
                      <a:pt x="164042" y="24342"/>
                    </a:cubicBezTo>
                    <a:cubicBezTo>
                      <a:pt x="164042" y="10583"/>
                      <a:pt x="174625" y="0"/>
                      <a:pt x="188383" y="0"/>
                    </a:cubicBezTo>
                    <a:lnTo>
                      <a:pt x="258233" y="0"/>
                    </a:lnTo>
                    <a:cubicBezTo>
                      <a:pt x="271992" y="0"/>
                      <a:pt x="282575" y="10583"/>
                      <a:pt x="282575" y="24342"/>
                    </a:cubicBezTo>
                    <a:cubicBezTo>
                      <a:pt x="282575" y="38100"/>
                      <a:pt x="271992" y="48683"/>
                      <a:pt x="258233" y="48683"/>
                    </a:cubicBezTo>
                    <a:close/>
                    <a:moveTo>
                      <a:pt x="422275" y="48683"/>
                    </a:moveTo>
                    <a:lnTo>
                      <a:pt x="352425" y="48683"/>
                    </a:lnTo>
                    <a:cubicBezTo>
                      <a:pt x="338667" y="48683"/>
                      <a:pt x="328083" y="38100"/>
                      <a:pt x="328083" y="24342"/>
                    </a:cubicBezTo>
                    <a:cubicBezTo>
                      <a:pt x="328083" y="10583"/>
                      <a:pt x="338667" y="0"/>
                      <a:pt x="352425" y="0"/>
                    </a:cubicBezTo>
                    <a:lnTo>
                      <a:pt x="422275" y="0"/>
                    </a:lnTo>
                    <a:cubicBezTo>
                      <a:pt x="436033" y="0"/>
                      <a:pt x="446617" y="10583"/>
                      <a:pt x="446617" y="24342"/>
                    </a:cubicBezTo>
                    <a:cubicBezTo>
                      <a:pt x="446617" y="38100"/>
                      <a:pt x="436033" y="48683"/>
                      <a:pt x="422275" y="48683"/>
                    </a:cubicBezTo>
                    <a:close/>
                    <a:moveTo>
                      <a:pt x="585258" y="48683"/>
                    </a:moveTo>
                    <a:lnTo>
                      <a:pt x="515408" y="48683"/>
                    </a:lnTo>
                    <a:cubicBezTo>
                      <a:pt x="501650" y="48683"/>
                      <a:pt x="491067" y="38100"/>
                      <a:pt x="491067" y="24342"/>
                    </a:cubicBezTo>
                    <a:cubicBezTo>
                      <a:pt x="491067" y="10583"/>
                      <a:pt x="501650" y="0"/>
                      <a:pt x="515408" y="0"/>
                    </a:cubicBezTo>
                    <a:lnTo>
                      <a:pt x="585258" y="0"/>
                    </a:lnTo>
                    <a:cubicBezTo>
                      <a:pt x="599017" y="0"/>
                      <a:pt x="609600" y="10583"/>
                      <a:pt x="609600" y="24342"/>
                    </a:cubicBezTo>
                    <a:cubicBezTo>
                      <a:pt x="609600" y="38100"/>
                      <a:pt x="599017" y="48683"/>
                      <a:pt x="585258" y="48683"/>
                    </a:cubicBezTo>
                    <a:close/>
                    <a:moveTo>
                      <a:pt x="94192" y="128058"/>
                    </a:moveTo>
                    <a:lnTo>
                      <a:pt x="24342" y="128058"/>
                    </a:lnTo>
                    <a:cubicBezTo>
                      <a:pt x="10583" y="128058"/>
                      <a:pt x="0" y="117475"/>
                      <a:pt x="0" y="103717"/>
                    </a:cubicBezTo>
                    <a:cubicBezTo>
                      <a:pt x="0" y="89958"/>
                      <a:pt x="10583" y="79375"/>
                      <a:pt x="24342" y="79375"/>
                    </a:cubicBezTo>
                    <a:lnTo>
                      <a:pt x="94192" y="79375"/>
                    </a:lnTo>
                    <a:cubicBezTo>
                      <a:pt x="107950" y="79375"/>
                      <a:pt x="118533" y="89958"/>
                      <a:pt x="118533" y="103717"/>
                    </a:cubicBezTo>
                    <a:cubicBezTo>
                      <a:pt x="118533" y="117475"/>
                      <a:pt x="107950" y="128058"/>
                      <a:pt x="94192" y="128058"/>
                    </a:cubicBezTo>
                    <a:close/>
                    <a:moveTo>
                      <a:pt x="258233" y="128058"/>
                    </a:moveTo>
                    <a:lnTo>
                      <a:pt x="188383" y="128058"/>
                    </a:lnTo>
                    <a:cubicBezTo>
                      <a:pt x="174625" y="128058"/>
                      <a:pt x="164042" y="117475"/>
                      <a:pt x="164042" y="103717"/>
                    </a:cubicBezTo>
                    <a:cubicBezTo>
                      <a:pt x="164042" y="89958"/>
                      <a:pt x="174625" y="79375"/>
                      <a:pt x="188383" y="79375"/>
                    </a:cubicBezTo>
                    <a:lnTo>
                      <a:pt x="258233" y="79375"/>
                    </a:lnTo>
                    <a:cubicBezTo>
                      <a:pt x="271992" y="79375"/>
                      <a:pt x="282575" y="89958"/>
                      <a:pt x="282575" y="103717"/>
                    </a:cubicBezTo>
                    <a:cubicBezTo>
                      <a:pt x="282575" y="117475"/>
                      <a:pt x="271992" y="128058"/>
                      <a:pt x="258233" y="128058"/>
                    </a:cubicBezTo>
                    <a:close/>
                    <a:moveTo>
                      <a:pt x="422275" y="128058"/>
                    </a:moveTo>
                    <a:lnTo>
                      <a:pt x="352425" y="128058"/>
                    </a:lnTo>
                    <a:cubicBezTo>
                      <a:pt x="338667" y="128058"/>
                      <a:pt x="328083" y="117475"/>
                      <a:pt x="328083" y="103717"/>
                    </a:cubicBezTo>
                    <a:cubicBezTo>
                      <a:pt x="328083" y="89958"/>
                      <a:pt x="338667" y="79375"/>
                      <a:pt x="352425" y="79375"/>
                    </a:cubicBezTo>
                    <a:lnTo>
                      <a:pt x="422275" y="79375"/>
                    </a:lnTo>
                    <a:cubicBezTo>
                      <a:pt x="436033" y="79375"/>
                      <a:pt x="446617" y="89958"/>
                      <a:pt x="446617" y="103717"/>
                    </a:cubicBezTo>
                    <a:cubicBezTo>
                      <a:pt x="446617" y="117475"/>
                      <a:pt x="436033" y="128058"/>
                      <a:pt x="422275" y="128058"/>
                    </a:cubicBezTo>
                    <a:close/>
                    <a:moveTo>
                      <a:pt x="585258" y="128058"/>
                    </a:moveTo>
                    <a:lnTo>
                      <a:pt x="515408" y="128058"/>
                    </a:lnTo>
                    <a:cubicBezTo>
                      <a:pt x="501650" y="128058"/>
                      <a:pt x="491067" y="117475"/>
                      <a:pt x="491067" y="103717"/>
                    </a:cubicBezTo>
                    <a:cubicBezTo>
                      <a:pt x="491067" y="89958"/>
                      <a:pt x="501650" y="79375"/>
                      <a:pt x="515408" y="79375"/>
                    </a:cubicBezTo>
                    <a:lnTo>
                      <a:pt x="585258" y="79375"/>
                    </a:lnTo>
                    <a:cubicBezTo>
                      <a:pt x="599017" y="79375"/>
                      <a:pt x="609600" y="89958"/>
                      <a:pt x="609600" y="103717"/>
                    </a:cubicBezTo>
                    <a:cubicBezTo>
                      <a:pt x="609600" y="117475"/>
                      <a:pt x="599017" y="128058"/>
                      <a:pt x="585258" y="128058"/>
                    </a:cubicBezTo>
                    <a:close/>
                    <a:moveTo>
                      <a:pt x="585258" y="261408"/>
                    </a:moveTo>
                    <a:lnTo>
                      <a:pt x="24342" y="261408"/>
                    </a:lnTo>
                    <a:cubicBezTo>
                      <a:pt x="10583" y="261408"/>
                      <a:pt x="0" y="250825"/>
                      <a:pt x="0" y="237067"/>
                    </a:cubicBezTo>
                    <a:cubicBezTo>
                      <a:pt x="0" y="223308"/>
                      <a:pt x="10583" y="212725"/>
                      <a:pt x="24342" y="212725"/>
                    </a:cubicBezTo>
                    <a:lnTo>
                      <a:pt x="585258" y="212725"/>
                    </a:lnTo>
                    <a:cubicBezTo>
                      <a:pt x="599017" y="212725"/>
                      <a:pt x="609600" y="223308"/>
                      <a:pt x="609600" y="237067"/>
                    </a:cubicBezTo>
                    <a:cubicBezTo>
                      <a:pt x="609600" y="250825"/>
                      <a:pt x="599017" y="261408"/>
                      <a:pt x="585258" y="261408"/>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grpSp>
      </p:grpSp>
      <p:grpSp>
        <p:nvGrpSpPr>
          <p:cNvPr id="60" name="组合 59">
            <a:extLst>
              <a:ext uri="{FF2B5EF4-FFF2-40B4-BE49-F238E27FC236}">
                <a16:creationId xmlns:a16="http://schemas.microsoft.com/office/drawing/2014/main" xmlns="" id="{3927BFE0-F5F3-4BFB-9C88-B98856C7AF38}"/>
              </a:ext>
            </a:extLst>
          </p:cNvPr>
          <p:cNvGrpSpPr/>
          <p:nvPr/>
        </p:nvGrpSpPr>
        <p:grpSpPr>
          <a:xfrm>
            <a:off x="520700" y="4067503"/>
            <a:ext cx="2603500" cy="804090"/>
            <a:chOff x="1487445" y="4000375"/>
            <a:chExt cx="2603500" cy="804090"/>
          </a:xfrm>
        </p:grpSpPr>
        <p:sp>
          <p:nvSpPr>
            <p:cNvPr id="61" name="文本框 60">
              <a:extLst>
                <a:ext uri="{FF2B5EF4-FFF2-40B4-BE49-F238E27FC236}">
                  <a16:creationId xmlns:a16="http://schemas.microsoft.com/office/drawing/2014/main" xmlns="" id="{4EEF7BBB-3C0B-4AD3-8B2F-CC0E80AD8A4D}"/>
                </a:ext>
              </a:extLst>
            </p:cNvPr>
            <p:cNvSpPr txBox="1"/>
            <p:nvPr/>
          </p:nvSpPr>
          <p:spPr>
            <a:xfrm>
              <a:off x="1487445" y="4000375"/>
              <a:ext cx="2603500" cy="52322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800" dirty="0">
                  <a:effectLst>
                    <a:outerShdw blurRad="50800" dist="38100" dir="13500000" algn="br" rotWithShape="0">
                      <a:schemeClr val="bg1">
                        <a:alpha val="40000"/>
                      </a:schemeClr>
                    </a:outerShdw>
                  </a:effectLst>
                </a:rPr>
                <a:t>在此输入标题</a:t>
              </a:r>
            </a:p>
          </p:txBody>
        </p:sp>
        <p:sp>
          <p:nvSpPr>
            <p:cNvPr id="62" name="文本框 61">
              <a:extLst>
                <a:ext uri="{FF2B5EF4-FFF2-40B4-BE49-F238E27FC236}">
                  <a16:creationId xmlns:a16="http://schemas.microsoft.com/office/drawing/2014/main" xmlns="" id="{D8E7A037-4D1B-4248-A051-ACCC7AEE9EBC}"/>
                </a:ext>
              </a:extLst>
            </p:cNvPr>
            <p:cNvSpPr txBox="1"/>
            <p:nvPr/>
          </p:nvSpPr>
          <p:spPr>
            <a:xfrm>
              <a:off x="1521095" y="4435133"/>
              <a:ext cx="1872710" cy="369332"/>
            </a:xfrm>
            <a:prstGeom prst="rect">
              <a:avLst/>
            </a:prstGeom>
            <a:noFill/>
          </p:spPr>
          <p:txBody>
            <a:bodyPr wrap="square" rtlCol="0">
              <a:spAutoFit/>
            </a:bodyPr>
            <a:lstStyle/>
            <a:p>
              <a:r>
                <a:rPr lang="en-US" altLang="zh-CN" cap="all" dirty="0">
                  <a:solidFill>
                    <a:srgbClr val="516070"/>
                  </a:solidFill>
                  <a:latin typeface="+mj-ea"/>
                  <a:ea typeface="+mj-ea"/>
                  <a:cs typeface="阿里巴巴普惠体 L" panose="00020600040101010101" pitchFamily="18" charset="-122"/>
                </a:rPr>
                <a:t>ADD YOUR TITLE</a:t>
              </a:r>
            </a:p>
          </p:txBody>
        </p:sp>
      </p:grpSp>
      <p:sp>
        <p:nvSpPr>
          <p:cNvPr id="63" name="矩形 62">
            <a:extLst>
              <a:ext uri="{FF2B5EF4-FFF2-40B4-BE49-F238E27FC236}">
                <a16:creationId xmlns:a16="http://schemas.microsoft.com/office/drawing/2014/main" xmlns="" id="{65F136DB-3B45-4548-A94D-08DC001D50A2}"/>
              </a:ext>
            </a:extLst>
          </p:cNvPr>
          <p:cNvSpPr/>
          <p:nvPr/>
        </p:nvSpPr>
        <p:spPr>
          <a:xfrm>
            <a:off x="546100" y="4931903"/>
            <a:ext cx="5029200" cy="706412"/>
          </a:xfrm>
          <a:prstGeom prst="rect">
            <a:avLst/>
          </a:prstGeom>
        </p:spPr>
        <p:txBody>
          <a:bodyPr wrap="square">
            <a:spAutoFit/>
          </a:bodyPr>
          <a:lstStyle/>
          <a:p>
            <a:pPr>
              <a:lnSpc>
                <a:spcPct val="150000"/>
              </a:lnSpc>
            </a:pP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4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4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155" name="组合 154">
            <a:extLst>
              <a:ext uri="{FF2B5EF4-FFF2-40B4-BE49-F238E27FC236}">
                <a16:creationId xmlns:a16="http://schemas.microsoft.com/office/drawing/2014/main" xmlns="" id="{CFE01E75-678B-4629-BCBF-9A91B7FACCBF}"/>
              </a:ext>
            </a:extLst>
          </p:cNvPr>
          <p:cNvGrpSpPr/>
          <p:nvPr/>
        </p:nvGrpSpPr>
        <p:grpSpPr>
          <a:xfrm>
            <a:off x="-5111" y="6379589"/>
            <a:ext cx="12378578" cy="335535"/>
            <a:chOff x="-5111" y="6379589"/>
            <a:chExt cx="12378578" cy="335535"/>
          </a:xfrm>
        </p:grpSpPr>
        <p:cxnSp>
          <p:nvCxnSpPr>
            <p:cNvPr id="65" name="直接连接符 64">
              <a:extLst>
                <a:ext uri="{FF2B5EF4-FFF2-40B4-BE49-F238E27FC236}">
                  <a16:creationId xmlns:a16="http://schemas.microsoft.com/office/drawing/2014/main" xmlns="" id="{CF8DDF3F-B320-40CF-B402-AE1F85B730D5}"/>
                </a:ext>
              </a:extLst>
            </p:cNvPr>
            <p:cNvCxnSpPr>
              <a:cxnSpLocks/>
            </p:cNvCxnSpPr>
            <p:nvPr/>
          </p:nvCxnSpPr>
          <p:spPr>
            <a:xfrm flipH="1">
              <a:off x="5115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F0C4A14F-C400-4969-B212-AA3D2BDD94DD}"/>
                </a:ext>
              </a:extLst>
            </p:cNvPr>
            <p:cNvCxnSpPr>
              <a:cxnSpLocks/>
            </p:cNvCxnSpPr>
            <p:nvPr/>
          </p:nvCxnSpPr>
          <p:spPr>
            <a:xfrm flipH="1">
              <a:off x="3824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4A805F4D-4422-48AB-A4D7-6DFB0CC9AABE}"/>
                </a:ext>
              </a:extLst>
            </p:cNvPr>
            <p:cNvCxnSpPr>
              <a:cxnSpLocks/>
            </p:cNvCxnSpPr>
            <p:nvPr/>
          </p:nvCxnSpPr>
          <p:spPr>
            <a:xfrm flipH="1">
              <a:off x="25323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9B33B096-AF16-4B55-9A0C-A7C8200833C4}"/>
                </a:ext>
              </a:extLst>
            </p:cNvPr>
            <p:cNvCxnSpPr>
              <a:cxnSpLocks/>
            </p:cNvCxnSpPr>
            <p:nvPr/>
          </p:nvCxnSpPr>
          <p:spPr>
            <a:xfrm flipH="1">
              <a:off x="1240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6B3DCF60-4CE7-42A2-95B0-93D4C8734EB9}"/>
                </a:ext>
              </a:extLst>
            </p:cNvPr>
            <p:cNvCxnSpPr>
              <a:cxnSpLocks/>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A2E375E5-0272-48B1-BB0B-77D2AAFC55D3}"/>
                </a:ext>
              </a:extLst>
            </p:cNvPr>
            <p:cNvCxnSpPr>
              <a:cxnSpLocks/>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86A69D30-C042-41F8-AA32-61FA4C0D5103}"/>
                </a:ext>
              </a:extLst>
            </p:cNvPr>
            <p:cNvCxnSpPr>
              <a:cxnSpLocks/>
            </p:cNvCxnSpPr>
            <p:nvPr/>
          </p:nvCxnSpPr>
          <p:spPr>
            <a:xfrm flipH="1">
              <a:off x="121151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749955FB-46FC-4CAE-BB7D-44F66106DC4B}"/>
                </a:ext>
              </a:extLst>
            </p:cNvPr>
            <p:cNvCxnSpPr>
              <a:cxnSpLocks/>
            </p:cNvCxnSpPr>
            <p:nvPr/>
          </p:nvCxnSpPr>
          <p:spPr>
            <a:xfrm flipH="1">
              <a:off x="119860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28F0080-9EFD-4B0F-98E5-0B8D841F7B1E}"/>
                </a:ext>
              </a:extLst>
            </p:cNvPr>
            <p:cNvCxnSpPr>
              <a:cxnSpLocks/>
            </p:cNvCxnSpPr>
            <p:nvPr/>
          </p:nvCxnSpPr>
          <p:spPr>
            <a:xfrm flipH="1">
              <a:off x="118568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0515542A-FD11-4F11-9F24-9352A54F339F}"/>
                </a:ext>
              </a:extLst>
            </p:cNvPr>
            <p:cNvCxnSpPr>
              <a:cxnSpLocks/>
            </p:cNvCxnSpPr>
            <p:nvPr/>
          </p:nvCxnSpPr>
          <p:spPr>
            <a:xfrm flipH="1">
              <a:off x="117276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0B33EE7-BF91-42DB-98E4-64F6AFD21880}"/>
                </a:ext>
              </a:extLst>
            </p:cNvPr>
            <p:cNvCxnSpPr>
              <a:cxnSpLocks/>
            </p:cNvCxnSpPr>
            <p:nvPr/>
          </p:nvCxnSpPr>
          <p:spPr>
            <a:xfrm flipH="1">
              <a:off x="115984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630ECA27-F452-45B0-97A5-749B8133A259}"/>
                </a:ext>
              </a:extLst>
            </p:cNvPr>
            <p:cNvCxnSpPr>
              <a:cxnSpLocks/>
            </p:cNvCxnSpPr>
            <p:nvPr/>
          </p:nvCxnSpPr>
          <p:spPr>
            <a:xfrm flipH="1">
              <a:off x="114693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54944B13-C8D4-4D43-B0C0-D42CD363F275}"/>
                </a:ext>
              </a:extLst>
            </p:cNvPr>
            <p:cNvCxnSpPr>
              <a:cxnSpLocks/>
            </p:cNvCxnSpPr>
            <p:nvPr/>
          </p:nvCxnSpPr>
          <p:spPr>
            <a:xfrm flipH="1">
              <a:off x="113401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F845A6B1-F2AC-4495-BF01-13F30EB2CEF5}"/>
                </a:ext>
              </a:extLst>
            </p:cNvPr>
            <p:cNvCxnSpPr>
              <a:cxnSpLocks/>
            </p:cNvCxnSpPr>
            <p:nvPr/>
          </p:nvCxnSpPr>
          <p:spPr>
            <a:xfrm flipH="1">
              <a:off x="112109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BD623588-3B85-422C-88DA-5144D206C019}"/>
                </a:ext>
              </a:extLst>
            </p:cNvPr>
            <p:cNvCxnSpPr>
              <a:cxnSpLocks/>
            </p:cNvCxnSpPr>
            <p:nvPr/>
          </p:nvCxnSpPr>
          <p:spPr>
            <a:xfrm flipH="1">
              <a:off x="110817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1D9FF3EA-127C-418C-A976-0F0395215F5C}"/>
                </a:ext>
              </a:extLst>
            </p:cNvPr>
            <p:cNvCxnSpPr>
              <a:cxnSpLocks/>
            </p:cNvCxnSpPr>
            <p:nvPr/>
          </p:nvCxnSpPr>
          <p:spPr>
            <a:xfrm flipH="1">
              <a:off x="109526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63FD8854-D9E7-4D38-9CA7-44F6190C1E87}"/>
                </a:ext>
              </a:extLst>
            </p:cNvPr>
            <p:cNvCxnSpPr>
              <a:cxnSpLocks/>
            </p:cNvCxnSpPr>
            <p:nvPr/>
          </p:nvCxnSpPr>
          <p:spPr>
            <a:xfrm flipH="1">
              <a:off x="108234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E249213E-163F-4BFB-8EA0-8F87E99E6A0D}"/>
                </a:ext>
              </a:extLst>
            </p:cNvPr>
            <p:cNvCxnSpPr>
              <a:cxnSpLocks/>
            </p:cNvCxnSpPr>
            <p:nvPr/>
          </p:nvCxnSpPr>
          <p:spPr>
            <a:xfrm flipH="1">
              <a:off x="1069426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CE2ABF13-A7CD-4196-95B8-C785750DE768}"/>
                </a:ext>
              </a:extLst>
            </p:cNvPr>
            <p:cNvCxnSpPr>
              <a:cxnSpLocks/>
            </p:cNvCxnSpPr>
            <p:nvPr/>
          </p:nvCxnSpPr>
          <p:spPr>
            <a:xfrm flipH="1">
              <a:off x="105650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D91315E4-3CF7-4CCF-BF40-4433435BA738}"/>
                </a:ext>
              </a:extLst>
            </p:cNvPr>
            <p:cNvCxnSpPr>
              <a:cxnSpLocks/>
            </p:cNvCxnSpPr>
            <p:nvPr/>
          </p:nvCxnSpPr>
          <p:spPr>
            <a:xfrm flipH="1">
              <a:off x="1043592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86F3C7F2-49D9-443D-B136-CE191A7E3F9E}"/>
                </a:ext>
              </a:extLst>
            </p:cNvPr>
            <p:cNvCxnSpPr>
              <a:cxnSpLocks/>
            </p:cNvCxnSpPr>
            <p:nvPr/>
          </p:nvCxnSpPr>
          <p:spPr>
            <a:xfrm flipH="1">
              <a:off x="103067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C81FD820-2410-483D-9DAA-D7A4A295C8D1}"/>
                </a:ext>
              </a:extLst>
            </p:cNvPr>
            <p:cNvCxnSpPr>
              <a:cxnSpLocks/>
            </p:cNvCxnSpPr>
            <p:nvPr/>
          </p:nvCxnSpPr>
          <p:spPr>
            <a:xfrm flipH="1">
              <a:off x="100484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EE32703E-C085-4070-8070-4E744A4E5CC5}"/>
                </a:ext>
              </a:extLst>
            </p:cNvPr>
            <p:cNvCxnSpPr>
              <a:cxnSpLocks/>
            </p:cNvCxnSpPr>
            <p:nvPr/>
          </p:nvCxnSpPr>
          <p:spPr>
            <a:xfrm flipH="1">
              <a:off x="101775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C5C82DDC-4303-4E5F-B0D3-6BAE75A9DD03}"/>
                </a:ext>
              </a:extLst>
            </p:cNvPr>
            <p:cNvCxnSpPr>
              <a:cxnSpLocks/>
            </p:cNvCxnSpPr>
            <p:nvPr/>
          </p:nvCxnSpPr>
          <p:spPr>
            <a:xfrm flipH="1">
              <a:off x="991922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8BF9AC3-87A5-4697-A840-C05553BA461E}"/>
                </a:ext>
              </a:extLst>
            </p:cNvPr>
            <p:cNvCxnSpPr>
              <a:cxnSpLocks/>
            </p:cNvCxnSpPr>
            <p:nvPr/>
          </p:nvCxnSpPr>
          <p:spPr>
            <a:xfrm flipH="1">
              <a:off x="979005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6409254D-8E42-45D8-809A-15F28A785DF9}"/>
                </a:ext>
              </a:extLst>
            </p:cNvPr>
            <p:cNvCxnSpPr>
              <a:cxnSpLocks/>
            </p:cNvCxnSpPr>
            <p:nvPr/>
          </p:nvCxnSpPr>
          <p:spPr>
            <a:xfrm flipH="1">
              <a:off x="966088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3FCBFE14-8A6D-4DD8-A47F-E52716AF228B}"/>
                </a:ext>
              </a:extLst>
            </p:cNvPr>
            <p:cNvCxnSpPr>
              <a:cxnSpLocks/>
            </p:cNvCxnSpPr>
            <p:nvPr/>
          </p:nvCxnSpPr>
          <p:spPr>
            <a:xfrm flipH="1">
              <a:off x="953170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2CEAB4ED-0CA8-4A05-A874-809EF718D95E}"/>
                </a:ext>
              </a:extLst>
            </p:cNvPr>
            <p:cNvCxnSpPr>
              <a:cxnSpLocks/>
            </p:cNvCxnSpPr>
            <p:nvPr/>
          </p:nvCxnSpPr>
          <p:spPr>
            <a:xfrm flipH="1">
              <a:off x="94025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D1C7EE3D-B8A9-4257-92A1-6DD84F89A443}"/>
                </a:ext>
              </a:extLst>
            </p:cNvPr>
            <p:cNvCxnSpPr>
              <a:cxnSpLocks/>
            </p:cNvCxnSpPr>
            <p:nvPr/>
          </p:nvCxnSpPr>
          <p:spPr>
            <a:xfrm flipH="1">
              <a:off x="92733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EFAB7B04-5CA4-4FC7-AC9E-F4459E49B116}"/>
                </a:ext>
              </a:extLst>
            </p:cNvPr>
            <p:cNvCxnSpPr>
              <a:cxnSpLocks/>
            </p:cNvCxnSpPr>
            <p:nvPr/>
          </p:nvCxnSpPr>
          <p:spPr>
            <a:xfrm flipH="1">
              <a:off x="914419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4118675B-813E-4891-B48E-7B1DF58A2614}"/>
                </a:ext>
              </a:extLst>
            </p:cNvPr>
            <p:cNvCxnSpPr>
              <a:cxnSpLocks/>
            </p:cNvCxnSpPr>
            <p:nvPr/>
          </p:nvCxnSpPr>
          <p:spPr>
            <a:xfrm flipH="1">
              <a:off x="901501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E0B62594-0579-4861-89F8-EF7391BD22CC}"/>
                </a:ext>
              </a:extLst>
            </p:cNvPr>
            <p:cNvCxnSpPr>
              <a:cxnSpLocks/>
            </p:cNvCxnSpPr>
            <p:nvPr/>
          </p:nvCxnSpPr>
          <p:spPr>
            <a:xfrm flipH="1">
              <a:off x="888584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1DAC83D3-25B7-4D2D-93A5-71F9D46E92C2}"/>
                </a:ext>
              </a:extLst>
            </p:cNvPr>
            <p:cNvCxnSpPr>
              <a:cxnSpLocks/>
            </p:cNvCxnSpPr>
            <p:nvPr/>
          </p:nvCxnSpPr>
          <p:spPr>
            <a:xfrm flipH="1">
              <a:off x="875667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12B6902-1C50-49E3-B857-2BB643BD4A0E}"/>
                </a:ext>
              </a:extLst>
            </p:cNvPr>
            <p:cNvCxnSpPr>
              <a:cxnSpLocks/>
            </p:cNvCxnSpPr>
            <p:nvPr/>
          </p:nvCxnSpPr>
          <p:spPr>
            <a:xfrm flipH="1">
              <a:off x="862749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A7160D9A-1228-4EB5-A4BC-3C258591B2FF}"/>
                </a:ext>
              </a:extLst>
            </p:cNvPr>
            <p:cNvCxnSpPr>
              <a:cxnSpLocks/>
            </p:cNvCxnSpPr>
            <p:nvPr/>
          </p:nvCxnSpPr>
          <p:spPr>
            <a:xfrm flipH="1">
              <a:off x="84983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86CD18DE-64E4-497C-9DC0-5685EABDD446}"/>
                </a:ext>
              </a:extLst>
            </p:cNvPr>
            <p:cNvCxnSpPr>
              <a:cxnSpLocks/>
            </p:cNvCxnSpPr>
            <p:nvPr/>
          </p:nvCxnSpPr>
          <p:spPr>
            <a:xfrm flipH="1">
              <a:off x="83691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4729F921-1350-448A-80C7-1F263EA48BD5}"/>
                </a:ext>
              </a:extLst>
            </p:cNvPr>
            <p:cNvCxnSpPr>
              <a:cxnSpLocks/>
            </p:cNvCxnSpPr>
            <p:nvPr/>
          </p:nvCxnSpPr>
          <p:spPr>
            <a:xfrm flipH="1">
              <a:off x="823997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C6265770-4080-4A92-BC8B-B07CF0AE66F6}"/>
                </a:ext>
              </a:extLst>
            </p:cNvPr>
            <p:cNvCxnSpPr>
              <a:cxnSpLocks/>
            </p:cNvCxnSpPr>
            <p:nvPr/>
          </p:nvCxnSpPr>
          <p:spPr>
            <a:xfrm flipH="1">
              <a:off x="811080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BA82FA3C-589D-4134-B479-1161ACF734FC}"/>
                </a:ext>
              </a:extLst>
            </p:cNvPr>
            <p:cNvCxnSpPr>
              <a:cxnSpLocks/>
            </p:cNvCxnSpPr>
            <p:nvPr/>
          </p:nvCxnSpPr>
          <p:spPr>
            <a:xfrm flipH="1">
              <a:off x="798163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B878DE69-64E3-4448-935D-FCE16BDD1A91}"/>
                </a:ext>
              </a:extLst>
            </p:cNvPr>
            <p:cNvCxnSpPr>
              <a:cxnSpLocks/>
            </p:cNvCxnSpPr>
            <p:nvPr/>
          </p:nvCxnSpPr>
          <p:spPr>
            <a:xfrm flipH="1">
              <a:off x="785245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06AA3A05-64EE-416C-8029-45C0CE398D21}"/>
                </a:ext>
              </a:extLst>
            </p:cNvPr>
            <p:cNvCxnSpPr>
              <a:cxnSpLocks/>
            </p:cNvCxnSpPr>
            <p:nvPr/>
          </p:nvCxnSpPr>
          <p:spPr>
            <a:xfrm flipH="1">
              <a:off x="77232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2E17ECAA-FC18-4BB5-81AD-5838A5DADFE9}"/>
                </a:ext>
              </a:extLst>
            </p:cNvPr>
            <p:cNvCxnSpPr>
              <a:cxnSpLocks/>
            </p:cNvCxnSpPr>
            <p:nvPr/>
          </p:nvCxnSpPr>
          <p:spPr>
            <a:xfrm flipH="1">
              <a:off x="7594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0A8E7610-5C1B-44FE-A035-FC92FB34DD33}"/>
                </a:ext>
              </a:extLst>
            </p:cNvPr>
            <p:cNvCxnSpPr>
              <a:cxnSpLocks/>
            </p:cNvCxnSpPr>
            <p:nvPr/>
          </p:nvCxnSpPr>
          <p:spPr>
            <a:xfrm flipH="1">
              <a:off x="746493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0576DCE2-6CF8-4565-8E88-38556276936E}"/>
                </a:ext>
              </a:extLst>
            </p:cNvPr>
            <p:cNvCxnSpPr>
              <a:cxnSpLocks/>
            </p:cNvCxnSpPr>
            <p:nvPr/>
          </p:nvCxnSpPr>
          <p:spPr>
            <a:xfrm flipH="1">
              <a:off x="733576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E123F96-9E03-4C00-81EC-DFABC0D98632}"/>
                </a:ext>
              </a:extLst>
            </p:cNvPr>
            <p:cNvCxnSpPr>
              <a:cxnSpLocks/>
            </p:cNvCxnSpPr>
            <p:nvPr/>
          </p:nvCxnSpPr>
          <p:spPr>
            <a:xfrm flipH="1">
              <a:off x="720659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2CC968CB-623A-4774-A4AB-863E15666B4A}"/>
                </a:ext>
              </a:extLst>
            </p:cNvPr>
            <p:cNvCxnSpPr>
              <a:cxnSpLocks/>
            </p:cNvCxnSpPr>
            <p:nvPr/>
          </p:nvCxnSpPr>
          <p:spPr>
            <a:xfrm flipH="1">
              <a:off x="707741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AED9D919-807A-4596-BAF0-B1971B631ECE}"/>
                </a:ext>
              </a:extLst>
            </p:cNvPr>
            <p:cNvCxnSpPr>
              <a:cxnSpLocks/>
            </p:cNvCxnSpPr>
            <p:nvPr/>
          </p:nvCxnSpPr>
          <p:spPr>
            <a:xfrm flipH="1">
              <a:off x="69482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1B2540E-08C0-44D5-AE91-EC086BC016A8}"/>
                </a:ext>
              </a:extLst>
            </p:cNvPr>
            <p:cNvCxnSpPr>
              <a:cxnSpLocks/>
            </p:cNvCxnSpPr>
            <p:nvPr/>
          </p:nvCxnSpPr>
          <p:spPr>
            <a:xfrm flipH="1">
              <a:off x="68190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90005647-1E3F-4FCE-BB41-DF8680FA46B5}"/>
                </a:ext>
              </a:extLst>
            </p:cNvPr>
            <p:cNvCxnSpPr>
              <a:cxnSpLocks/>
            </p:cNvCxnSpPr>
            <p:nvPr/>
          </p:nvCxnSpPr>
          <p:spPr>
            <a:xfrm flipH="1">
              <a:off x="66898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E8339744-A3B9-495F-B243-AFEC31D9EE01}"/>
                </a:ext>
              </a:extLst>
            </p:cNvPr>
            <p:cNvCxnSpPr>
              <a:cxnSpLocks/>
            </p:cNvCxnSpPr>
            <p:nvPr/>
          </p:nvCxnSpPr>
          <p:spPr>
            <a:xfrm flipH="1">
              <a:off x="65607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FB48164A-03EC-4CC3-9B63-E9FC0BB76105}"/>
                </a:ext>
              </a:extLst>
            </p:cNvPr>
            <p:cNvCxnSpPr>
              <a:cxnSpLocks/>
            </p:cNvCxnSpPr>
            <p:nvPr/>
          </p:nvCxnSpPr>
          <p:spPr>
            <a:xfrm flipH="1">
              <a:off x="643155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DE434BA0-DF26-45FB-BA3F-D114E210D2F4}"/>
                </a:ext>
              </a:extLst>
            </p:cNvPr>
            <p:cNvCxnSpPr>
              <a:cxnSpLocks/>
            </p:cNvCxnSpPr>
            <p:nvPr/>
          </p:nvCxnSpPr>
          <p:spPr>
            <a:xfrm flipH="1">
              <a:off x="63023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19717A00-12C2-4144-97E0-A0A918CC6148}"/>
                </a:ext>
              </a:extLst>
            </p:cNvPr>
            <p:cNvCxnSpPr>
              <a:cxnSpLocks/>
            </p:cNvCxnSpPr>
            <p:nvPr/>
          </p:nvCxnSpPr>
          <p:spPr>
            <a:xfrm flipH="1">
              <a:off x="617320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710211E1-1BF1-4443-A671-662F60A3EA49}"/>
                </a:ext>
              </a:extLst>
            </p:cNvPr>
            <p:cNvCxnSpPr>
              <a:cxnSpLocks/>
            </p:cNvCxnSpPr>
            <p:nvPr/>
          </p:nvCxnSpPr>
          <p:spPr>
            <a:xfrm flipH="1">
              <a:off x="60440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AB9DB93D-3239-46B4-9EAB-7A55C1697925}"/>
                </a:ext>
              </a:extLst>
            </p:cNvPr>
            <p:cNvCxnSpPr>
              <a:cxnSpLocks/>
            </p:cNvCxnSpPr>
            <p:nvPr/>
          </p:nvCxnSpPr>
          <p:spPr>
            <a:xfrm flipH="1">
              <a:off x="59148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EABCA2BD-77CE-48F8-87AE-22D7CA67BB98}"/>
                </a:ext>
              </a:extLst>
            </p:cNvPr>
            <p:cNvCxnSpPr>
              <a:cxnSpLocks/>
            </p:cNvCxnSpPr>
            <p:nvPr/>
          </p:nvCxnSpPr>
          <p:spPr>
            <a:xfrm flipH="1">
              <a:off x="57856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939A97B5-E7E3-4392-B4AB-14F29D0399F0}"/>
                </a:ext>
              </a:extLst>
            </p:cNvPr>
            <p:cNvCxnSpPr>
              <a:cxnSpLocks/>
            </p:cNvCxnSpPr>
            <p:nvPr/>
          </p:nvCxnSpPr>
          <p:spPr>
            <a:xfrm flipH="1">
              <a:off x="565651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84A1E701-CEC7-4A96-B52F-07236A67B5EF}"/>
                </a:ext>
              </a:extLst>
            </p:cNvPr>
            <p:cNvCxnSpPr>
              <a:cxnSpLocks/>
            </p:cNvCxnSpPr>
            <p:nvPr/>
          </p:nvCxnSpPr>
          <p:spPr>
            <a:xfrm flipH="1">
              <a:off x="55273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C413468E-B496-4BF0-A09F-6E6181205099}"/>
                </a:ext>
              </a:extLst>
            </p:cNvPr>
            <p:cNvCxnSpPr>
              <a:cxnSpLocks/>
            </p:cNvCxnSpPr>
            <p:nvPr/>
          </p:nvCxnSpPr>
          <p:spPr>
            <a:xfrm flipH="1">
              <a:off x="539816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D5594D8D-8F9C-48F8-8654-84CA955E13D1}"/>
                </a:ext>
              </a:extLst>
            </p:cNvPr>
            <p:cNvCxnSpPr>
              <a:cxnSpLocks/>
            </p:cNvCxnSpPr>
            <p:nvPr/>
          </p:nvCxnSpPr>
          <p:spPr>
            <a:xfrm flipH="1">
              <a:off x="52689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9EFB91B6-64B1-44DF-B378-426249083A6E}"/>
                </a:ext>
              </a:extLst>
            </p:cNvPr>
            <p:cNvCxnSpPr>
              <a:cxnSpLocks/>
            </p:cNvCxnSpPr>
            <p:nvPr/>
          </p:nvCxnSpPr>
          <p:spPr>
            <a:xfrm flipH="1">
              <a:off x="51398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DA6C0B55-ECC6-4386-ADCA-EAEEE40183CD}"/>
                </a:ext>
              </a:extLst>
            </p:cNvPr>
            <p:cNvCxnSpPr>
              <a:cxnSpLocks/>
            </p:cNvCxnSpPr>
            <p:nvPr/>
          </p:nvCxnSpPr>
          <p:spPr>
            <a:xfrm flipH="1">
              <a:off x="50106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AAB9A841-7A66-4DAD-AE7A-3C879F594835}"/>
                </a:ext>
              </a:extLst>
            </p:cNvPr>
            <p:cNvCxnSpPr>
              <a:cxnSpLocks/>
            </p:cNvCxnSpPr>
            <p:nvPr/>
          </p:nvCxnSpPr>
          <p:spPr>
            <a:xfrm flipH="1">
              <a:off x="488147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AECB72FD-F547-42B1-9F5F-CB92F2163D4B}"/>
                </a:ext>
              </a:extLst>
            </p:cNvPr>
            <p:cNvCxnSpPr>
              <a:cxnSpLocks/>
            </p:cNvCxnSpPr>
            <p:nvPr/>
          </p:nvCxnSpPr>
          <p:spPr>
            <a:xfrm flipH="1">
              <a:off x="47523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B5082E51-978F-4CCE-B9A6-AE980D4794C6}"/>
                </a:ext>
              </a:extLst>
            </p:cNvPr>
            <p:cNvCxnSpPr>
              <a:cxnSpLocks/>
            </p:cNvCxnSpPr>
            <p:nvPr/>
          </p:nvCxnSpPr>
          <p:spPr>
            <a:xfrm flipH="1">
              <a:off x="462312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D0424EA1-F656-44BD-824B-1AE92F0A68BB}"/>
                </a:ext>
              </a:extLst>
            </p:cNvPr>
            <p:cNvCxnSpPr>
              <a:cxnSpLocks/>
            </p:cNvCxnSpPr>
            <p:nvPr/>
          </p:nvCxnSpPr>
          <p:spPr>
            <a:xfrm flipH="1">
              <a:off x="44939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705DFDC8-B6BA-487A-BF86-5BEF7BD3245D}"/>
                </a:ext>
              </a:extLst>
            </p:cNvPr>
            <p:cNvCxnSpPr>
              <a:cxnSpLocks/>
            </p:cNvCxnSpPr>
            <p:nvPr/>
          </p:nvCxnSpPr>
          <p:spPr>
            <a:xfrm flipH="1">
              <a:off x="43647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8358B6A9-CCBB-4F5D-AE51-728E920B5F1E}"/>
                </a:ext>
              </a:extLst>
            </p:cNvPr>
            <p:cNvCxnSpPr>
              <a:cxnSpLocks/>
            </p:cNvCxnSpPr>
            <p:nvPr/>
          </p:nvCxnSpPr>
          <p:spPr>
            <a:xfrm flipH="1">
              <a:off x="42356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D12A225B-36CC-41CF-A6F5-30173EACA27F}"/>
                </a:ext>
              </a:extLst>
            </p:cNvPr>
            <p:cNvCxnSpPr>
              <a:cxnSpLocks/>
            </p:cNvCxnSpPr>
            <p:nvPr/>
          </p:nvCxnSpPr>
          <p:spPr>
            <a:xfrm flipH="1">
              <a:off x="41064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C4E1F173-2048-45BA-932A-BA8103592CC5}"/>
                </a:ext>
              </a:extLst>
            </p:cNvPr>
            <p:cNvCxnSpPr>
              <a:cxnSpLocks/>
            </p:cNvCxnSpPr>
            <p:nvPr/>
          </p:nvCxnSpPr>
          <p:spPr>
            <a:xfrm flipH="1">
              <a:off x="39772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C8583357-3D90-42AA-9B39-12CC1758A113}"/>
                </a:ext>
              </a:extLst>
            </p:cNvPr>
            <p:cNvCxnSpPr>
              <a:cxnSpLocks/>
            </p:cNvCxnSpPr>
            <p:nvPr/>
          </p:nvCxnSpPr>
          <p:spPr>
            <a:xfrm flipH="1">
              <a:off x="38480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BA32E484-C419-4C7C-85BD-12F3E962D679}"/>
                </a:ext>
              </a:extLst>
            </p:cNvPr>
            <p:cNvCxnSpPr>
              <a:cxnSpLocks/>
            </p:cNvCxnSpPr>
            <p:nvPr/>
          </p:nvCxnSpPr>
          <p:spPr>
            <a:xfrm flipH="1">
              <a:off x="37189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24CA7169-9ABA-470B-8D5B-AB5E52378E19}"/>
                </a:ext>
              </a:extLst>
            </p:cNvPr>
            <p:cNvCxnSpPr>
              <a:cxnSpLocks/>
            </p:cNvCxnSpPr>
            <p:nvPr/>
          </p:nvCxnSpPr>
          <p:spPr>
            <a:xfrm flipH="1">
              <a:off x="358974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DCE2454B-06A6-41CD-B615-297C68BC9175}"/>
                </a:ext>
              </a:extLst>
            </p:cNvPr>
            <p:cNvCxnSpPr>
              <a:cxnSpLocks/>
            </p:cNvCxnSpPr>
            <p:nvPr/>
          </p:nvCxnSpPr>
          <p:spPr>
            <a:xfrm flipH="1">
              <a:off x="346056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116269F9-180A-4028-A9A8-AACB3A354C9C}"/>
                </a:ext>
              </a:extLst>
            </p:cNvPr>
            <p:cNvCxnSpPr>
              <a:cxnSpLocks/>
            </p:cNvCxnSpPr>
            <p:nvPr/>
          </p:nvCxnSpPr>
          <p:spPr>
            <a:xfrm flipH="1">
              <a:off x="33313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35BD2288-4989-4CA7-9AB8-3E465D18284D}"/>
                </a:ext>
              </a:extLst>
            </p:cNvPr>
            <p:cNvCxnSpPr>
              <a:cxnSpLocks/>
            </p:cNvCxnSpPr>
            <p:nvPr/>
          </p:nvCxnSpPr>
          <p:spPr>
            <a:xfrm flipH="1">
              <a:off x="32022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36BDFF9A-EF63-4BB4-BC21-D9A4802AEDAE}"/>
                </a:ext>
              </a:extLst>
            </p:cNvPr>
            <p:cNvCxnSpPr>
              <a:cxnSpLocks/>
            </p:cNvCxnSpPr>
            <p:nvPr/>
          </p:nvCxnSpPr>
          <p:spPr>
            <a:xfrm flipH="1">
              <a:off x="30730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AF03DC90-08F9-4208-90FA-EDCA3CAD5618}"/>
                </a:ext>
              </a:extLst>
            </p:cNvPr>
            <p:cNvCxnSpPr>
              <a:cxnSpLocks/>
            </p:cNvCxnSpPr>
            <p:nvPr/>
          </p:nvCxnSpPr>
          <p:spPr>
            <a:xfrm flipH="1">
              <a:off x="29438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18F8AB60-D046-4E11-877B-B75EFE9A9818}"/>
                </a:ext>
              </a:extLst>
            </p:cNvPr>
            <p:cNvCxnSpPr>
              <a:cxnSpLocks/>
            </p:cNvCxnSpPr>
            <p:nvPr/>
          </p:nvCxnSpPr>
          <p:spPr>
            <a:xfrm flipH="1">
              <a:off x="281470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3F262183-E835-4B55-8B95-6FD38BB0A37E}"/>
                </a:ext>
              </a:extLst>
            </p:cNvPr>
            <p:cNvCxnSpPr>
              <a:cxnSpLocks/>
            </p:cNvCxnSpPr>
            <p:nvPr/>
          </p:nvCxnSpPr>
          <p:spPr>
            <a:xfrm flipH="1">
              <a:off x="268552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463C32E5-B73A-4042-920C-067C08EE6093}"/>
                </a:ext>
              </a:extLst>
            </p:cNvPr>
            <p:cNvCxnSpPr>
              <a:cxnSpLocks/>
            </p:cNvCxnSpPr>
            <p:nvPr/>
          </p:nvCxnSpPr>
          <p:spPr>
            <a:xfrm flipH="1">
              <a:off x="25563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46" name="组合 145">
              <a:extLst>
                <a:ext uri="{FF2B5EF4-FFF2-40B4-BE49-F238E27FC236}">
                  <a16:creationId xmlns:a16="http://schemas.microsoft.com/office/drawing/2014/main" xmlns="" id="{A07350F4-CE13-439D-9079-F8CAF107D425}"/>
                </a:ext>
              </a:extLst>
            </p:cNvPr>
            <p:cNvGrpSpPr/>
            <p:nvPr/>
          </p:nvGrpSpPr>
          <p:grpSpPr>
            <a:xfrm>
              <a:off x="712553" y="6379589"/>
              <a:ext cx="1857753" cy="335535"/>
              <a:chOff x="3976690" y="3017043"/>
              <a:chExt cx="4173535" cy="753797"/>
            </a:xfrm>
          </p:grpSpPr>
          <p:grpSp>
            <p:nvGrpSpPr>
              <p:cNvPr id="147" name="组合 146">
                <a:extLst>
                  <a:ext uri="{FF2B5EF4-FFF2-40B4-BE49-F238E27FC236}">
                    <a16:creationId xmlns:a16="http://schemas.microsoft.com/office/drawing/2014/main" xmlns="" id="{627B9A69-B344-4F74-B7F0-B60656DE3B62}"/>
                  </a:ext>
                </a:extLst>
              </p:cNvPr>
              <p:cNvGrpSpPr/>
              <p:nvPr/>
            </p:nvGrpSpPr>
            <p:grpSpPr>
              <a:xfrm>
                <a:off x="3976690" y="3017043"/>
                <a:ext cx="885712" cy="753797"/>
                <a:chOff x="3978054" y="3018855"/>
                <a:chExt cx="882650" cy="751191"/>
              </a:xfrm>
            </p:grpSpPr>
            <p:sp>
              <p:nvSpPr>
                <p:cNvPr id="152" name="任意多边形: 形状 151">
                  <a:extLst>
                    <a:ext uri="{FF2B5EF4-FFF2-40B4-BE49-F238E27FC236}">
                      <a16:creationId xmlns:a16="http://schemas.microsoft.com/office/drawing/2014/main" xmlns="" id="{CD5F0615-5AC2-49C4-BE1F-D6889F42D682}"/>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3" name="文本框 152">
                  <a:extLst>
                    <a:ext uri="{FF2B5EF4-FFF2-40B4-BE49-F238E27FC236}">
                      <a16:creationId xmlns:a16="http://schemas.microsoft.com/office/drawing/2014/main" xmlns="" id="{5E2D85ED-0834-4B01-A9C9-8838BC7BCF77}"/>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48" name="组合 147">
                <a:extLst>
                  <a:ext uri="{FF2B5EF4-FFF2-40B4-BE49-F238E27FC236}">
                    <a16:creationId xmlns:a16="http://schemas.microsoft.com/office/drawing/2014/main" xmlns="" id="{495FD71E-C648-401F-AAA0-11660945E9CC}"/>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50" name="文本框 149">
                  <a:extLst>
                    <a:ext uri="{FF2B5EF4-FFF2-40B4-BE49-F238E27FC236}">
                      <a16:creationId xmlns:a16="http://schemas.microsoft.com/office/drawing/2014/main" xmlns="" id="{CEDB5CA6-CCF2-48B7-B32E-756FE808FA92}"/>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51" name="椭圆 150">
                  <a:extLst>
                    <a:ext uri="{FF2B5EF4-FFF2-40B4-BE49-F238E27FC236}">
                      <a16:creationId xmlns:a16="http://schemas.microsoft.com/office/drawing/2014/main" xmlns="" id="{B4EC5EF5-690E-40FA-83D7-3201B02DD3BF}"/>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49" name="文本框 148">
                <a:extLst>
                  <a:ext uri="{FF2B5EF4-FFF2-40B4-BE49-F238E27FC236}">
                    <a16:creationId xmlns:a16="http://schemas.microsoft.com/office/drawing/2014/main" xmlns="" id="{21C3A090-F333-498B-970D-9D33BD7C808E}"/>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6" name="箭头: V 形 5">
            <a:extLst>
              <a:ext uri="{FF2B5EF4-FFF2-40B4-BE49-F238E27FC236}">
                <a16:creationId xmlns:a16="http://schemas.microsoft.com/office/drawing/2014/main" xmlns="" id="{586AC2C7-13F2-416F-9CCF-8C4105F5B41F}"/>
              </a:ext>
            </a:extLst>
          </p:cNvPr>
          <p:cNvSpPr/>
          <p:nvPr/>
        </p:nvSpPr>
        <p:spPr>
          <a:xfrm flipH="1">
            <a:off x="5537200" y="0"/>
            <a:ext cx="3378200" cy="6858000"/>
          </a:xfrm>
          <a:prstGeom prst="chevron">
            <a:avLst/>
          </a:prstGeom>
          <a:gradFill>
            <a:gsLst>
              <a:gs pos="0">
                <a:schemeClr val="accent1">
                  <a:lumMod val="6000"/>
                  <a:lumOff val="94000"/>
                </a:schemeClr>
              </a:gs>
              <a:gs pos="90000">
                <a:srgbClr val="E0EAF5"/>
              </a:gs>
            </a:gsLst>
            <a:lin ang="2700000" scaled="0"/>
          </a:gradFill>
          <a:ln w="254000">
            <a:noFill/>
          </a:ln>
          <a:effectLst>
            <a:outerShdw blurRad="596900" dist="38100" dir="10800000" sx="104000" sy="104000" algn="r" rotWithShape="0">
              <a:srgbClr val="80A7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9" name="图片 18">
            <a:extLst>
              <a:ext uri="{FF2B5EF4-FFF2-40B4-BE49-F238E27FC236}">
                <a16:creationId xmlns:a16="http://schemas.microsoft.com/office/drawing/2014/main" xmlns="" id="{B77ACC0F-C414-4B44-9347-58F53971DAD1}"/>
              </a:ext>
            </a:extLst>
          </p:cNvPr>
          <p:cNvPicPr>
            <a:picLocks noChangeAspect="1"/>
          </p:cNvPicPr>
          <p:nvPr/>
        </p:nvPicPr>
        <p:blipFill rotWithShape="1">
          <a:blip r:embed="rId2">
            <a:extLst>
              <a:ext uri="{28A0092B-C50C-407E-A947-70E740481C1C}">
                <a14:useLocalDpi xmlns:a14="http://schemas.microsoft.com/office/drawing/2010/main" val="0"/>
              </a:ext>
            </a:extLst>
          </a:blip>
          <a:srcRect l="57292" b="2562"/>
          <a:stretch/>
        </p:blipFill>
        <p:spPr>
          <a:xfrm>
            <a:off x="6985000" y="-1"/>
            <a:ext cx="5207000" cy="6858001"/>
          </a:xfrm>
          <a:custGeom>
            <a:avLst/>
            <a:gdLst>
              <a:gd name="connsiteX0" fmla="*/ 1651001 w 5207000"/>
              <a:gd name="connsiteY0" fmla="*/ 0 h 6858001"/>
              <a:gd name="connsiteX1" fmla="*/ 5207000 w 5207000"/>
              <a:gd name="connsiteY1" fmla="*/ 0 h 6858001"/>
              <a:gd name="connsiteX2" fmla="*/ 5207000 w 5207000"/>
              <a:gd name="connsiteY2" fmla="*/ 6858001 h 6858001"/>
              <a:gd name="connsiteX3" fmla="*/ 1653760 w 5207000"/>
              <a:gd name="connsiteY3" fmla="*/ 6858001 h 6858001"/>
              <a:gd name="connsiteX4" fmla="*/ 0 w 5207000"/>
              <a:gd name="connsiteY4" fmla="*/ 3426137 h 6858001"/>
              <a:gd name="connsiteX5" fmla="*/ 1651001 w 5207000"/>
              <a:gd name="connsiteY5"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7000" h="6858001">
                <a:moveTo>
                  <a:pt x="1651001" y="0"/>
                </a:moveTo>
                <a:lnTo>
                  <a:pt x="5207000" y="0"/>
                </a:lnTo>
                <a:lnTo>
                  <a:pt x="5207000" y="6858001"/>
                </a:lnTo>
                <a:lnTo>
                  <a:pt x="1653760" y="6858001"/>
                </a:lnTo>
                <a:lnTo>
                  <a:pt x="0" y="3426137"/>
                </a:lnTo>
                <a:lnTo>
                  <a:pt x="1651001" y="0"/>
                </a:lnTo>
                <a:close/>
              </a:path>
            </a:pathLst>
          </a:custGeom>
          <a:gradFill>
            <a:gsLst>
              <a:gs pos="0">
                <a:schemeClr val="accent1">
                  <a:lumMod val="6000"/>
                  <a:lumOff val="94000"/>
                </a:schemeClr>
              </a:gs>
              <a:gs pos="90000">
                <a:srgbClr val="E0EAF5"/>
              </a:gs>
            </a:gsLst>
            <a:lin ang="2700000" scaled="0"/>
          </a:gradFill>
          <a:ln w="254000">
            <a:noFill/>
          </a:ln>
          <a:effectLst>
            <a:innerShdw blurRad="190500" dist="114300" dir="13500000">
              <a:srgbClr val="546F90">
                <a:alpha val="50000"/>
              </a:srgbClr>
            </a:innerShdw>
          </a:effectLst>
        </p:spPr>
      </p:pic>
    </p:spTree>
    <p:extLst>
      <p:ext uri="{BB962C8B-B14F-4D97-AF65-F5344CB8AC3E}">
        <p14:creationId xmlns:p14="http://schemas.microsoft.com/office/powerpoint/2010/main" val="1616485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9442BF5C-7946-471A-A2F1-CED444228D89}"/>
              </a:ext>
            </a:extLst>
          </p:cNvPr>
          <p:cNvGrpSpPr/>
          <p:nvPr/>
        </p:nvGrpSpPr>
        <p:grpSpPr>
          <a:xfrm>
            <a:off x="-5111" y="6379589"/>
            <a:ext cx="12378578" cy="335535"/>
            <a:chOff x="-5111" y="6379589"/>
            <a:chExt cx="12378578" cy="335535"/>
          </a:xfrm>
        </p:grpSpPr>
        <p:cxnSp>
          <p:nvCxnSpPr>
            <p:cNvPr id="42" name="直接连接符 41">
              <a:extLst>
                <a:ext uri="{FF2B5EF4-FFF2-40B4-BE49-F238E27FC236}">
                  <a16:creationId xmlns:a16="http://schemas.microsoft.com/office/drawing/2014/main" xmlns="" id="{EA5CDFE9-5DC7-430B-9B3D-27CB3B386B4D}"/>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B57F1212-CC47-4FDD-A9B8-B8792AC4BC1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D4431893-73A6-4D71-9391-32378C4A5FC1}"/>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FD414817-EF85-45AC-BA2E-6E0E16D32FB8}"/>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0D33C899-F645-4361-BE3A-F4F80E0A4C14}"/>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8B9FF42C-DAE9-4EAC-9443-4D4176575B51}"/>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EDAB196-7537-450F-8231-4FAD0E5E1E6E}"/>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4C7FEC75-8D24-4AD6-89FB-C2FE8057E713}"/>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7C01EC06-707B-4710-9F3E-0FFAF7E648A7}"/>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C6C75223-109D-4142-94DE-BA5FF572658F}"/>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9309018-5D8C-4D3D-878A-07DAB63CF63D}"/>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6C74AD9D-9C31-44A1-8909-21E59D9BF3F6}"/>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0C16B8B6-B2B7-4B4D-91B4-8033E1831786}"/>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6275008D-F3DB-437D-8DCE-6314E5A6248F}"/>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50DAA19-7E5C-4250-93B1-12737F34D376}"/>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2B33F16-428E-456B-99B4-396E74A47D4C}"/>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17F8409F-FBCA-4559-B094-B97A110A183C}"/>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1956D654-4748-4E38-A408-9ABA0279816A}"/>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7CFB23AA-6463-4C2D-B53A-C15CD9311E54}"/>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92C4894F-1C01-4375-99F4-C6B08086429C}"/>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719D9BFA-4485-4D9F-B6C8-2EE0BC8E9830}"/>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2C1783FE-8284-406E-867D-E4939B8A286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92FE53C7-C890-414C-9E32-FD9F41924DB7}"/>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85241713-1200-4762-B49A-1F9310F9B1C0}"/>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3F549806-FB9C-4603-BF7E-103AB3A67873}"/>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E4EE1D9C-8309-4114-928A-B0D2FC95523B}"/>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069CC268-B383-4853-96A8-7A2BC7656C0C}"/>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F70F24FD-C50E-428C-9D36-216974912F5B}"/>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174CAE7C-F04F-4AA8-B9BB-8BB0DC8C42E9}"/>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8163FE0-F61E-487C-A737-6FFCF6BC96D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1344DBB-1776-48EF-9CB3-002174DF3E94}"/>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7508C544-0E90-4923-8692-241D9E65143B}"/>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F64212C5-BBF8-4782-BFAB-5B8664067A2E}"/>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B8E541A4-C2A9-4064-92A0-737E68F3143A}"/>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08E58534-8BA2-4A77-8D08-7952E39C2FCE}"/>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2377DF2E-F4A4-4367-8E60-F6D8D35431C7}"/>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CD3A0C61-253B-40B2-9175-EA75430FC1FA}"/>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CB890C92-B996-480A-9E45-CD2B56C827B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15D84884-DE23-479B-A457-1CDD333CD875}"/>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025B1A8-75FE-4E05-924E-D8AE9EBBC8D2}"/>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6A8929F6-961F-4242-BACD-2A0F662F9247}"/>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71B0A54-F7E2-4167-AB62-47B64ACB32EB}"/>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7C9F2728-16B3-4034-A6B3-852761877EF2}"/>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E5F32C35-3598-48A0-881B-765829328D19}"/>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70C3232C-F0BF-4E43-9B61-625D7DB13EE4}"/>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FC31ED47-C8FC-4B9B-B5C3-6047D80B4F64}"/>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7BC61196-DE6C-4772-97A6-0473027EDFE8}"/>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C609241A-4D49-4BEF-AA3B-CA97B41B46DE}"/>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868737B0-C784-4BB5-BBCE-E52E842C23F9}"/>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AA465233-91C9-492D-A22B-B8467C374367}"/>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1A7B074C-667C-4077-8DBE-C02C00598986}"/>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A6E0FF68-FE57-4B51-9656-CB51BFFF9AB2}"/>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A657C02E-79A5-4B4E-AF0E-3D0F683D2FAD}"/>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70B4DEB3-B4DC-4917-83AB-4B3A8700B686}"/>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77556836-8928-4D61-91B2-1ED5CFDCBE7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F38C530-6B99-4E1D-99CE-751F296AF9AC}"/>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6A396ED8-A1ED-46FE-9055-D82C6B73384C}"/>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983EA80E-100A-4FE9-B28E-732D906E2CE7}"/>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1004CD28-A48B-4C93-8F0A-6B7D19DDE0A1}"/>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01368688-363B-4F31-9D2C-234BBED90F17}"/>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DC7E96DA-8DBF-427D-9257-6959586E71D6}"/>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452F5767-31B7-4289-AD43-AA0B9DC6681E}"/>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F35C4185-DF2B-4429-8744-A55239E1D9DA}"/>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6D2FF37-0977-494D-B5ED-0D57AED93524}"/>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930DCDA9-5C9D-4A2D-B427-2E5DA195FFB1}"/>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2B980DD1-EBD1-493D-8AB0-A26C4DD3D1D0}"/>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9DD940D4-41B7-4812-B14D-17EF30C3393F}"/>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E939A194-BC79-44E9-A02A-0ABED7AB8A9F}"/>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0996BE18-A3DF-4ADD-8EB3-315E10743BB3}"/>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D9D6830F-6E9A-4372-9520-983E9F093FA7}"/>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BFF54867-0ADA-4465-853B-65CE3B656E37}"/>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4919153F-AB69-4B2F-9507-525226B44E68}"/>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ECCBE9B6-CC67-4AB3-99DF-685093348355}"/>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3FED6713-666A-4B89-9300-2361A5866D4D}"/>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12CD3671-5778-4189-B401-957FCFD792B7}"/>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A86ADBDE-2753-4AA7-9138-C4542E8F4E2D}"/>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89B354C9-E130-48B4-8854-2A9889339A01}"/>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2BE1F2C5-AEF7-4AE1-ACFC-DF9D7EB1CA67}"/>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41621B6A-37B5-4ABA-A63E-9DB5501CF5AB}"/>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CD38F7C2-D2D6-48AA-BDF7-F54ED5EB0254}"/>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F275E8EB-118E-4F7D-B4CE-5F01C308EE1E}"/>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xmlns="" id="{DE510F80-D29A-44B3-9F10-13E8289F110C}"/>
                </a:ext>
              </a:extLst>
            </p:cNvPr>
            <p:cNvGrpSpPr/>
            <p:nvPr/>
          </p:nvGrpSpPr>
          <p:grpSpPr>
            <a:xfrm>
              <a:off x="9798050" y="6379589"/>
              <a:ext cx="1857753" cy="335535"/>
              <a:chOff x="3976690" y="3017043"/>
              <a:chExt cx="4173535" cy="753797"/>
            </a:xfrm>
          </p:grpSpPr>
          <p:grpSp>
            <p:nvGrpSpPr>
              <p:cNvPr id="136" name="组合 135">
                <a:extLst>
                  <a:ext uri="{FF2B5EF4-FFF2-40B4-BE49-F238E27FC236}">
                    <a16:creationId xmlns:a16="http://schemas.microsoft.com/office/drawing/2014/main" xmlns="" id="{9A49CE44-3C3F-4E95-A01B-D1AE7C82918E}"/>
                  </a:ext>
                </a:extLst>
              </p:cNvPr>
              <p:cNvGrpSpPr/>
              <p:nvPr/>
            </p:nvGrpSpPr>
            <p:grpSpPr>
              <a:xfrm>
                <a:off x="3976690" y="3017043"/>
                <a:ext cx="885712" cy="753797"/>
                <a:chOff x="3978054" y="3018855"/>
                <a:chExt cx="882650" cy="751191"/>
              </a:xfrm>
            </p:grpSpPr>
            <p:sp>
              <p:nvSpPr>
                <p:cNvPr id="141" name="任意多边形: 形状 140">
                  <a:extLst>
                    <a:ext uri="{FF2B5EF4-FFF2-40B4-BE49-F238E27FC236}">
                      <a16:creationId xmlns:a16="http://schemas.microsoft.com/office/drawing/2014/main" xmlns="" id="{3839F5E8-80C1-439D-A07E-3D38BE977AD1}"/>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2" name="文本框 141">
                  <a:extLst>
                    <a:ext uri="{FF2B5EF4-FFF2-40B4-BE49-F238E27FC236}">
                      <a16:creationId xmlns:a16="http://schemas.microsoft.com/office/drawing/2014/main" xmlns="" id="{6B39A44E-B9C0-4758-BBE5-EC93ED2BC557}"/>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37" name="组合 136">
                <a:extLst>
                  <a:ext uri="{FF2B5EF4-FFF2-40B4-BE49-F238E27FC236}">
                    <a16:creationId xmlns:a16="http://schemas.microsoft.com/office/drawing/2014/main" xmlns="" id="{EDCA18C3-B302-479D-91FD-7D96BE1213C3}"/>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39" name="文本框 138">
                  <a:extLst>
                    <a:ext uri="{FF2B5EF4-FFF2-40B4-BE49-F238E27FC236}">
                      <a16:creationId xmlns:a16="http://schemas.microsoft.com/office/drawing/2014/main" xmlns="" id="{E4B58E98-C839-45CD-A4A3-C1C9A4CD932C}"/>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40" name="椭圆 139">
                  <a:extLst>
                    <a:ext uri="{FF2B5EF4-FFF2-40B4-BE49-F238E27FC236}">
                      <a16:creationId xmlns:a16="http://schemas.microsoft.com/office/drawing/2014/main" xmlns="" id="{AA1C2950-ED57-4F3B-9FFB-E7654F1504D3}"/>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8" name="文本框 137">
                <a:extLst>
                  <a:ext uri="{FF2B5EF4-FFF2-40B4-BE49-F238E27FC236}">
                    <a16:creationId xmlns:a16="http://schemas.microsoft.com/office/drawing/2014/main" xmlns="" id="{A42B4E4A-46CF-44E3-B8CF-C8B4A1730F92}"/>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6" name="箭头: V 形 5">
            <a:extLst>
              <a:ext uri="{FF2B5EF4-FFF2-40B4-BE49-F238E27FC236}">
                <a16:creationId xmlns:a16="http://schemas.microsoft.com/office/drawing/2014/main" xmlns="" id="{586AC2C7-13F2-416F-9CCF-8C4105F5B41F}"/>
              </a:ext>
            </a:extLst>
          </p:cNvPr>
          <p:cNvSpPr/>
          <p:nvPr/>
        </p:nvSpPr>
        <p:spPr>
          <a:xfrm>
            <a:off x="3356429" y="0"/>
            <a:ext cx="3378200" cy="6858000"/>
          </a:xfrm>
          <a:prstGeom prst="chevron">
            <a:avLst/>
          </a:prstGeom>
          <a:gradFill>
            <a:gsLst>
              <a:gs pos="0">
                <a:schemeClr val="accent1">
                  <a:lumMod val="6000"/>
                  <a:lumOff val="94000"/>
                </a:schemeClr>
              </a:gs>
              <a:gs pos="90000">
                <a:srgbClr val="E0EAF5"/>
              </a:gs>
            </a:gsLst>
            <a:lin ang="2700000" scaled="0"/>
          </a:gradFill>
          <a:ln w="254000">
            <a:noFill/>
          </a:ln>
          <a:effectLst>
            <a:outerShdw blurRad="596900" dist="38100" dir="18900000" sx="105000" sy="105000" algn="bl" rotWithShape="0">
              <a:srgbClr val="80A7C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a:extLst>
              <a:ext uri="{FF2B5EF4-FFF2-40B4-BE49-F238E27FC236}">
                <a16:creationId xmlns:a16="http://schemas.microsoft.com/office/drawing/2014/main" xmlns="" id="{5E246BB4-51DA-450B-861E-E195C1AF7B57}"/>
              </a:ext>
            </a:extLst>
          </p:cNvPr>
          <p:cNvSpPr txBox="1"/>
          <p:nvPr/>
        </p:nvSpPr>
        <p:spPr>
          <a:xfrm>
            <a:off x="7589214" y="462191"/>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r"/>
            <a:r>
              <a:rPr lang="zh-CN" altLang="en-US" dirty="0"/>
              <a:t>在此输入标题</a:t>
            </a:r>
          </a:p>
        </p:txBody>
      </p:sp>
      <p:sp>
        <p:nvSpPr>
          <p:cNvPr id="24" name="文本框 23">
            <a:extLst>
              <a:ext uri="{FF2B5EF4-FFF2-40B4-BE49-F238E27FC236}">
                <a16:creationId xmlns:a16="http://schemas.microsoft.com/office/drawing/2014/main" xmlns="" id="{83BEA290-565E-45BE-93A8-CD3A5913CA9C}"/>
              </a:ext>
            </a:extLst>
          </p:cNvPr>
          <p:cNvSpPr txBox="1"/>
          <p:nvPr/>
        </p:nvSpPr>
        <p:spPr>
          <a:xfrm>
            <a:off x="7690303" y="1108468"/>
            <a:ext cx="4057650" cy="369332"/>
          </a:xfrm>
          <a:prstGeom prst="rect">
            <a:avLst/>
          </a:prstGeom>
          <a:noFill/>
        </p:spPr>
        <p:txBody>
          <a:bodyPr wrap="square" rtlCol="0">
            <a:spAutoFit/>
          </a:bodyPr>
          <a:lstStyle/>
          <a:p>
            <a:pPr algn="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grpSp>
        <p:nvGrpSpPr>
          <p:cNvPr id="32" name="组合 31">
            <a:extLst>
              <a:ext uri="{FF2B5EF4-FFF2-40B4-BE49-F238E27FC236}">
                <a16:creationId xmlns:a16="http://schemas.microsoft.com/office/drawing/2014/main" xmlns="" id="{D1543BE4-ED64-494B-A399-EE1CDD110426}"/>
              </a:ext>
            </a:extLst>
          </p:cNvPr>
          <p:cNvGrpSpPr/>
          <p:nvPr/>
        </p:nvGrpSpPr>
        <p:grpSpPr>
          <a:xfrm>
            <a:off x="7783488" y="3292342"/>
            <a:ext cx="1889209" cy="659662"/>
            <a:chOff x="1550945" y="4159448"/>
            <a:chExt cx="1889209" cy="659662"/>
          </a:xfrm>
        </p:grpSpPr>
        <p:sp>
          <p:nvSpPr>
            <p:cNvPr id="33" name="文本框 32">
              <a:extLst>
                <a:ext uri="{FF2B5EF4-FFF2-40B4-BE49-F238E27FC236}">
                  <a16:creationId xmlns:a16="http://schemas.microsoft.com/office/drawing/2014/main" xmlns="" id="{23D85E3D-A0E4-4FA6-B3ED-943281E15CA0}"/>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4" name="文本框 33">
              <a:extLst>
                <a:ext uri="{FF2B5EF4-FFF2-40B4-BE49-F238E27FC236}">
                  <a16:creationId xmlns:a16="http://schemas.microsoft.com/office/drawing/2014/main" xmlns="" id="{52609E22-54E2-4F06-9A69-7C9A4C4F4340}"/>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35" name="组合 34">
            <a:extLst>
              <a:ext uri="{FF2B5EF4-FFF2-40B4-BE49-F238E27FC236}">
                <a16:creationId xmlns:a16="http://schemas.microsoft.com/office/drawing/2014/main" xmlns="" id="{D1DEBAD3-DC16-4BFE-8F47-D36D550298A3}"/>
              </a:ext>
            </a:extLst>
          </p:cNvPr>
          <p:cNvGrpSpPr/>
          <p:nvPr/>
        </p:nvGrpSpPr>
        <p:grpSpPr>
          <a:xfrm>
            <a:off x="9900557" y="3279642"/>
            <a:ext cx="1889209" cy="659662"/>
            <a:chOff x="1550945" y="4159448"/>
            <a:chExt cx="1889209" cy="659662"/>
          </a:xfrm>
        </p:grpSpPr>
        <p:sp>
          <p:nvSpPr>
            <p:cNvPr id="36" name="文本框 35">
              <a:extLst>
                <a:ext uri="{FF2B5EF4-FFF2-40B4-BE49-F238E27FC236}">
                  <a16:creationId xmlns:a16="http://schemas.microsoft.com/office/drawing/2014/main" xmlns="" id="{C6319095-B634-422D-8F0D-1D59EACCE6C5}"/>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7" name="文本框 36">
              <a:extLst>
                <a:ext uri="{FF2B5EF4-FFF2-40B4-BE49-F238E27FC236}">
                  <a16:creationId xmlns:a16="http://schemas.microsoft.com/office/drawing/2014/main" xmlns="" id="{4488139B-B4C9-45FB-AE4A-386A1CCE58DE}"/>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4" name="组合 3">
            <a:extLst>
              <a:ext uri="{FF2B5EF4-FFF2-40B4-BE49-F238E27FC236}">
                <a16:creationId xmlns:a16="http://schemas.microsoft.com/office/drawing/2014/main" xmlns="" id="{1B5E7DF0-6539-4E68-B512-04068AF8AD23}"/>
              </a:ext>
            </a:extLst>
          </p:cNvPr>
          <p:cNvGrpSpPr/>
          <p:nvPr/>
        </p:nvGrpSpPr>
        <p:grpSpPr>
          <a:xfrm>
            <a:off x="8064216" y="1810600"/>
            <a:ext cx="1341326" cy="1341324"/>
            <a:chOff x="7836806" y="1709801"/>
            <a:chExt cx="1542921" cy="1542921"/>
          </a:xfrm>
        </p:grpSpPr>
        <p:sp>
          <p:nvSpPr>
            <p:cNvPr id="27" name="矩形: 圆角 26">
              <a:extLst>
                <a:ext uri="{FF2B5EF4-FFF2-40B4-BE49-F238E27FC236}">
                  <a16:creationId xmlns:a16="http://schemas.microsoft.com/office/drawing/2014/main" xmlns="" id="{48F0E877-71F8-46CC-A59E-0A5D33F8030D}"/>
                </a:ext>
              </a:extLst>
            </p:cNvPr>
            <p:cNvSpPr/>
            <p:nvPr/>
          </p:nvSpPr>
          <p:spPr>
            <a:xfrm>
              <a:off x="7836806" y="1709801"/>
              <a:ext cx="1542921" cy="1542921"/>
            </a:xfrm>
            <a:prstGeom prst="roundRect">
              <a:avLst>
                <a:gd name="adj" fmla="val 50000"/>
              </a:avLst>
            </a:prstGeom>
            <a:solidFill>
              <a:srgbClr val="D4E0ED"/>
            </a:solidFill>
            <a:ln w="254000">
              <a:gradFill flip="none" rotWithShape="1">
                <a:gsLst>
                  <a:gs pos="35000">
                    <a:schemeClr val="bg1">
                      <a:alpha val="68000"/>
                    </a:schemeClr>
                  </a:gs>
                  <a:gs pos="70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E0015465-BDC3-45B9-A1EF-03E80B8D77A5}"/>
                </a:ext>
              </a:extLst>
            </p:cNvPr>
            <p:cNvGrpSpPr/>
            <p:nvPr/>
          </p:nvGrpSpPr>
          <p:grpSpPr>
            <a:xfrm>
              <a:off x="8261508" y="2144183"/>
              <a:ext cx="705179" cy="744405"/>
              <a:chOff x="8261508" y="2144183"/>
              <a:chExt cx="705179" cy="744405"/>
            </a:xfrm>
          </p:grpSpPr>
          <p:sp>
            <p:nvSpPr>
              <p:cNvPr id="57" name="任意多边形: 形状 56">
                <a:extLst>
                  <a:ext uri="{FF2B5EF4-FFF2-40B4-BE49-F238E27FC236}">
                    <a16:creationId xmlns:a16="http://schemas.microsoft.com/office/drawing/2014/main" xmlns="" id="{E4E8B2C6-8CFC-4C1D-BB89-4D92FDA9C4EA}"/>
                  </a:ext>
                </a:extLst>
              </p:cNvPr>
              <p:cNvSpPr/>
              <p:nvPr/>
            </p:nvSpPr>
            <p:spPr>
              <a:xfrm>
                <a:off x="8645801" y="2552780"/>
                <a:ext cx="81292" cy="148163"/>
              </a:xfrm>
              <a:custGeom>
                <a:avLst/>
                <a:gdLst>
                  <a:gd name="connsiteX0" fmla="*/ 82112 w 88769"/>
                  <a:gd name="connsiteY0" fmla="*/ 1040 h 161790"/>
                  <a:gd name="connsiteX1" fmla="*/ 66237 w 88769"/>
                  <a:gd name="connsiteY1" fmla="*/ 6993 h 161790"/>
                  <a:gd name="connsiteX2" fmla="*/ 355 w 88769"/>
                  <a:gd name="connsiteY2" fmla="*/ 146904 h 161790"/>
                  <a:gd name="connsiteX3" fmla="*/ 7003 w 88769"/>
                  <a:gd name="connsiteY3" fmla="*/ 160696 h 161790"/>
                  <a:gd name="connsiteX4" fmla="*/ 21787 w 88769"/>
                  <a:gd name="connsiteY4" fmla="*/ 156727 h 161790"/>
                  <a:gd name="connsiteX5" fmla="*/ 87569 w 88769"/>
                  <a:gd name="connsiteY5" fmla="*/ 16817 h 161790"/>
                  <a:gd name="connsiteX6" fmla="*/ 82112 w 88769"/>
                  <a:gd name="connsiteY6" fmla="*/ 1040 h 161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769" h="161790">
                    <a:moveTo>
                      <a:pt x="82112" y="1040"/>
                    </a:moveTo>
                    <a:cubicBezTo>
                      <a:pt x="76059" y="-1639"/>
                      <a:pt x="69015" y="1040"/>
                      <a:pt x="66237" y="6993"/>
                    </a:cubicBezTo>
                    <a:lnTo>
                      <a:pt x="355" y="146904"/>
                    </a:lnTo>
                    <a:cubicBezTo>
                      <a:pt x="-1034" y="152461"/>
                      <a:pt x="1745" y="158315"/>
                      <a:pt x="7003" y="160696"/>
                    </a:cubicBezTo>
                    <a:cubicBezTo>
                      <a:pt x="12262" y="163078"/>
                      <a:pt x="18413" y="161490"/>
                      <a:pt x="21787" y="156727"/>
                    </a:cubicBezTo>
                    <a:lnTo>
                      <a:pt x="87569" y="16817"/>
                    </a:lnTo>
                    <a:cubicBezTo>
                      <a:pt x="90446" y="10963"/>
                      <a:pt x="87966" y="3917"/>
                      <a:pt x="82112" y="1040"/>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58" name="任意多边形: 形状 57">
                <a:extLst>
                  <a:ext uri="{FF2B5EF4-FFF2-40B4-BE49-F238E27FC236}">
                    <a16:creationId xmlns:a16="http://schemas.microsoft.com/office/drawing/2014/main" xmlns="" id="{844D55A3-BC21-4AF0-A451-2929395085C6}"/>
                  </a:ext>
                </a:extLst>
              </p:cNvPr>
              <p:cNvSpPr/>
              <p:nvPr/>
            </p:nvSpPr>
            <p:spPr>
              <a:xfrm>
                <a:off x="8261508" y="2144183"/>
                <a:ext cx="705179" cy="744405"/>
              </a:xfrm>
              <a:custGeom>
                <a:avLst/>
                <a:gdLst>
                  <a:gd name="connsiteX0" fmla="*/ 663079 w 770036"/>
                  <a:gd name="connsiteY0" fmla="*/ 0 h 812869"/>
                  <a:gd name="connsiteX1" fmla="*/ 106958 w 770036"/>
                  <a:gd name="connsiteY1" fmla="*/ 0 h 812869"/>
                  <a:gd name="connsiteX2" fmla="*/ 31353 w 770036"/>
                  <a:gd name="connsiteY2" fmla="*/ 31356 h 812869"/>
                  <a:gd name="connsiteX3" fmla="*/ 0 w 770036"/>
                  <a:gd name="connsiteY3" fmla="*/ 106967 h 812869"/>
                  <a:gd name="connsiteX4" fmla="*/ 0 w 770036"/>
                  <a:gd name="connsiteY4" fmla="*/ 705902 h 812869"/>
                  <a:gd name="connsiteX5" fmla="*/ 31353 w 770036"/>
                  <a:gd name="connsiteY5" fmla="*/ 781513 h 812869"/>
                  <a:gd name="connsiteX6" fmla="*/ 106958 w 770036"/>
                  <a:gd name="connsiteY6" fmla="*/ 812869 h 812869"/>
                  <a:gd name="connsiteX7" fmla="*/ 663079 w 770036"/>
                  <a:gd name="connsiteY7" fmla="*/ 812869 h 812869"/>
                  <a:gd name="connsiteX8" fmla="*/ 738684 w 770036"/>
                  <a:gd name="connsiteY8" fmla="*/ 781513 h 812869"/>
                  <a:gd name="connsiteX9" fmla="*/ 770037 w 770036"/>
                  <a:gd name="connsiteY9" fmla="*/ 705902 h 812869"/>
                  <a:gd name="connsiteX10" fmla="*/ 770037 w 770036"/>
                  <a:gd name="connsiteY10" fmla="*/ 106967 h 812869"/>
                  <a:gd name="connsiteX11" fmla="*/ 738684 w 770036"/>
                  <a:gd name="connsiteY11" fmla="*/ 31356 h 812869"/>
                  <a:gd name="connsiteX12" fmla="*/ 663079 w 770036"/>
                  <a:gd name="connsiteY12" fmla="*/ 0 h 812869"/>
                  <a:gd name="connsiteX13" fmla="*/ 319087 w 770036"/>
                  <a:gd name="connsiteY13" fmla="*/ 641702 h 812869"/>
                  <a:gd name="connsiteX14" fmla="*/ 275530 w 770036"/>
                  <a:gd name="connsiteY14" fmla="*/ 684469 h 812869"/>
                  <a:gd name="connsiteX15" fmla="*/ 212725 w 770036"/>
                  <a:gd name="connsiteY15" fmla="*/ 684469 h 812869"/>
                  <a:gd name="connsiteX16" fmla="*/ 169168 w 770036"/>
                  <a:gd name="connsiteY16" fmla="*/ 641702 h 812869"/>
                  <a:gd name="connsiteX17" fmla="*/ 169168 w 770036"/>
                  <a:gd name="connsiteY17" fmla="*/ 484824 h 812869"/>
                  <a:gd name="connsiteX18" fmla="*/ 238919 w 770036"/>
                  <a:gd name="connsiteY18" fmla="*/ 484824 h 812869"/>
                  <a:gd name="connsiteX19" fmla="*/ 249634 w 770036"/>
                  <a:gd name="connsiteY19" fmla="*/ 474107 h 812869"/>
                  <a:gd name="connsiteX20" fmla="*/ 238919 w 770036"/>
                  <a:gd name="connsiteY20" fmla="*/ 463391 h 812869"/>
                  <a:gd name="connsiteX21" fmla="*/ 169168 w 770036"/>
                  <a:gd name="connsiteY21" fmla="*/ 463391 h 812869"/>
                  <a:gd name="connsiteX22" fmla="*/ 169168 w 770036"/>
                  <a:gd name="connsiteY22" fmla="*/ 385001 h 812869"/>
                  <a:gd name="connsiteX23" fmla="*/ 238919 w 770036"/>
                  <a:gd name="connsiteY23" fmla="*/ 385001 h 812869"/>
                  <a:gd name="connsiteX24" fmla="*/ 249634 w 770036"/>
                  <a:gd name="connsiteY24" fmla="*/ 374285 h 812869"/>
                  <a:gd name="connsiteX25" fmla="*/ 238919 w 770036"/>
                  <a:gd name="connsiteY25" fmla="*/ 363568 h 812869"/>
                  <a:gd name="connsiteX26" fmla="*/ 169168 w 770036"/>
                  <a:gd name="connsiteY26" fmla="*/ 363568 h 812869"/>
                  <a:gd name="connsiteX27" fmla="*/ 169168 w 770036"/>
                  <a:gd name="connsiteY27" fmla="*/ 284683 h 812869"/>
                  <a:gd name="connsiteX28" fmla="*/ 238919 w 770036"/>
                  <a:gd name="connsiteY28" fmla="*/ 284683 h 812869"/>
                  <a:gd name="connsiteX29" fmla="*/ 249634 w 770036"/>
                  <a:gd name="connsiteY29" fmla="*/ 273966 h 812869"/>
                  <a:gd name="connsiteX30" fmla="*/ 238919 w 770036"/>
                  <a:gd name="connsiteY30" fmla="*/ 263250 h 812869"/>
                  <a:gd name="connsiteX31" fmla="*/ 169168 w 770036"/>
                  <a:gd name="connsiteY31" fmla="*/ 263250 h 812869"/>
                  <a:gd name="connsiteX32" fmla="*/ 169168 w 770036"/>
                  <a:gd name="connsiteY32" fmla="*/ 171068 h 812869"/>
                  <a:gd name="connsiteX33" fmla="*/ 212725 w 770036"/>
                  <a:gd name="connsiteY33" fmla="*/ 128301 h 812869"/>
                  <a:gd name="connsiteX34" fmla="*/ 275729 w 770036"/>
                  <a:gd name="connsiteY34" fmla="*/ 128301 h 812869"/>
                  <a:gd name="connsiteX35" fmla="*/ 319187 w 770036"/>
                  <a:gd name="connsiteY35" fmla="*/ 171068 h 812869"/>
                  <a:gd name="connsiteX36" fmla="*/ 319187 w 770036"/>
                  <a:gd name="connsiteY36" fmla="*/ 641702 h 812869"/>
                  <a:gd name="connsiteX37" fmla="*/ 579636 w 770036"/>
                  <a:gd name="connsiteY37" fmla="*/ 430844 h 812869"/>
                  <a:gd name="connsiteX38" fmla="*/ 470594 w 770036"/>
                  <a:gd name="connsiteY38" fmla="*/ 664227 h 812869"/>
                  <a:gd name="connsiteX39" fmla="*/ 458391 w 770036"/>
                  <a:gd name="connsiteY39" fmla="*/ 675737 h 812869"/>
                  <a:gd name="connsiteX40" fmla="*/ 441722 w 770036"/>
                  <a:gd name="connsiteY40" fmla="*/ 674943 h 812869"/>
                  <a:gd name="connsiteX41" fmla="*/ 368994 w 770036"/>
                  <a:gd name="connsiteY41" fmla="*/ 640710 h 812869"/>
                  <a:gd name="connsiteX42" fmla="*/ 357485 w 770036"/>
                  <a:gd name="connsiteY42" fmla="*/ 628505 h 812869"/>
                  <a:gd name="connsiteX43" fmla="*/ 358279 w 770036"/>
                  <a:gd name="connsiteY43" fmla="*/ 611835 h 812869"/>
                  <a:gd name="connsiteX44" fmla="*/ 467816 w 770036"/>
                  <a:gd name="connsiteY44" fmla="*/ 378552 h 812869"/>
                  <a:gd name="connsiteX45" fmla="*/ 480020 w 770036"/>
                  <a:gd name="connsiteY45" fmla="*/ 367041 h 812869"/>
                  <a:gd name="connsiteX46" fmla="*/ 496689 w 770036"/>
                  <a:gd name="connsiteY46" fmla="*/ 367835 h 812869"/>
                  <a:gd name="connsiteX47" fmla="*/ 569218 w 770036"/>
                  <a:gd name="connsiteY47" fmla="*/ 401771 h 812869"/>
                  <a:gd name="connsiteX48" fmla="*/ 580727 w 770036"/>
                  <a:gd name="connsiteY48" fmla="*/ 413976 h 812869"/>
                  <a:gd name="connsiteX49" fmla="*/ 579934 w 770036"/>
                  <a:gd name="connsiteY49" fmla="*/ 430646 h 812869"/>
                  <a:gd name="connsiteX50" fmla="*/ 579636 w 770036"/>
                  <a:gd name="connsiteY50" fmla="*/ 430844 h 812869"/>
                  <a:gd name="connsiteX51" fmla="*/ 599480 w 770036"/>
                  <a:gd name="connsiteY51" fmla="*/ 368827 h 812869"/>
                  <a:gd name="connsiteX52" fmla="*/ 580628 w 770036"/>
                  <a:gd name="connsiteY52" fmla="*/ 375674 h 812869"/>
                  <a:gd name="connsiteX53" fmla="*/ 509488 w 770036"/>
                  <a:gd name="connsiteY53" fmla="*/ 342334 h 812869"/>
                  <a:gd name="connsiteX54" fmla="*/ 501352 w 770036"/>
                  <a:gd name="connsiteY54" fmla="*/ 330724 h 812869"/>
                  <a:gd name="connsiteX55" fmla="*/ 507305 w 770036"/>
                  <a:gd name="connsiteY55" fmla="*/ 317825 h 812869"/>
                  <a:gd name="connsiteX56" fmla="*/ 571500 w 770036"/>
                  <a:gd name="connsiteY56" fmla="*/ 272875 h 812869"/>
                  <a:gd name="connsiteX57" fmla="*/ 585688 w 770036"/>
                  <a:gd name="connsiteY57" fmla="*/ 271783 h 812869"/>
                  <a:gd name="connsiteX58" fmla="*/ 593626 w 770036"/>
                  <a:gd name="connsiteY58" fmla="*/ 283591 h 812869"/>
                  <a:gd name="connsiteX59" fmla="*/ 600373 w 770036"/>
                  <a:gd name="connsiteY59" fmla="*/ 361782 h 812869"/>
                  <a:gd name="connsiteX60" fmla="*/ 599480 w 770036"/>
                  <a:gd name="connsiteY60" fmla="*/ 368827 h 81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70036" h="812869">
                    <a:moveTo>
                      <a:pt x="663079" y="0"/>
                    </a:moveTo>
                    <a:lnTo>
                      <a:pt x="106958" y="0"/>
                    </a:lnTo>
                    <a:cubicBezTo>
                      <a:pt x="78581" y="0"/>
                      <a:pt x="51395" y="11312"/>
                      <a:pt x="31353" y="31356"/>
                    </a:cubicBezTo>
                    <a:cubicBezTo>
                      <a:pt x="11311" y="51400"/>
                      <a:pt x="0" y="78588"/>
                      <a:pt x="0" y="106967"/>
                    </a:cubicBezTo>
                    <a:lnTo>
                      <a:pt x="0" y="705902"/>
                    </a:lnTo>
                    <a:cubicBezTo>
                      <a:pt x="0" y="734281"/>
                      <a:pt x="11311" y="761469"/>
                      <a:pt x="31353" y="781513"/>
                    </a:cubicBezTo>
                    <a:cubicBezTo>
                      <a:pt x="51395" y="801557"/>
                      <a:pt x="78581" y="812869"/>
                      <a:pt x="106958" y="812869"/>
                    </a:cubicBezTo>
                    <a:lnTo>
                      <a:pt x="663079" y="812869"/>
                    </a:lnTo>
                    <a:cubicBezTo>
                      <a:pt x="691455" y="812869"/>
                      <a:pt x="718641" y="801557"/>
                      <a:pt x="738684" y="781513"/>
                    </a:cubicBezTo>
                    <a:cubicBezTo>
                      <a:pt x="758726" y="761469"/>
                      <a:pt x="770037" y="734281"/>
                      <a:pt x="770037" y="705902"/>
                    </a:cubicBezTo>
                    <a:lnTo>
                      <a:pt x="770037" y="106967"/>
                    </a:lnTo>
                    <a:cubicBezTo>
                      <a:pt x="770037" y="78588"/>
                      <a:pt x="758726" y="51400"/>
                      <a:pt x="738684" y="31356"/>
                    </a:cubicBezTo>
                    <a:cubicBezTo>
                      <a:pt x="718641" y="11312"/>
                      <a:pt x="691455" y="0"/>
                      <a:pt x="663079" y="0"/>
                    </a:cubicBezTo>
                    <a:close/>
                    <a:moveTo>
                      <a:pt x="319087" y="641702"/>
                    </a:moveTo>
                    <a:cubicBezTo>
                      <a:pt x="318691" y="665417"/>
                      <a:pt x="299343" y="684469"/>
                      <a:pt x="275530" y="684469"/>
                    </a:cubicBezTo>
                    <a:lnTo>
                      <a:pt x="212725" y="684469"/>
                    </a:lnTo>
                    <a:cubicBezTo>
                      <a:pt x="189012" y="684469"/>
                      <a:pt x="169565" y="665417"/>
                      <a:pt x="169168" y="641702"/>
                    </a:cubicBezTo>
                    <a:lnTo>
                      <a:pt x="169168" y="484824"/>
                    </a:lnTo>
                    <a:lnTo>
                      <a:pt x="238919" y="484824"/>
                    </a:lnTo>
                    <a:cubicBezTo>
                      <a:pt x="244872" y="484824"/>
                      <a:pt x="249634" y="480061"/>
                      <a:pt x="249634" y="474107"/>
                    </a:cubicBezTo>
                    <a:cubicBezTo>
                      <a:pt x="249634" y="468154"/>
                      <a:pt x="244872" y="463391"/>
                      <a:pt x="238919" y="463391"/>
                    </a:cubicBezTo>
                    <a:lnTo>
                      <a:pt x="169168" y="463391"/>
                    </a:lnTo>
                    <a:lnTo>
                      <a:pt x="169168" y="385001"/>
                    </a:lnTo>
                    <a:lnTo>
                      <a:pt x="238919" y="385001"/>
                    </a:lnTo>
                    <a:cubicBezTo>
                      <a:pt x="244872" y="385001"/>
                      <a:pt x="249634" y="380239"/>
                      <a:pt x="249634" y="374285"/>
                    </a:cubicBezTo>
                    <a:cubicBezTo>
                      <a:pt x="249634" y="368331"/>
                      <a:pt x="244872" y="363568"/>
                      <a:pt x="238919" y="363568"/>
                    </a:cubicBezTo>
                    <a:lnTo>
                      <a:pt x="169168" y="363568"/>
                    </a:lnTo>
                    <a:lnTo>
                      <a:pt x="169168" y="284683"/>
                    </a:lnTo>
                    <a:lnTo>
                      <a:pt x="238919" y="284683"/>
                    </a:lnTo>
                    <a:cubicBezTo>
                      <a:pt x="244872" y="284683"/>
                      <a:pt x="249634" y="279920"/>
                      <a:pt x="249634" y="273966"/>
                    </a:cubicBezTo>
                    <a:cubicBezTo>
                      <a:pt x="249634" y="268013"/>
                      <a:pt x="244872" y="263250"/>
                      <a:pt x="238919" y="263250"/>
                    </a:cubicBezTo>
                    <a:lnTo>
                      <a:pt x="169168" y="263250"/>
                    </a:lnTo>
                    <a:lnTo>
                      <a:pt x="169168" y="171068"/>
                    </a:lnTo>
                    <a:cubicBezTo>
                      <a:pt x="169565" y="147352"/>
                      <a:pt x="188912" y="128301"/>
                      <a:pt x="212725" y="128301"/>
                    </a:cubicBezTo>
                    <a:lnTo>
                      <a:pt x="275729" y="128301"/>
                    </a:lnTo>
                    <a:cubicBezTo>
                      <a:pt x="299442" y="128400"/>
                      <a:pt x="318790" y="147352"/>
                      <a:pt x="319187" y="171068"/>
                    </a:cubicBezTo>
                    <a:lnTo>
                      <a:pt x="319187" y="641702"/>
                    </a:lnTo>
                    <a:close/>
                    <a:moveTo>
                      <a:pt x="579636" y="430844"/>
                    </a:moveTo>
                    <a:lnTo>
                      <a:pt x="470594" y="664227"/>
                    </a:lnTo>
                    <a:cubicBezTo>
                      <a:pt x="468312" y="669585"/>
                      <a:pt x="463848" y="673653"/>
                      <a:pt x="458391" y="675737"/>
                    </a:cubicBezTo>
                    <a:cubicBezTo>
                      <a:pt x="452934" y="677722"/>
                      <a:pt x="446881" y="677424"/>
                      <a:pt x="441722" y="674943"/>
                    </a:cubicBezTo>
                    <a:lnTo>
                      <a:pt x="368994" y="640710"/>
                    </a:lnTo>
                    <a:cubicBezTo>
                      <a:pt x="363637" y="638428"/>
                      <a:pt x="359569" y="633962"/>
                      <a:pt x="357485" y="628505"/>
                    </a:cubicBezTo>
                    <a:cubicBezTo>
                      <a:pt x="355501" y="623047"/>
                      <a:pt x="355798" y="616995"/>
                      <a:pt x="358279" y="611835"/>
                    </a:cubicBezTo>
                    <a:lnTo>
                      <a:pt x="467816" y="378552"/>
                    </a:lnTo>
                    <a:cubicBezTo>
                      <a:pt x="470098" y="373193"/>
                      <a:pt x="474563" y="369125"/>
                      <a:pt x="480020" y="367041"/>
                    </a:cubicBezTo>
                    <a:cubicBezTo>
                      <a:pt x="485477" y="365057"/>
                      <a:pt x="491530" y="365354"/>
                      <a:pt x="496689" y="367835"/>
                    </a:cubicBezTo>
                    <a:lnTo>
                      <a:pt x="569218" y="401771"/>
                    </a:lnTo>
                    <a:cubicBezTo>
                      <a:pt x="574576" y="404053"/>
                      <a:pt x="578644" y="408518"/>
                      <a:pt x="580727" y="413976"/>
                    </a:cubicBezTo>
                    <a:cubicBezTo>
                      <a:pt x="582712" y="419433"/>
                      <a:pt x="582414" y="425486"/>
                      <a:pt x="579934" y="430646"/>
                    </a:cubicBezTo>
                    <a:lnTo>
                      <a:pt x="579636" y="430844"/>
                    </a:lnTo>
                    <a:close/>
                    <a:moveTo>
                      <a:pt x="599480" y="368827"/>
                    </a:moveTo>
                    <a:cubicBezTo>
                      <a:pt x="596106" y="375873"/>
                      <a:pt x="587772" y="378949"/>
                      <a:pt x="580628" y="375674"/>
                    </a:cubicBezTo>
                    <a:lnTo>
                      <a:pt x="509488" y="342334"/>
                    </a:lnTo>
                    <a:cubicBezTo>
                      <a:pt x="504924" y="340151"/>
                      <a:pt x="501848" y="335785"/>
                      <a:pt x="501352" y="330724"/>
                    </a:cubicBezTo>
                    <a:cubicBezTo>
                      <a:pt x="500955" y="325664"/>
                      <a:pt x="503138" y="320801"/>
                      <a:pt x="507305" y="317825"/>
                    </a:cubicBezTo>
                    <a:lnTo>
                      <a:pt x="571500" y="272875"/>
                    </a:lnTo>
                    <a:cubicBezTo>
                      <a:pt x="575667" y="269997"/>
                      <a:pt x="581124" y="269501"/>
                      <a:pt x="585688" y="271783"/>
                    </a:cubicBezTo>
                    <a:cubicBezTo>
                      <a:pt x="590252" y="273966"/>
                      <a:pt x="593328" y="278531"/>
                      <a:pt x="593626" y="283591"/>
                    </a:cubicBezTo>
                    <a:lnTo>
                      <a:pt x="600373" y="361782"/>
                    </a:lnTo>
                    <a:cubicBezTo>
                      <a:pt x="600670" y="364164"/>
                      <a:pt x="600273" y="366545"/>
                      <a:pt x="599480" y="368827"/>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dirty="0"/>
              </a:p>
            </p:txBody>
          </p:sp>
        </p:grpSp>
      </p:grpSp>
      <p:grpSp>
        <p:nvGrpSpPr>
          <p:cNvPr id="5" name="组合 4">
            <a:extLst>
              <a:ext uri="{FF2B5EF4-FFF2-40B4-BE49-F238E27FC236}">
                <a16:creationId xmlns:a16="http://schemas.microsoft.com/office/drawing/2014/main" xmlns="" id="{092F0269-9607-4232-8096-DFD7A9D883C2}"/>
              </a:ext>
            </a:extLst>
          </p:cNvPr>
          <p:cNvGrpSpPr/>
          <p:nvPr/>
        </p:nvGrpSpPr>
        <p:grpSpPr>
          <a:xfrm>
            <a:off x="10153754" y="1810600"/>
            <a:ext cx="1341326" cy="1341324"/>
            <a:chOff x="10052956" y="1709801"/>
            <a:chExt cx="1542921" cy="1542921"/>
          </a:xfrm>
        </p:grpSpPr>
        <p:sp>
          <p:nvSpPr>
            <p:cNvPr id="28" name="矩形: 圆角 27">
              <a:extLst>
                <a:ext uri="{FF2B5EF4-FFF2-40B4-BE49-F238E27FC236}">
                  <a16:creationId xmlns:a16="http://schemas.microsoft.com/office/drawing/2014/main" xmlns="" id="{C5BB1A3B-F9BB-4C4C-A80A-4F62A1BA73FE}"/>
                </a:ext>
              </a:extLst>
            </p:cNvPr>
            <p:cNvSpPr/>
            <p:nvPr/>
          </p:nvSpPr>
          <p:spPr>
            <a:xfrm>
              <a:off x="10052956" y="1709801"/>
              <a:ext cx="1542921" cy="1542921"/>
            </a:xfrm>
            <a:prstGeom prst="roundRect">
              <a:avLst>
                <a:gd name="adj" fmla="val 50000"/>
              </a:avLst>
            </a:prstGeom>
            <a:solidFill>
              <a:srgbClr val="D4E0ED"/>
            </a:solidFill>
            <a:ln w="254000">
              <a:gradFill flip="none" rotWithShape="1">
                <a:gsLst>
                  <a:gs pos="35000">
                    <a:schemeClr val="bg1">
                      <a:alpha val="68000"/>
                    </a:schemeClr>
                  </a:gs>
                  <a:gs pos="70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图形 50">
              <a:extLst>
                <a:ext uri="{FF2B5EF4-FFF2-40B4-BE49-F238E27FC236}">
                  <a16:creationId xmlns:a16="http://schemas.microsoft.com/office/drawing/2014/main" xmlns="" id="{D5272764-9073-4515-91A7-4982A2EB419A}"/>
                </a:ext>
              </a:extLst>
            </p:cNvPr>
            <p:cNvSpPr/>
            <p:nvPr/>
          </p:nvSpPr>
          <p:spPr>
            <a:xfrm>
              <a:off x="10476768" y="2179007"/>
              <a:ext cx="696656" cy="695101"/>
            </a:xfrm>
            <a:custGeom>
              <a:avLst/>
              <a:gdLst>
                <a:gd name="connsiteX0" fmla="*/ 172343 w 800100"/>
                <a:gd name="connsiteY0" fmla="*/ 600432 h 798314"/>
                <a:gd name="connsiteX1" fmla="*/ 28575 w 800100"/>
                <a:gd name="connsiteY1" fmla="*/ 600432 h 798314"/>
                <a:gd name="connsiteX2" fmla="*/ 0 w 800100"/>
                <a:gd name="connsiteY2" fmla="*/ 571857 h 798314"/>
                <a:gd name="connsiteX3" fmla="*/ 0 w 800100"/>
                <a:gd name="connsiteY3" fmla="*/ 172700 h 798314"/>
                <a:gd name="connsiteX4" fmla="*/ 28575 w 800100"/>
                <a:gd name="connsiteY4" fmla="*/ 144125 h 798314"/>
                <a:gd name="connsiteX5" fmla="*/ 171450 w 800100"/>
                <a:gd name="connsiteY5" fmla="*/ 144125 h 798314"/>
                <a:gd name="connsiteX6" fmla="*/ 171450 w 800100"/>
                <a:gd name="connsiteY6" fmla="*/ 57150 h 798314"/>
                <a:gd name="connsiteX7" fmla="*/ 228600 w 800100"/>
                <a:gd name="connsiteY7" fmla="*/ 0 h 798314"/>
                <a:gd name="connsiteX8" fmla="*/ 571500 w 800100"/>
                <a:gd name="connsiteY8" fmla="*/ 0 h 798314"/>
                <a:gd name="connsiteX9" fmla="*/ 628650 w 800100"/>
                <a:gd name="connsiteY9" fmla="*/ 57150 h 798314"/>
                <a:gd name="connsiteX10" fmla="*/ 628650 w 800100"/>
                <a:gd name="connsiteY10" fmla="*/ 144125 h 798314"/>
                <a:gd name="connsiteX11" fmla="*/ 771525 w 800100"/>
                <a:gd name="connsiteY11" fmla="*/ 144125 h 798314"/>
                <a:gd name="connsiteX12" fmla="*/ 800100 w 800100"/>
                <a:gd name="connsiteY12" fmla="*/ 172700 h 798314"/>
                <a:gd name="connsiteX13" fmla="*/ 800100 w 800100"/>
                <a:gd name="connsiteY13" fmla="*/ 535246 h 798314"/>
                <a:gd name="connsiteX14" fmla="*/ 771525 w 800100"/>
                <a:gd name="connsiteY14" fmla="*/ 600432 h 798314"/>
                <a:gd name="connsiteX15" fmla="*/ 628650 w 800100"/>
                <a:gd name="connsiteY15" fmla="*/ 600432 h 798314"/>
                <a:gd name="connsiteX16" fmla="*/ 628650 w 800100"/>
                <a:gd name="connsiteY16" fmla="*/ 769739 h 798314"/>
                <a:gd name="connsiteX17" fmla="*/ 600075 w 800100"/>
                <a:gd name="connsiteY17" fmla="*/ 798314 h 798314"/>
                <a:gd name="connsiteX18" fmla="*/ 200918 w 800100"/>
                <a:gd name="connsiteY18" fmla="*/ 798314 h 798314"/>
                <a:gd name="connsiteX19" fmla="*/ 172343 w 800100"/>
                <a:gd name="connsiteY19" fmla="*/ 769739 h 798314"/>
                <a:gd name="connsiteX20" fmla="*/ 172343 w 800100"/>
                <a:gd name="connsiteY20" fmla="*/ 600432 h 798314"/>
                <a:gd name="connsiteX21" fmla="*/ 628650 w 800100"/>
                <a:gd name="connsiteY21" fmla="*/ 543282 h 798314"/>
                <a:gd name="connsiteX22" fmla="*/ 735806 w 800100"/>
                <a:gd name="connsiteY22" fmla="*/ 543282 h 798314"/>
                <a:gd name="connsiteX23" fmla="*/ 742950 w 800100"/>
                <a:gd name="connsiteY23" fmla="*/ 536138 h 798314"/>
                <a:gd name="connsiteX24" fmla="*/ 742950 w 800100"/>
                <a:gd name="connsiteY24" fmla="*/ 208419 h 798314"/>
                <a:gd name="connsiteX25" fmla="*/ 735806 w 800100"/>
                <a:gd name="connsiteY25" fmla="*/ 201275 h 798314"/>
                <a:gd name="connsiteX26" fmla="*/ 64294 w 800100"/>
                <a:gd name="connsiteY26" fmla="*/ 201275 h 798314"/>
                <a:gd name="connsiteX27" fmla="*/ 57150 w 800100"/>
                <a:gd name="connsiteY27" fmla="*/ 208419 h 798314"/>
                <a:gd name="connsiteX28" fmla="*/ 57150 w 800100"/>
                <a:gd name="connsiteY28" fmla="*/ 536138 h 798314"/>
                <a:gd name="connsiteX29" fmla="*/ 64294 w 800100"/>
                <a:gd name="connsiteY29" fmla="*/ 543282 h 798314"/>
                <a:gd name="connsiteX30" fmla="*/ 172343 w 800100"/>
                <a:gd name="connsiteY30" fmla="*/ 543282 h 798314"/>
                <a:gd name="connsiteX31" fmla="*/ 172343 w 800100"/>
                <a:gd name="connsiteY31" fmla="*/ 390227 h 798314"/>
                <a:gd name="connsiteX32" fmla="*/ 186630 w 800100"/>
                <a:gd name="connsiteY32" fmla="*/ 375940 h 798314"/>
                <a:gd name="connsiteX33" fmla="*/ 614363 w 800100"/>
                <a:gd name="connsiteY33" fmla="*/ 375940 h 798314"/>
                <a:gd name="connsiteX34" fmla="*/ 628650 w 800100"/>
                <a:gd name="connsiteY34" fmla="*/ 390227 h 798314"/>
                <a:gd name="connsiteX35" fmla="*/ 628650 w 800100"/>
                <a:gd name="connsiteY35" fmla="*/ 543282 h 798314"/>
                <a:gd name="connsiteX36" fmla="*/ 228600 w 800100"/>
                <a:gd name="connsiteY36" fmla="*/ 57150 h 798314"/>
                <a:gd name="connsiteX37" fmla="*/ 228600 w 800100"/>
                <a:gd name="connsiteY37" fmla="*/ 143768 h 798314"/>
                <a:gd name="connsiteX38" fmla="*/ 571500 w 800100"/>
                <a:gd name="connsiteY38" fmla="*/ 143768 h 798314"/>
                <a:gd name="connsiteX39" fmla="*/ 571500 w 800100"/>
                <a:gd name="connsiteY39" fmla="*/ 57150 h 798314"/>
                <a:gd name="connsiteX40" fmla="*/ 228600 w 800100"/>
                <a:gd name="connsiteY40" fmla="*/ 57150 h 798314"/>
                <a:gd name="connsiteX41" fmla="*/ 236637 w 800100"/>
                <a:gd name="connsiteY41" fmla="*/ 433090 h 798314"/>
                <a:gd name="connsiteX42" fmla="*/ 229493 w 800100"/>
                <a:gd name="connsiteY42" fmla="*/ 440234 h 798314"/>
                <a:gd name="connsiteX43" fmla="*/ 229493 w 800100"/>
                <a:gd name="connsiteY43" fmla="*/ 734020 h 798314"/>
                <a:gd name="connsiteX44" fmla="*/ 236637 w 800100"/>
                <a:gd name="connsiteY44" fmla="*/ 741164 h 798314"/>
                <a:gd name="connsiteX45" fmla="*/ 564356 w 800100"/>
                <a:gd name="connsiteY45" fmla="*/ 741164 h 798314"/>
                <a:gd name="connsiteX46" fmla="*/ 571500 w 800100"/>
                <a:gd name="connsiteY46" fmla="*/ 734020 h 798314"/>
                <a:gd name="connsiteX47" fmla="*/ 571500 w 800100"/>
                <a:gd name="connsiteY47" fmla="*/ 440234 h 798314"/>
                <a:gd name="connsiteX48" fmla="*/ 564356 w 800100"/>
                <a:gd name="connsiteY48" fmla="*/ 433090 h 798314"/>
                <a:gd name="connsiteX49" fmla="*/ 236637 w 800100"/>
                <a:gd name="connsiteY49" fmla="*/ 433090 h 798314"/>
                <a:gd name="connsiteX50" fmla="*/ 628650 w 800100"/>
                <a:gd name="connsiteY50" fmla="*/ 332184 h 798314"/>
                <a:gd name="connsiteX51" fmla="*/ 578644 w 800100"/>
                <a:gd name="connsiteY51" fmla="*/ 282178 h 798314"/>
                <a:gd name="connsiteX52" fmla="*/ 628650 w 800100"/>
                <a:gd name="connsiteY52" fmla="*/ 232172 h 798314"/>
                <a:gd name="connsiteX53" fmla="*/ 678656 w 800100"/>
                <a:gd name="connsiteY53" fmla="*/ 282178 h 798314"/>
                <a:gd name="connsiteX54" fmla="*/ 628650 w 800100"/>
                <a:gd name="connsiteY54" fmla="*/ 332184 h 79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00100" h="798314">
                  <a:moveTo>
                    <a:pt x="172343" y="600432"/>
                  </a:moveTo>
                  <a:lnTo>
                    <a:pt x="28575" y="600432"/>
                  </a:lnTo>
                  <a:cubicBezTo>
                    <a:pt x="12769" y="600432"/>
                    <a:pt x="0" y="587663"/>
                    <a:pt x="0" y="571857"/>
                  </a:cubicBezTo>
                  <a:lnTo>
                    <a:pt x="0" y="172700"/>
                  </a:lnTo>
                  <a:cubicBezTo>
                    <a:pt x="0" y="156895"/>
                    <a:pt x="12769" y="144125"/>
                    <a:pt x="28575" y="144125"/>
                  </a:cubicBezTo>
                  <a:lnTo>
                    <a:pt x="171450" y="144125"/>
                  </a:lnTo>
                  <a:lnTo>
                    <a:pt x="171450" y="57150"/>
                  </a:lnTo>
                  <a:cubicBezTo>
                    <a:pt x="171450" y="25628"/>
                    <a:pt x="197078" y="0"/>
                    <a:pt x="228600" y="0"/>
                  </a:cubicBezTo>
                  <a:lnTo>
                    <a:pt x="571500" y="0"/>
                  </a:lnTo>
                  <a:cubicBezTo>
                    <a:pt x="603022" y="0"/>
                    <a:pt x="628650" y="25628"/>
                    <a:pt x="628650" y="57150"/>
                  </a:cubicBezTo>
                  <a:lnTo>
                    <a:pt x="628650" y="144125"/>
                  </a:lnTo>
                  <a:lnTo>
                    <a:pt x="771525" y="144125"/>
                  </a:lnTo>
                  <a:cubicBezTo>
                    <a:pt x="787331" y="144125"/>
                    <a:pt x="800100" y="156895"/>
                    <a:pt x="800100" y="172700"/>
                  </a:cubicBezTo>
                  <a:lnTo>
                    <a:pt x="800100" y="535246"/>
                  </a:lnTo>
                  <a:cubicBezTo>
                    <a:pt x="800100" y="551051"/>
                    <a:pt x="787331" y="600432"/>
                    <a:pt x="771525" y="600432"/>
                  </a:cubicBezTo>
                  <a:lnTo>
                    <a:pt x="628650" y="600432"/>
                  </a:lnTo>
                  <a:lnTo>
                    <a:pt x="628650" y="769739"/>
                  </a:lnTo>
                  <a:cubicBezTo>
                    <a:pt x="628650" y="785521"/>
                    <a:pt x="615856" y="798314"/>
                    <a:pt x="600075" y="798314"/>
                  </a:cubicBezTo>
                  <a:lnTo>
                    <a:pt x="200918" y="798314"/>
                  </a:lnTo>
                  <a:cubicBezTo>
                    <a:pt x="185137" y="798314"/>
                    <a:pt x="172343" y="785521"/>
                    <a:pt x="172343" y="769739"/>
                  </a:cubicBezTo>
                  <a:lnTo>
                    <a:pt x="172343" y="600432"/>
                  </a:lnTo>
                  <a:close/>
                  <a:moveTo>
                    <a:pt x="628650" y="543282"/>
                  </a:moveTo>
                  <a:lnTo>
                    <a:pt x="735806" y="543282"/>
                  </a:lnTo>
                  <a:cubicBezTo>
                    <a:pt x="739752" y="543282"/>
                    <a:pt x="742950" y="540084"/>
                    <a:pt x="742950" y="536138"/>
                  </a:cubicBezTo>
                  <a:lnTo>
                    <a:pt x="742950" y="208419"/>
                  </a:lnTo>
                  <a:cubicBezTo>
                    <a:pt x="742950" y="204474"/>
                    <a:pt x="739752" y="201275"/>
                    <a:pt x="735806" y="201275"/>
                  </a:cubicBezTo>
                  <a:lnTo>
                    <a:pt x="64294" y="201275"/>
                  </a:lnTo>
                  <a:cubicBezTo>
                    <a:pt x="60348" y="201275"/>
                    <a:pt x="57150" y="204474"/>
                    <a:pt x="57150" y="208419"/>
                  </a:cubicBezTo>
                  <a:lnTo>
                    <a:pt x="57150" y="536138"/>
                  </a:lnTo>
                  <a:cubicBezTo>
                    <a:pt x="57150" y="540084"/>
                    <a:pt x="60348" y="543282"/>
                    <a:pt x="64294" y="543282"/>
                  </a:cubicBezTo>
                  <a:lnTo>
                    <a:pt x="172343" y="543282"/>
                  </a:lnTo>
                  <a:lnTo>
                    <a:pt x="172343" y="390227"/>
                  </a:lnTo>
                  <a:cubicBezTo>
                    <a:pt x="172343" y="382336"/>
                    <a:pt x="178739" y="375940"/>
                    <a:pt x="186630" y="375940"/>
                  </a:cubicBezTo>
                  <a:lnTo>
                    <a:pt x="614363" y="375940"/>
                  </a:lnTo>
                  <a:cubicBezTo>
                    <a:pt x="622254" y="375940"/>
                    <a:pt x="628650" y="382336"/>
                    <a:pt x="628650" y="390227"/>
                  </a:cubicBezTo>
                  <a:lnTo>
                    <a:pt x="628650" y="543282"/>
                  </a:lnTo>
                  <a:close/>
                  <a:moveTo>
                    <a:pt x="228600" y="57150"/>
                  </a:moveTo>
                  <a:lnTo>
                    <a:pt x="228600" y="143768"/>
                  </a:lnTo>
                  <a:lnTo>
                    <a:pt x="571500" y="143768"/>
                  </a:lnTo>
                  <a:lnTo>
                    <a:pt x="571500" y="57150"/>
                  </a:lnTo>
                  <a:lnTo>
                    <a:pt x="228600" y="57150"/>
                  </a:lnTo>
                  <a:close/>
                  <a:moveTo>
                    <a:pt x="236637" y="433090"/>
                  </a:moveTo>
                  <a:cubicBezTo>
                    <a:pt x="232691" y="433090"/>
                    <a:pt x="229493" y="436288"/>
                    <a:pt x="229493" y="440234"/>
                  </a:cubicBezTo>
                  <a:lnTo>
                    <a:pt x="229493" y="734020"/>
                  </a:lnTo>
                  <a:cubicBezTo>
                    <a:pt x="229493" y="737966"/>
                    <a:pt x="232691" y="741164"/>
                    <a:pt x="236637" y="741164"/>
                  </a:cubicBezTo>
                  <a:lnTo>
                    <a:pt x="564356" y="741164"/>
                  </a:lnTo>
                  <a:cubicBezTo>
                    <a:pt x="568302" y="741164"/>
                    <a:pt x="571500" y="737966"/>
                    <a:pt x="571500" y="734020"/>
                  </a:cubicBezTo>
                  <a:lnTo>
                    <a:pt x="571500" y="440234"/>
                  </a:lnTo>
                  <a:cubicBezTo>
                    <a:pt x="571500" y="436288"/>
                    <a:pt x="568302" y="433090"/>
                    <a:pt x="564356" y="433090"/>
                  </a:cubicBezTo>
                  <a:lnTo>
                    <a:pt x="236637" y="433090"/>
                  </a:lnTo>
                  <a:close/>
                  <a:moveTo>
                    <a:pt x="628650" y="332184"/>
                  </a:moveTo>
                  <a:cubicBezTo>
                    <a:pt x="601032" y="332184"/>
                    <a:pt x="578644" y="309796"/>
                    <a:pt x="578644" y="282178"/>
                  </a:cubicBezTo>
                  <a:cubicBezTo>
                    <a:pt x="578644" y="254560"/>
                    <a:pt x="601032" y="232172"/>
                    <a:pt x="628650" y="232172"/>
                  </a:cubicBezTo>
                  <a:cubicBezTo>
                    <a:pt x="656268" y="232172"/>
                    <a:pt x="678656" y="254560"/>
                    <a:pt x="678656" y="282178"/>
                  </a:cubicBezTo>
                  <a:cubicBezTo>
                    <a:pt x="678656" y="309796"/>
                    <a:pt x="656268" y="332184"/>
                    <a:pt x="628650" y="332184"/>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grpSp>
      <p:grpSp>
        <p:nvGrpSpPr>
          <p:cNvPr id="60" name="组合 59">
            <a:extLst>
              <a:ext uri="{FF2B5EF4-FFF2-40B4-BE49-F238E27FC236}">
                <a16:creationId xmlns:a16="http://schemas.microsoft.com/office/drawing/2014/main" xmlns="" id="{3927BFE0-F5F3-4BFB-9C88-B98856C7AF38}"/>
              </a:ext>
            </a:extLst>
          </p:cNvPr>
          <p:cNvGrpSpPr/>
          <p:nvPr/>
        </p:nvGrpSpPr>
        <p:grpSpPr>
          <a:xfrm>
            <a:off x="9077325" y="4118539"/>
            <a:ext cx="2603500" cy="800056"/>
            <a:chOff x="1487445" y="4000375"/>
            <a:chExt cx="2603500" cy="800056"/>
          </a:xfrm>
        </p:grpSpPr>
        <p:sp>
          <p:nvSpPr>
            <p:cNvPr id="61" name="文本框 60">
              <a:extLst>
                <a:ext uri="{FF2B5EF4-FFF2-40B4-BE49-F238E27FC236}">
                  <a16:creationId xmlns:a16="http://schemas.microsoft.com/office/drawing/2014/main" xmlns="" id="{4EEF7BBB-3C0B-4AD3-8B2F-CC0E80AD8A4D}"/>
                </a:ext>
              </a:extLst>
            </p:cNvPr>
            <p:cNvSpPr txBox="1"/>
            <p:nvPr/>
          </p:nvSpPr>
          <p:spPr>
            <a:xfrm>
              <a:off x="1487445" y="4000375"/>
              <a:ext cx="2603500" cy="52322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r"/>
              <a:r>
                <a:rPr lang="zh-CN" altLang="en-US" sz="2800" dirty="0">
                  <a:effectLst>
                    <a:outerShdw blurRad="50800" dist="38100" dir="13500000" algn="br" rotWithShape="0">
                      <a:schemeClr val="bg1">
                        <a:alpha val="40000"/>
                      </a:schemeClr>
                    </a:outerShdw>
                  </a:effectLst>
                </a:rPr>
                <a:t>在此输入标题</a:t>
              </a:r>
            </a:p>
          </p:txBody>
        </p:sp>
        <p:sp>
          <p:nvSpPr>
            <p:cNvPr id="62" name="文本框 61">
              <a:extLst>
                <a:ext uri="{FF2B5EF4-FFF2-40B4-BE49-F238E27FC236}">
                  <a16:creationId xmlns:a16="http://schemas.microsoft.com/office/drawing/2014/main" xmlns="" id="{D8E7A037-4D1B-4248-A051-ACCC7AEE9EBC}"/>
                </a:ext>
              </a:extLst>
            </p:cNvPr>
            <p:cNvSpPr txBox="1"/>
            <p:nvPr/>
          </p:nvSpPr>
          <p:spPr>
            <a:xfrm>
              <a:off x="2200128" y="4431099"/>
              <a:ext cx="1872710" cy="369332"/>
            </a:xfrm>
            <a:prstGeom prst="rect">
              <a:avLst/>
            </a:prstGeom>
            <a:noFill/>
          </p:spPr>
          <p:txBody>
            <a:bodyPr wrap="square" rtlCol="0">
              <a:spAutoFit/>
            </a:bodyPr>
            <a:lstStyle/>
            <a:p>
              <a:pPr algn="r"/>
              <a:r>
                <a:rPr lang="en-US" altLang="zh-CN" cap="all" dirty="0">
                  <a:solidFill>
                    <a:srgbClr val="516070"/>
                  </a:solidFill>
                  <a:latin typeface="+mj-ea"/>
                  <a:ea typeface="+mj-ea"/>
                  <a:cs typeface="阿里巴巴普惠体 L" panose="00020600040101010101" pitchFamily="18" charset="-122"/>
                </a:rPr>
                <a:t>ADD YOUR TITLE</a:t>
              </a:r>
            </a:p>
          </p:txBody>
        </p:sp>
      </p:grpSp>
      <p:sp>
        <p:nvSpPr>
          <p:cNvPr id="63" name="矩形 62">
            <a:extLst>
              <a:ext uri="{FF2B5EF4-FFF2-40B4-BE49-F238E27FC236}">
                <a16:creationId xmlns:a16="http://schemas.microsoft.com/office/drawing/2014/main" xmlns="" id="{65F136DB-3B45-4548-A94D-08DC001D50A2}"/>
              </a:ext>
            </a:extLst>
          </p:cNvPr>
          <p:cNvSpPr/>
          <p:nvPr/>
        </p:nvSpPr>
        <p:spPr>
          <a:xfrm>
            <a:off x="6687512" y="4937125"/>
            <a:ext cx="5029200" cy="706412"/>
          </a:xfrm>
          <a:prstGeom prst="rect">
            <a:avLst/>
          </a:prstGeom>
        </p:spPr>
        <p:txBody>
          <a:bodyPr wrap="square">
            <a:spAutoFit/>
          </a:bodyPr>
          <a:lstStyle/>
          <a:p>
            <a:pPr algn="r">
              <a:lnSpc>
                <a:spcPct val="150000"/>
              </a:lnSpc>
            </a:pP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4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400" dirty="0">
              <a:solidFill>
                <a:schemeClr val="tx1">
                  <a:lumMod val="65000"/>
                  <a:lumOff val="35000"/>
                </a:schemeClr>
              </a:solidFill>
              <a:latin typeface="华文细黑" panose="02010600040101010101" pitchFamily="2" charset="-122"/>
              <a:ea typeface="华文细黑" panose="02010600040101010101" pitchFamily="2" charset="-122"/>
            </a:endParaRPr>
          </a:p>
        </p:txBody>
      </p:sp>
      <p:pic>
        <p:nvPicPr>
          <p:cNvPr id="3" name="图片 2">
            <a:extLst>
              <a:ext uri="{FF2B5EF4-FFF2-40B4-BE49-F238E27FC236}">
                <a16:creationId xmlns:a16="http://schemas.microsoft.com/office/drawing/2014/main" xmlns="" id="{DD4A9D02-A585-4217-A384-F0C6C813CC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155" r="22910"/>
          <a:stretch/>
        </p:blipFill>
        <p:spPr>
          <a:xfrm>
            <a:off x="-16328" y="0"/>
            <a:ext cx="5239656" cy="6858000"/>
          </a:xfrm>
          <a:prstGeom prst="homePlate">
            <a:avLst>
              <a:gd name="adj" fmla="val 31301"/>
            </a:avLst>
          </a:prstGeom>
          <a:effectLst>
            <a:innerShdw blurRad="190500" dist="114300" dir="18900000">
              <a:srgbClr val="546F90">
                <a:alpha val="50000"/>
              </a:srgbClr>
            </a:innerShdw>
          </a:effectLst>
        </p:spPr>
      </p:pic>
    </p:spTree>
    <p:extLst>
      <p:ext uri="{BB962C8B-B14F-4D97-AF65-F5344CB8AC3E}">
        <p14:creationId xmlns:p14="http://schemas.microsoft.com/office/powerpoint/2010/main" val="11214018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a16="http://schemas.microsoft.com/office/drawing/2014/main" xmlns="" id="{19060701-4C01-43A5-B09E-C0F69AE41219}"/>
              </a:ext>
            </a:extLst>
          </p:cNvPr>
          <p:cNvSpPr txBox="1"/>
          <p:nvPr/>
        </p:nvSpPr>
        <p:spPr>
          <a:xfrm>
            <a:off x="450454" y="3036981"/>
            <a:ext cx="4607321"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defRPr sz="1200">
                <a:solidFill>
                  <a:srgbClr val="516070"/>
                </a:solidFill>
                <a:effectLst>
                  <a:outerShdw blurRad="12700" dist="254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5400" dirty="0">
                <a:effectLst>
                  <a:outerShdw blurRad="50800" dist="38100" dir="13500000" algn="br" rotWithShape="0">
                    <a:schemeClr val="bg1">
                      <a:alpha val="80000"/>
                    </a:schemeClr>
                  </a:outerShdw>
                </a:effectLst>
              </a:rPr>
              <a:t>在此输入标题</a:t>
            </a:r>
          </a:p>
        </p:txBody>
      </p:sp>
      <p:grpSp>
        <p:nvGrpSpPr>
          <p:cNvPr id="4" name="组合 3">
            <a:extLst>
              <a:ext uri="{FF2B5EF4-FFF2-40B4-BE49-F238E27FC236}">
                <a16:creationId xmlns:a16="http://schemas.microsoft.com/office/drawing/2014/main" xmlns="" id="{4D3856BF-26A0-4E64-8C3C-E6D266B5DC7B}"/>
              </a:ext>
            </a:extLst>
          </p:cNvPr>
          <p:cNvGrpSpPr/>
          <p:nvPr/>
        </p:nvGrpSpPr>
        <p:grpSpPr>
          <a:xfrm rot="1872762">
            <a:off x="7979595" y="2604771"/>
            <a:ext cx="3471809" cy="6767830"/>
            <a:chOff x="276677" y="1664970"/>
            <a:chExt cx="3471809" cy="6767830"/>
          </a:xfrm>
        </p:grpSpPr>
        <p:sp>
          <p:nvSpPr>
            <p:cNvPr id="5" name="PA-圆角矩形 9">
              <a:extLst>
                <a:ext uri="{FF2B5EF4-FFF2-40B4-BE49-F238E27FC236}">
                  <a16:creationId xmlns:a16="http://schemas.microsoft.com/office/drawing/2014/main" xmlns="" id="{D937B5BF-A314-4D30-847F-28CB0B8FA589}"/>
                </a:ext>
              </a:extLst>
            </p:cNvPr>
            <p:cNvSpPr/>
            <p:nvPr>
              <p:custDataLst>
                <p:tags r:id="rId56"/>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圆角矩形 10">
              <a:extLst>
                <a:ext uri="{FF2B5EF4-FFF2-40B4-BE49-F238E27FC236}">
                  <a16:creationId xmlns:a16="http://schemas.microsoft.com/office/drawing/2014/main" xmlns="" id="{D613B39F-57CE-4629-9063-D74E9ACC70CB}"/>
                </a:ext>
              </a:extLst>
            </p:cNvPr>
            <p:cNvSpPr/>
            <p:nvPr>
              <p:custDataLst>
                <p:tags r:id="rId57"/>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圆角矩形 11">
              <a:extLst>
                <a:ext uri="{FF2B5EF4-FFF2-40B4-BE49-F238E27FC236}">
                  <a16:creationId xmlns:a16="http://schemas.microsoft.com/office/drawing/2014/main" xmlns="" id="{4006B02F-C60C-4C40-9EF0-781F2AAB1425}"/>
                </a:ext>
              </a:extLst>
            </p:cNvPr>
            <p:cNvSpPr/>
            <p:nvPr>
              <p:custDataLst>
                <p:tags r:id="rId58"/>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3">
              <a:extLst>
                <a:ext uri="{FF2B5EF4-FFF2-40B4-BE49-F238E27FC236}">
                  <a16:creationId xmlns:a16="http://schemas.microsoft.com/office/drawing/2014/main" xmlns="" id="{9EFDF6AE-FFEC-4C3C-A753-7ADD128587EE}"/>
                </a:ext>
              </a:extLst>
            </p:cNvPr>
            <p:cNvSpPr/>
            <p:nvPr>
              <p:custDataLst>
                <p:tags r:id="rId59"/>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4">
              <a:extLst>
                <a:ext uri="{FF2B5EF4-FFF2-40B4-BE49-F238E27FC236}">
                  <a16:creationId xmlns:a16="http://schemas.microsoft.com/office/drawing/2014/main" xmlns="" id="{2F9DB258-9B8B-48A4-862D-DF465A686FD6}"/>
                </a:ext>
              </a:extLst>
            </p:cNvPr>
            <p:cNvSpPr/>
            <p:nvPr>
              <p:custDataLst>
                <p:tags r:id="rId60"/>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PA-椭圆 15">
              <a:extLst>
                <a:ext uri="{FF2B5EF4-FFF2-40B4-BE49-F238E27FC236}">
                  <a16:creationId xmlns:a16="http://schemas.microsoft.com/office/drawing/2014/main" xmlns="" id="{C9592DDC-3EBB-4F19-9A5F-992FB31991D9}"/>
                </a:ext>
              </a:extLst>
            </p:cNvPr>
            <p:cNvSpPr/>
            <p:nvPr>
              <p:custDataLst>
                <p:tags r:id="rId61"/>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PA-椭圆 16">
              <a:extLst>
                <a:ext uri="{FF2B5EF4-FFF2-40B4-BE49-F238E27FC236}">
                  <a16:creationId xmlns:a16="http://schemas.microsoft.com/office/drawing/2014/main" xmlns="" id="{227CBDFF-B680-47E9-B42B-2354C6A954D7}"/>
                </a:ext>
              </a:extLst>
            </p:cNvPr>
            <p:cNvSpPr/>
            <p:nvPr>
              <p:custDataLst>
                <p:tags r:id="rId62"/>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PA-任意多边形 20">
              <a:extLst>
                <a:ext uri="{FF2B5EF4-FFF2-40B4-BE49-F238E27FC236}">
                  <a16:creationId xmlns:a16="http://schemas.microsoft.com/office/drawing/2014/main" xmlns="" id="{8D6E6088-98F0-47E3-B3BB-55A28F2962D1}"/>
                </a:ext>
              </a:extLst>
            </p:cNvPr>
            <p:cNvSpPr/>
            <p:nvPr>
              <p:custDataLst>
                <p:tags r:id="rId63"/>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圆角矩形 23">
              <a:extLst>
                <a:ext uri="{FF2B5EF4-FFF2-40B4-BE49-F238E27FC236}">
                  <a16:creationId xmlns:a16="http://schemas.microsoft.com/office/drawing/2014/main" xmlns="" id="{348B6C9F-97AF-4186-B627-78F8003C1078}"/>
                </a:ext>
              </a:extLst>
            </p:cNvPr>
            <p:cNvSpPr/>
            <p:nvPr>
              <p:custDataLst>
                <p:tags r:id="rId64"/>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4" name="组合 13">
              <a:extLst>
                <a:ext uri="{FF2B5EF4-FFF2-40B4-BE49-F238E27FC236}">
                  <a16:creationId xmlns:a16="http://schemas.microsoft.com/office/drawing/2014/main" xmlns="" id="{AA8E84EF-FADC-40A2-AD09-F64FB15C6A84}"/>
                </a:ext>
              </a:extLst>
            </p:cNvPr>
            <p:cNvGrpSpPr/>
            <p:nvPr/>
          </p:nvGrpSpPr>
          <p:grpSpPr>
            <a:xfrm>
              <a:off x="1400369" y="3032463"/>
              <a:ext cx="1344891" cy="1126030"/>
              <a:chOff x="4486124" y="1957919"/>
              <a:chExt cx="3219752" cy="2695787"/>
            </a:xfrm>
          </p:grpSpPr>
          <p:grpSp>
            <p:nvGrpSpPr>
              <p:cNvPr id="27" name="组合 26">
                <a:extLst>
                  <a:ext uri="{FF2B5EF4-FFF2-40B4-BE49-F238E27FC236}">
                    <a16:creationId xmlns:a16="http://schemas.microsoft.com/office/drawing/2014/main" xmlns="" id="{4121E92A-A7F2-4F83-B04F-54DE097BD9B2}"/>
                  </a:ext>
                </a:extLst>
              </p:cNvPr>
              <p:cNvGrpSpPr/>
              <p:nvPr/>
            </p:nvGrpSpPr>
            <p:grpSpPr>
              <a:xfrm>
                <a:off x="4964223" y="1957919"/>
                <a:ext cx="2263554" cy="1926428"/>
                <a:chOff x="3978054" y="3018855"/>
                <a:chExt cx="882650" cy="751191"/>
              </a:xfrm>
            </p:grpSpPr>
            <p:sp>
              <p:nvSpPr>
                <p:cNvPr id="33" name="PA-任意多边形 46">
                  <a:extLst>
                    <a:ext uri="{FF2B5EF4-FFF2-40B4-BE49-F238E27FC236}">
                      <a16:creationId xmlns:a16="http://schemas.microsoft.com/office/drawing/2014/main" xmlns="" id="{3761D66C-696A-45BB-86D7-E5E769943EE5}"/>
                    </a:ext>
                  </a:extLst>
                </p:cNvPr>
                <p:cNvSpPr/>
                <p:nvPr>
                  <p:custDataLst>
                    <p:tags r:id="rId80"/>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PA-文本框 47">
                  <a:extLst>
                    <a:ext uri="{FF2B5EF4-FFF2-40B4-BE49-F238E27FC236}">
                      <a16:creationId xmlns:a16="http://schemas.microsoft.com/office/drawing/2014/main" xmlns="" id="{DD47CA4E-B39C-4BEB-B7D8-CA68302F60FE}"/>
                    </a:ext>
                  </a:extLst>
                </p:cNvPr>
                <p:cNvSpPr txBox="1"/>
                <p:nvPr>
                  <p:custDataLst>
                    <p:tags r:id="rId81"/>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34E44EE5-DFF1-4638-880D-8FF6CD230774}"/>
                  </a:ext>
                </a:extLst>
              </p:cNvPr>
              <p:cNvGrpSpPr/>
              <p:nvPr/>
            </p:nvGrpSpPr>
            <p:grpSpPr>
              <a:xfrm>
                <a:off x="4486124" y="4081811"/>
                <a:ext cx="3219752" cy="571895"/>
                <a:chOff x="4994194" y="3180111"/>
                <a:chExt cx="3219752" cy="571895"/>
              </a:xfrm>
            </p:grpSpPr>
            <p:grpSp>
              <p:nvGrpSpPr>
                <p:cNvPr id="29" name="组合 28">
                  <a:extLst>
                    <a:ext uri="{FF2B5EF4-FFF2-40B4-BE49-F238E27FC236}">
                      <a16:creationId xmlns:a16="http://schemas.microsoft.com/office/drawing/2014/main" xmlns="" id="{A966410F-9205-4DC8-97D9-ABDD6A65BED6}"/>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31" name="PA-文本框 44">
                    <a:extLst>
                      <a:ext uri="{FF2B5EF4-FFF2-40B4-BE49-F238E27FC236}">
                        <a16:creationId xmlns:a16="http://schemas.microsoft.com/office/drawing/2014/main" xmlns="" id="{876B7091-8873-44BC-8ED9-FCA420AF0DE0}"/>
                      </a:ext>
                    </a:extLst>
                  </p:cNvPr>
                  <p:cNvSpPr txBox="1"/>
                  <p:nvPr>
                    <p:custDataLst>
                      <p:tags r:id="rId78"/>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32" name="PA-椭圆 45">
                    <a:extLst>
                      <a:ext uri="{FF2B5EF4-FFF2-40B4-BE49-F238E27FC236}">
                        <a16:creationId xmlns:a16="http://schemas.microsoft.com/office/drawing/2014/main" xmlns="" id="{0E33B1CE-BED5-4847-B880-AC1A5C309EBA}"/>
                      </a:ext>
                    </a:extLst>
                  </p:cNvPr>
                  <p:cNvSpPr/>
                  <p:nvPr>
                    <p:custDataLst>
                      <p:tags r:id="rId79"/>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PA-文本框 43">
                  <a:extLst>
                    <a:ext uri="{FF2B5EF4-FFF2-40B4-BE49-F238E27FC236}">
                      <a16:creationId xmlns:a16="http://schemas.microsoft.com/office/drawing/2014/main" xmlns="" id="{B7F7074C-8C3D-4291-9839-65C9D7CBDE14}"/>
                    </a:ext>
                  </a:extLst>
                </p:cNvPr>
                <p:cNvSpPr txBox="1"/>
                <p:nvPr>
                  <p:custDataLst>
                    <p:tags r:id="rId77"/>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 name="PA-文本框 49">
              <a:extLst>
                <a:ext uri="{FF2B5EF4-FFF2-40B4-BE49-F238E27FC236}">
                  <a16:creationId xmlns:a16="http://schemas.microsoft.com/office/drawing/2014/main" xmlns="" id="{C0A01F9A-72A8-4055-86C5-C2791BA19B78}"/>
                </a:ext>
              </a:extLst>
            </p:cNvPr>
            <p:cNvSpPr txBox="1"/>
            <p:nvPr>
              <p:custDataLst>
                <p:tags r:id="rId65"/>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PA-文本框 28">
              <a:extLst>
                <a:ext uri="{FF2B5EF4-FFF2-40B4-BE49-F238E27FC236}">
                  <a16:creationId xmlns:a16="http://schemas.microsoft.com/office/drawing/2014/main" xmlns="" id="{D33B6B62-A2FC-41DB-93C0-5130634B4D65}"/>
                </a:ext>
              </a:extLst>
            </p:cNvPr>
            <p:cNvSpPr txBox="1"/>
            <p:nvPr>
              <p:custDataLst>
                <p:tags r:id="rId6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PA-文本框 25">
              <a:extLst>
                <a:ext uri="{FF2B5EF4-FFF2-40B4-BE49-F238E27FC236}">
                  <a16:creationId xmlns:a16="http://schemas.microsoft.com/office/drawing/2014/main" xmlns="" id="{A82BCA34-2A1E-49D5-879C-A907CFD57613}"/>
                </a:ext>
              </a:extLst>
            </p:cNvPr>
            <p:cNvSpPr txBox="1"/>
            <p:nvPr>
              <p:custDataLst>
                <p:tags r:id="rId67"/>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8" name="PA-圆角矩形 24">
              <a:extLst>
                <a:ext uri="{FF2B5EF4-FFF2-40B4-BE49-F238E27FC236}">
                  <a16:creationId xmlns:a16="http://schemas.microsoft.com/office/drawing/2014/main" xmlns="" id="{B5B77551-3AAC-439A-94EB-5944111E3F64}"/>
                </a:ext>
              </a:extLst>
            </p:cNvPr>
            <p:cNvSpPr/>
            <p:nvPr>
              <p:custDataLst>
                <p:tags r:id="rId68"/>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 name="PA-文本框 29">
              <a:extLst>
                <a:ext uri="{FF2B5EF4-FFF2-40B4-BE49-F238E27FC236}">
                  <a16:creationId xmlns:a16="http://schemas.microsoft.com/office/drawing/2014/main" xmlns="" id="{09267E99-293C-425C-AB78-8E0E31D0DCDD}"/>
                </a:ext>
              </a:extLst>
            </p:cNvPr>
            <p:cNvSpPr txBox="1"/>
            <p:nvPr>
              <p:custDataLst>
                <p:tags r:id="rId69"/>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20" name="PA-文本框 29">
              <a:extLst>
                <a:ext uri="{FF2B5EF4-FFF2-40B4-BE49-F238E27FC236}">
                  <a16:creationId xmlns:a16="http://schemas.microsoft.com/office/drawing/2014/main" xmlns="" id="{5B64320F-33E3-46B9-8440-1A2C8BF27E3C}"/>
                </a:ext>
              </a:extLst>
            </p:cNvPr>
            <p:cNvSpPr txBox="1"/>
            <p:nvPr>
              <p:custDataLst>
                <p:tags r:id="rId70"/>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21" name="PA-文本框 25">
              <a:extLst>
                <a:ext uri="{FF2B5EF4-FFF2-40B4-BE49-F238E27FC236}">
                  <a16:creationId xmlns:a16="http://schemas.microsoft.com/office/drawing/2014/main" xmlns="" id="{1029E836-978C-47D6-A469-357EBFB27248}"/>
                </a:ext>
              </a:extLst>
            </p:cNvPr>
            <p:cNvSpPr txBox="1"/>
            <p:nvPr>
              <p:custDataLst>
                <p:tags r:id="rId7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22" name="PA-文本框 28">
              <a:extLst>
                <a:ext uri="{FF2B5EF4-FFF2-40B4-BE49-F238E27FC236}">
                  <a16:creationId xmlns:a16="http://schemas.microsoft.com/office/drawing/2014/main" xmlns="" id="{35C57318-808E-444B-AF6E-500F3996A262}"/>
                </a:ext>
              </a:extLst>
            </p:cNvPr>
            <p:cNvSpPr txBox="1"/>
            <p:nvPr>
              <p:custDataLst>
                <p:tags r:id="rId72"/>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PA-文本框 48">
              <a:extLst>
                <a:ext uri="{FF2B5EF4-FFF2-40B4-BE49-F238E27FC236}">
                  <a16:creationId xmlns:a16="http://schemas.microsoft.com/office/drawing/2014/main" xmlns="" id="{C471F75B-5BA2-4919-8E43-F200EA4B2947}"/>
                </a:ext>
              </a:extLst>
            </p:cNvPr>
            <p:cNvSpPr txBox="1"/>
            <p:nvPr>
              <p:custDataLst>
                <p:tags r:id="rId73"/>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24" name="PA-文本框 38">
              <a:extLst>
                <a:ext uri="{FF2B5EF4-FFF2-40B4-BE49-F238E27FC236}">
                  <a16:creationId xmlns:a16="http://schemas.microsoft.com/office/drawing/2014/main" xmlns="" id="{98C19924-8CEC-4ACE-880A-11EC8891033C}"/>
                </a:ext>
              </a:extLst>
            </p:cNvPr>
            <p:cNvSpPr txBox="1"/>
            <p:nvPr>
              <p:custDataLst>
                <p:tags r:id="rId74"/>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5" name="PA-文本框 38">
              <a:extLst>
                <a:ext uri="{FF2B5EF4-FFF2-40B4-BE49-F238E27FC236}">
                  <a16:creationId xmlns:a16="http://schemas.microsoft.com/office/drawing/2014/main" xmlns="" id="{63E3DFBC-6FF1-4675-B5A4-258CD346C125}"/>
                </a:ext>
              </a:extLst>
            </p:cNvPr>
            <p:cNvSpPr txBox="1"/>
            <p:nvPr>
              <p:custDataLst>
                <p:tags r:id="rId75"/>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6" name="PA-文本框 48">
              <a:extLst>
                <a:ext uri="{FF2B5EF4-FFF2-40B4-BE49-F238E27FC236}">
                  <a16:creationId xmlns:a16="http://schemas.microsoft.com/office/drawing/2014/main" xmlns="" id="{B26A61D6-5AA8-445D-84A2-5408A5B17ECD}"/>
                </a:ext>
              </a:extLst>
            </p:cNvPr>
            <p:cNvSpPr txBox="1"/>
            <p:nvPr>
              <p:custDataLst>
                <p:tags r:id="rId76"/>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35" name="组合 34">
            <a:extLst>
              <a:ext uri="{FF2B5EF4-FFF2-40B4-BE49-F238E27FC236}">
                <a16:creationId xmlns:a16="http://schemas.microsoft.com/office/drawing/2014/main" xmlns="" id="{F41F718D-05F7-415C-A6BD-90D3B4BE06EE}"/>
              </a:ext>
            </a:extLst>
          </p:cNvPr>
          <p:cNvGrpSpPr/>
          <p:nvPr/>
        </p:nvGrpSpPr>
        <p:grpSpPr>
          <a:xfrm rot="1872762">
            <a:off x="6449245" y="-2246629"/>
            <a:ext cx="3471809" cy="6767830"/>
            <a:chOff x="276677" y="1664970"/>
            <a:chExt cx="3471809" cy="6767830"/>
          </a:xfrm>
        </p:grpSpPr>
        <p:sp>
          <p:nvSpPr>
            <p:cNvPr id="36" name="PA-圆角矩形 9">
              <a:extLst>
                <a:ext uri="{FF2B5EF4-FFF2-40B4-BE49-F238E27FC236}">
                  <a16:creationId xmlns:a16="http://schemas.microsoft.com/office/drawing/2014/main" xmlns="" id="{8A715EBB-83A1-42EF-A76C-9E3747ED66B7}"/>
                </a:ext>
              </a:extLst>
            </p:cNvPr>
            <p:cNvSpPr/>
            <p:nvPr>
              <p:custDataLst>
                <p:tags r:id="rId30"/>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圆角矩形 10">
              <a:extLst>
                <a:ext uri="{FF2B5EF4-FFF2-40B4-BE49-F238E27FC236}">
                  <a16:creationId xmlns:a16="http://schemas.microsoft.com/office/drawing/2014/main" xmlns="" id="{026E6F41-7237-4297-918C-1B5F9A296378}"/>
                </a:ext>
              </a:extLst>
            </p:cNvPr>
            <p:cNvSpPr/>
            <p:nvPr>
              <p:custDataLst>
                <p:tags r:id="rId31"/>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圆角矩形 11">
              <a:extLst>
                <a:ext uri="{FF2B5EF4-FFF2-40B4-BE49-F238E27FC236}">
                  <a16:creationId xmlns:a16="http://schemas.microsoft.com/office/drawing/2014/main" xmlns="" id="{2C568147-D3D7-49DF-9954-8E680CFD82C1}"/>
                </a:ext>
              </a:extLst>
            </p:cNvPr>
            <p:cNvSpPr/>
            <p:nvPr>
              <p:custDataLst>
                <p:tags r:id="rId32"/>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13">
              <a:extLst>
                <a:ext uri="{FF2B5EF4-FFF2-40B4-BE49-F238E27FC236}">
                  <a16:creationId xmlns:a16="http://schemas.microsoft.com/office/drawing/2014/main" xmlns="" id="{AD2107E3-A636-493F-B4EF-458D6FCDFCF4}"/>
                </a:ext>
              </a:extLst>
            </p:cNvPr>
            <p:cNvSpPr/>
            <p:nvPr>
              <p:custDataLst>
                <p:tags r:id="rId33"/>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椭圆 14">
              <a:extLst>
                <a:ext uri="{FF2B5EF4-FFF2-40B4-BE49-F238E27FC236}">
                  <a16:creationId xmlns:a16="http://schemas.microsoft.com/office/drawing/2014/main" xmlns="" id="{F15F8DBD-5573-47D7-827C-72B5E9EF5BD9}"/>
                </a:ext>
              </a:extLst>
            </p:cNvPr>
            <p:cNvSpPr/>
            <p:nvPr>
              <p:custDataLst>
                <p:tags r:id="rId34"/>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PA-椭圆 15">
              <a:extLst>
                <a:ext uri="{FF2B5EF4-FFF2-40B4-BE49-F238E27FC236}">
                  <a16:creationId xmlns:a16="http://schemas.microsoft.com/office/drawing/2014/main" xmlns="" id="{9F7E2EBD-93AF-4AC2-98E1-FDFD176E6764}"/>
                </a:ext>
              </a:extLst>
            </p:cNvPr>
            <p:cNvSpPr/>
            <p:nvPr>
              <p:custDataLst>
                <p:tags r:id="rId35"/>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PA-椭圆 16">
              <a:extLst>
                <a:ext uri="{FF2B5EF4-FFF2-40B4-BE49-F238E27FC236}">
                  <a16:creationId xmlns:a16="http://schemas.microsoft.com/office/drawing/2014/main" xmlns="" id="{A8A4D39C-95F4-4B89-B3C5-28FDF37D36BA}"/>
                </a:ext>
              </a:extLst>
            </p:cNvPr>
            <p:cNvSpPr/>
            <p:nvPr>
              <p:custDataLst>
                <p:tags r:id="rId36"/>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PA-任意多边形 20">
              <a:extLst>
                <a:ext uri="{FF2B5EF4-FFF2-40B4-BE49-F238E27FC236}">
                  <a16:creationId xmlns:a16="http://schemas.microsoft.com/office/drawing/2014/main" xmlns="" id="{C4C034A5-AB41-4C55-BF0F-FF7EF5A62F45}"/>
                </a:ext>
              </a:extLst>
            </p:cNvPr>
            <p:cNvSpPr/>
            <p:nvPr>
              <p:custDataLst>
                <p:tags r:id="rId37"/>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圆角矩形 23">
              <a:extLst>
                <a:ext uri="{FF2B5EF4-FFF2-40B4-BE49-F238E27FC236}">
                  <a16:creationId xmlns:a16="http://schemas.microsoft.com/office/drawing/2014/main" xmlns="" id="{4C380B51-5A8E-4160-AA15-AD9DC9DA9D19}"/>
                </a:ext>
              </a:extLst>
            </p:cNvPr>
            <p:cNvSpPr/>
            <p:nvPr>
              <p:custDataLst>
                <p:tags r:id="rId38"/>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5" name="组合 44">
              <a:extLst>
                <a:ext uri="{FF2B5EF4-FFF2-40B4-BE49-F238E27FC236}">
                  <a16:creationId xmlns:a16="http://schemas.microsoft.com/office/drawing/2014/main" xmlns="" id="{63309D75-1CFC-4505-8CF9-7AD0C2E541F9}"/>
                </a:ext>
              </a:extLst>
            </p:cNvPr>
            <p:cNvGrpSpPr/>
            <p:nvPr/>
          </p:nvGrpSpPr>
          <p:grpSpPr>
            <a:xfrm>
              <a:off x="1400369" y="3032463"/>
              <a:ext cx="1344891" cy="1126030"/>
              <a:chOff x="4486124" y="1957919"/>
              <a:chExt cx="3219752" cy="2695787"/>
            </a:xfrm>
          </p:grpSpPr>
          <p:grpSp>
            <p:nvGrpSpPr>
              <p:cNvPr id="58" name="组合 57">
                <a:extLst>
                  <a:ext uri="{FF2B5EF4-FFF2-40B4-BE49-F238E27FC236}">
                    <a16:creationId xmlns:a16="http://schemas.microsoft.com/office/drawing/2014/main" xmlns="" id="{00D6F1FC-00CB-4D06-A00C-966533C51CBC}"/>
                  </a:ext>
                </a:extLst>
              </p:cNvPr>
              <p:cNvGrpSpPr/>
              <p:nvPr/>
            </p:nvGrpSpPr>
            <p:grpSpPr>
              <a:xfrm>
                <a:off x="4964223" y="1957919"/>
                <a:ext cx="2263554" cy="1926428"/>
                <a:chOff x="3978054" y="3018855"/>
                <a:chExt cx="882650" cy="751191"/>
              </a:xfrm>
            </p:grpSpPr>
            <p:sp>
              <p:nvSpPr>
                <p:cNvPr id="64" name="PA-任意多边形 46">
                  <a:extLst>
                    <a:ext uri="{FF2B5EF4-FFF2-40B4-BE49-F238E27FC236}">
                      <a16:creationId xmlns:a16="http://schemas.microsoft.com/office/drawing/2014/main" xmlns="" id="{86EE483A-AB58-45FB-BA8D-5FD64AB16823}"/>
                    </a:ext>
                  </a:extLst>
                </p:cNvPr>
                <p:cNvSpPr/>
                <p:nvPr>
                  <p:custDataLst>
                    <p:tags r:id="rId54"/>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5" name="PA-文本框 47">
                  <a:extLst>
                    <a:ext uri="{FF2B5EF4-FFF2-40B4-BE49-F238E27FC236}">
                      <a16:creationId xmlns:a16="http://schemas.microsoft.com/office/drawing/2014/main" xmlns="" id="{33BCCDAC-FE4D-4405-BFDB-C60AE7C315FF}"/>
                    </a:ext>
                  </a:extLst>
                </p:cNvPr>
                <p:cNvSpPr txBox="1"/>
                <p:nvPr>
                  <p:custDataLst>
                    <p:tags r:id="rId55"/>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59" name="组合 58">
                <a:extLst>
                  <a:ext uri="{FF2B5EF4-FFF2-40B4-BE49-F238E27FC236}">
                    <a16:creationId xmlns:a16="http://schemas.microsoft.com/office/drawing/2014/main" xmlns="" id="{AF3C244D-CAE9-437F-8B58-6A741736F5A2}"/>
                  </a:ext>
                </a:extLst>
              </p:cNvPr>
              <p:cNvGrpSpPr/>
              <p:nvPr/>
            </p:nvGrpSpPr>
            <p:grpSpPr>
              <a:xfrm>
                <a:off x="4486124" y="4081811"/>
                <a:ext cx="3219752" cy="571895"/>
                <a:chOff x="4994194" y="3180111"/>
                <a:chExt cx="3219752" cy="571895"/>
              </a:xfrm>
            </p:grpSpPr>
            <p:grpSp>
              <p:nvGrpSpPr>
                <p:cNvPr id="60" name="组合 59">
                  <a:extLst>
                    <a:ext uri="{FF2B5EF4-FFF2-40B4-BE49-F238E27FC236}">
                      <a16:creationId xmlns:a16="http://schemas.microsoft.com/office/drawing/2014/main" xmlns="" id="{EB3492FD-21E1-491D-A313-BC69E226BDB5}"/>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62" name="PA-文本框 44">
                    <a:extLst>
                      <a:ext uri="{FF2B5EF4-FFF2-40B4-BE49-F238E27FC236}">
                        <a16:creationId xmlns:a16="http://schemas.microsoft.com/office/drawing/2014/main" xmlns="" id="{9EA4C0F4-6D6B-423D-8E54-4191FE7141B0}"/>
                      </a:ext>
                    </a:extLst>
                  </p:cNvPr>
                  <p:cNvSpPr txBox="1"/>
                  <p:nvPr>
                    <p:custDataLst>
                      <p:tags r:id="rId52"/>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63" name="PA-椭圆 45">
                    <a:extLst>
                      <a:ext uri="{FF2B5EF4-FFF2-40B4-BE49-F238E27FC236}">
                        <a16:creationId xmlns:a16="http://schemas.microsoft.com/office/drawing/2014/main" xmlns="" id="{5A0CC4DA-8BA5-46EB-902C-2D595D3E1F2C}"/>
                      </a:ext>
                    </a:extLst>
                  </p:cNvPr>
                  <p:cNvSpPr/>
                  <p:nvPr>
                    <p:custDataLst>
                      <p:tags r:id="rId53"/>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1" name="PA-文本框 43">
                  <a:extLst>
                    <a:ext uri="{FF2B5EF4-FFF2-40B4-BE49-F238E27FC236}">
                      <a16:creationId xmlns:a16="http://schemas.microsoft.com/office/drawing/2014/main" xmlns="" id="{AD5A365C-889E-4F0D-B865-325A70EDF968}"/>
                    </a:ext>
                  </a:extLst>
                </p:cNvPr>
                <p:cNvSpPr txBox="1"/>
                <p:nvPr>
                  <p:custDataLst>
                    <p:tags r:id="rId51"/>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6" name="PA-文本框 49">
              <a:extLst>
                <a:ext uri="{FF2B5EF4-FFF2-40B4-BE49-F238E27FC236}">
                  <a16:creationId xmlns:a16="http://schemas.microsoft.com/office/drawing/2014/main" xmlns="" id="{0B22D209-037B-4B49-AF62-2DFC3C618F85}"/>
                </a:ext>
              </a:extLst>
            </p:cNvPr>
            <p:cNvSpPr txBox="1"/>
            <p:nvPr>
              <p:custDataLst>
                <p:tags r:id="rId39"/>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PA-文本框 28">
              <a:extLst>
                <a:ext uri="{FF2B5EF4-FFF2-40B4-BE49-F238E27FC236}">
                  <a16:creationId xmlns:a16="http://schemas.microsoft.com/office/drawing/2014/main" xmlns="" id="{A84B9E8F-6698-4CF8-A500-511582A8760B}"/>
                </a:ext>
              </a:extLst>
            </p:cNvPr>
            <p:cNvSpPr txBox="1"/>
            <p:nvPr>
              <p:custDataLst>
                <p:tags r:id="rId4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8" name="PA-文本框 25">
              <a:extLst>
                <a:ext uri="{FF2B5EF4-FFF2-40B4-BE49-F238E27FC236}">
                  <a16:creationId xmlns:a16="http://schemas.microsoft.com/office/drawing/2014/main" xmlns="" id="{291AF852-6E8B-4A03-80C5-C4E0FA1961F8}"/>
                </a:ext>
              </a:extLst>
            </p:cNvPr>
            <p:cNvSpPr txBox="1"/>
            <p:nvPr>
              <p:custDataLst>
                <p:tags r:id="rId4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49" name="PA-圆角矩形 24">
              <a:extLst>
                <a:ext uri="{FF2B5EF4-FFF2-40B4-BE49-F238E27FC236}">
                  <a16:creationId xmlns:a16="http://schemas.microsoft.com/office/drawing/2014/main" xmlns="" id="{B7879524-9E4D-4428-8E59-C9C01E36E917}"/>
                </a:ext>
              </a:extLst>
            </p:cNvPr>
            <p:cNvSpPr/>
            <p:nvPr>
              <p:custDataLst>
                <p:tags r:id="rId42"/>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50" name="PA-文本框 29">
              <a:extLst>
                <a:ext uri="{FF2B5EF4-FFF2-40B4-BE49-F238E27FC236}">
                  <a16:creationId xmlns:a16="http://schemas.microsoft.com/office/drawing/2014/main" xmlns="" id="{042C77C6-6110-4C13-AB56-38E482994F5C}"/>
                </a:ext>
              </a:extLst>
            </p:cNvPr>
            <p:cNvSpPr txBox="1"/>
            <p:nvPr>
              <p:custDataLst>
                <p:tags r:id="rId43"/>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51" name="PA-文本框 29">
              <a:extLst>
                <a:ext uri="{FF2B5EF4-FFF2-40B4-BE49-F238E27FC236}">
                  <a16:creationId xmlns:a16="http://schemas.microsoft.com/office/drawing/2014/main" xmlns="" id="{D580E884-A7F8-459A-AFF3-0F55E35E7C25}"/>
                </a:ext>
              </a:extLst>
            </p:cNvPr>
            <p:cNvSpPr txBox="1"/>
            <p:nvPr>
              <p:custDataLst>
                <p:tags r:id="rId44"/>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52" name="PA-文本框 25">
              <a:extLst>
                <a:ext uri="{FF2B5EF4-FFF2-40B4-BE49-F238E27FC236}">
                  <a16:creationId xmlns:a16="http://schemas.microsoft.com/office/drawing/2014/main" xmlns="" id="{6EE8D74E-2DEC-4D50-863C-2D8A5FF44755}"/>
                </a:ext>
              </a:extLst>
            </p:cNvPr>
            <p:cNvSpPr txBox="1"/>
            <p:nvPr>
              <p:custDataLst>
                <p:tags r:id="rId4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53" name="PA-文本框 28">
              <a:extLst>
                <a:ext uri="{FF2B5EF4-FFF2-40B4-BE49-F238E27FC236}">
                  <a16:creationId xmlns:a16="http://schemas.microsoft.com/office/drawing/2014/main" xmlns="" id="{20202B93-4A4D-4EAD-B420-AE5678CFF937}"/>
                </a:ext>
              </a:extLst>
            </p:cNvPr>
            <p:cNvSpPr txBox="1"/>
            <p:nvPr>
              <p:custDataLst>
                <p:tags r:id="rId4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PA-文本框 48">
              <a:extLst>
                <a:ext uri="{FF2B5EF4-FFF2-40B4-BE49-F238E27FC236}">
                  <a16:creationId xmlns:a16="http://schemas.microsoft.com/office/drawing/2014/main" xmlns="" id="{10BB29B6-3313-4A11-BD35-A2680C847DD4}"/>
                </a:ext>
              </a:extLst>
            </p:cNvPr>
            <p:cNvSpPr txBox="1"/>
            <p:nvPr>
              <p:custDataLst>
                <p:tags r:id="rId47"/>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55" name="PA-文本框 38">
              <a:extLst>
                <a:ext uri="{FF2B5EF4-FFF2-40B4-BE49-F238E27FC236}">
                  <a16:creationId xmlns:a16="http://schemas.microsoft.com/office/drawing/2014/main" xmlns="" id="{08931285-B9D1-4272-A781-773045ACCED1}"/>
                </a:ext>
              </a:extLst>
            </p:cNvPr>
            <p:cNvSpPr txBox="1"/>
            <p:nvPr>
              <p:custDataLst>
                <p:tags r:id="rId48"/>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6" name="PA-文本框 38">
              <a:extLst>
                <a:ext uri="{FF2B5EF4-FFF2-40B4-BE49-F238E27FC236}">
                  <a16:creationId xmlns:a16="http://schemas.microsoft.com/office/drawing/2014/main" xmlns="" id="{65118D86-84C9-4785-B04D-85301DBF0615}"/>
                </a:ext>
              </a:extLst>
            </p:cNvPr>
            <p:cNvSpPr txBox="1"/>
            <p:nvPr>
              <p:custDataLst>
                <p:tags r:id="rId49"/>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7" name="PA-文本框 48">
              <a:extLst>
                <a:ext uri="{FF2B5EF4-FFF2-40B4-BE49-F238E27FC236}">
                  <a16:creationId xmlns:a16="http://schemas.microsoft.com/office/drawing/2014/main" xmlns="" id="{5900F438-E298-4DAC-BC02-568956346DBA}"/>
                </a:ext>
              </a:extLst>
            </p:cNvPr>
            <p:cNvSpPr txBox="1"/>
            <p:nvPr>
              <p:custDataLst>
                <p:tags r:id="rId50"/>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66" name="组合 65">
            <a:extLst>
              <a:ext uri="{FF2B5EF4-FFF2-40B4-BE49-F238E27FC236}">
                <a16:creationId xmlns:a16="http://schemas.microsoft.com/office/drawing/2014/main" xmlns="" id="{8E195669-04C2-49DE-A88D-96E240C20778}"/>
              </a:ext>
            </a:extLst>
          </p:cNvPr>
          <p:cNvGrpSpPr/>
          <p:nvPr/>
        </p:nvGrpSpPr>
        <p:grpSpPr>
          <a:xfrm rot="1872762">
            <a:off x="11649894" y="-3424731"/>
            <a:ext cx="3471809" cy="6767830"/>
            <a:chOff x="276677" y="1664970"/>
            <a:chExt cx="3471809" cy="6767830"/>
          </a:xfrm>
        </p:grpSpPr>
        <p:sp>
          <p:nvSpPr>
            <p:cNvPr id="67" name="PA-圆角矩形 9">
              <a:extLst>
                <a:ext uri="{FF2B5EF4-FFF2-40B4-BE49-F238E27FC236}">
                  <a16:creationId xmlns:a16="http://schemas.microsoft.com/office/drawing/2014/main" xmlns="" id="{EB60A13A-8935-4BFB-9F71-3C250B5E4988}"/>
                </a:ext>
              </a:extLst>
            </p:cNvPr>
            <p:cNvSpPr/>
            <p:nvPr>
              <p:custDataLst>
                <p:tags r:id="rId4"/>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圆角矩形 10">
              <a:extLst>
                <a:ext uri="{FF2B5EF4-FFF2-40B4-BE49-F238E27FC236}">
                  <a16:creationId xmlns:a16="http://schemas.microsoft.com/office/drawing/2014/main" xmlns="" id="{294DE7BE-2BDD-4E48-8A59-267155BEBFB5}"/>
                </a:ext>
              </a:extLst>
            </p:cNvPr>
            <p:cNvSpPr/>
            <p:nvPr>
              <p:custDataLst>
                <p:tags r:id="rId5"/>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圆角矩形 11">
              <a:extLst>
                <a:ext uri="{FF2B5EF4-FFF2-40B4-BE49-F238E27FC236}">
                  <a16:creationId xmlns:a16="http://schemas.microsoft.com/office/drawing/2014/main" xmlns="" id="{20F60E6D-A043-45A0-92ED-AD4066C72DF9}"/>
                </a:ext>
              </a:extLst>
            </p:cNvPr>
            <p:cNvSpPr/>
            <p:nvPr>
              <p:custDataLst>
                <p:tags r:id="rId6"/>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椭圆 13">
              <a:extLst>
                <a:ext uri="{FF2B5EF4-FFF2-40B4-BE49-F238E27FC236}">
                  <a16:creationId xmlns:a16="http://schemas.microsoft.com/office/drawing/2014/main" xmlns="" id="{84BA29AC-438D-4FA8-BA66-17C556A1A175}"/>
                </a:ext>
              </a:extLst>
            </p:cNvPr>
            <p:cNvSpPr/>
            <p:nvPr>
              <p:custDataLst>
                <p:tags r:id="rId7"/>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椭圆 14">
              <a:extLst>
                <a:ext uri="{FF2B5EF4-FFF2-40B4-BE49-F238E27FC236}">
                  <a16:creationId xmlns:a16="http://schemas.microsoft.com/office/drawing/2014/main" xmlns="" id="{D393D23A-4594-4820-89AE-DF47A4FADD40}"/>
                </a:ext>
              </a:extLst>
            </p:cNvPr>
            <p:cNvSpPr/>
            <p:nvPr>
              <p:custDataLst>
                <p:tags r:id="rId8"/>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PA-椭圆 15">
              <a:extLst>
                <a:ext uri="{FF2B5EF4-FFF2-40B4-BE49-F238E27FC236}">
                  <a16:creationId xmlns:a16="http://schemas.microsoft.com/office/drawing/2014/main" xmlns="" id="{258A055A-A037-47A4-AEC8-DB58DAFE6859}"/>
                </a:ext>
              </a:extLst>
            </p:cNvPr>
            <p:cNvSpPr/>
            <p:nvPr>
              <p:custDataLst>
                <p:tags r:id="rId9"/>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PA-椭圆 16">
              <a:extLst>
                <a:ext uri="{FF2B5EF4-FFF2-40B4-BE49-F238E27FC236}">
                  <a16:creationId xmlns:a16="http://schemas.microsoft.com/office/drawing/2014/main" xmlns="" id="{BACA6C05-B2E4-4DE3-9ECF-2B70E5DDE3EA}"/>
                </a:ext>
              </a:extLst>
            </p:cNvPr>
            <p:cNvSpPr/>
            <p:nvPr>
              <p:custDataLst>
                <p:tags r:id="rId10"/>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PA-任意多边形 20">
              <a:extLst>
                <a:ext uri="{FF2B5EF4-FFF2-40B4-BE49-F238E27FC236}">
                  <a16:creationId xmlns:a16="http://schemas.microsoft.com/office/drawing/2014/main" xmlns="" id="{7F272DEC-F73B-4ED7-87A6-568B1D5ECF62}"/>
                </a:ext>
              </a:extLst>
            </p:cNvPr>
            <p:cNvSpPr/>
            <p:nvPr>
              <p:custDataLst>
                <p:tags r:id="rId11"/>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PA-圆角矩形 23">
              <a:extLst>
                <a:ext uri="{FF2B5EF4-FFF2-40B4-BE49-F238E27FC236}">
                  <a16:creationId xmlns:a16="http://schemas.microsoft.com/office/drawing/2014/main" xmlns="" id="{06705690-06C7-45B3-B14F-97952CA82A65}"/>
                </a:ext>
              </a:extLst>
            </p:cNvPr>
            <p:cNvSpPr/>
            <p:nvPr>
              <p:custDataLst>
                <p:tags r:id="rId12"/>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76" name="组合 75">
              <a:extLst>
                <a:ext uri="{FF2B5EF4-FFF2-40B4-BE49-F238E27FC236}">
                  <a16:creationId xmlns:a16="http://schemas.microsoft.com/office/drawing/2014/main" xmlns="" id="{22200DE2-187C-426A-BDBB-765D490099E7}"/>
                </a:ext>
              </a:extLst>
            </p:cNvPr>
            <p:cNvGrpSpPr/>
            <p:nvPr/>
          </p:nvGrpSpPr>
          <p:grpSpPr>
            <a:xfrm>
              <a:off x="1400369" y="3032463"/>
              <a:ext cx="1344891" cy="1126030"/>
              <a:chOff x="4486124" y="1957919"/>
              <a:chExt cx="3219752" cy="2695787"/>
            </a:xfrm>
          </p:grpSpPr>
          <p:grpSp>
            <p:nvGrpSpPr>
              <p:cNvPr id="89" name="组合 88">
                <a:extLst>
                  <a:ext uri="{FF2B5EF4-FFF2-40B4-BE49-F238E27FC236}">
                    <a16:creationId xmlns:a16="http://schemas.microsoft.com/office/drawing/2014/main" xmlns="" id="{51F2B7EF-5898-4E3D-912E-4A59FF87D4C3}"/>
                  </a:ext>
                </a:extLst>
              </p:cNvPr>
              <p:cNvGrpSpPr/>
              <p:nvPr/>
            </p:nvGrpSpPr>
            <p:grpSpPr>
              <a:xfrm>
                <a:off x="4964223" y="1957919"/>
                <a:ext cx="2263554" cy="1926428"/>
                <a:chOff x="3978054" y="3018855"/>
                <a:chExt cx="882650" cy="751191"/>
              </a:xfrm>
            </p:grpSpPr>
            <p:sp>
              <p:nvSpPr>
                <p:cNvPr id="95" name="PA-任意多边形 46">
                  <a:extLst>
                    <a:ext uri="{FF2B5EF4-FFF2-40B4-BE49-F238E27FC236}">
                      <a16:creationId xmlns:a16="http://schemas.microsoft.com/office/drawing/2014/main" xmlns="" id="{96DAB28E-3631-473B-9410-C8F9AD9674BE}"/>
                    </a:ext>
                  </a:extLst>
                </p:cNvPr>
                <p:cNvSpPr/>
                <p:nvPr>
                  <p:custDataLst>
                    <p:tags r:id="rId28"/>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6" name="PA-文本框 47">
                  <a:extLst>
                    <a:ext uri="{FF2B5EF4-FFF2-40B4-BE49-F238E27FC236}">
                      <a16:creationId xmlns:a16="http://schemas.microsoft.com/office/drawing/2014/main" xmlns="" id="{9106C6E2-8155-4FA6-B916-816EC24FF512}"/>
                    </a:ext>
                  </a:extLst>
                </p:cNvPr>
                <p:cNvSpPr txBox="1"/>
                <p:nvPr>
                  <p:custDataLst>
                    <p:tags r:id="rId29"/>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90" name="组合 89">
                <a:extLst>
                  <a:ext uri="{FF2B5EF4-FFF2-40B4-BE49-F238E27FC236}">
                    <a16:creationId xmlns:a16="http://schemas.microsoft.com/office/drawing/2014/main" xmlns="" id="{922F9E06-A57D-41A0-89C2-5E4BD6E44207}"/>
                  </a:ext>
                </a:extLst>
              </p:cNvPr>
              <p:cNvGrpSpPr/>
              <p:nvPr/>
            </p:nvGrpSpPr>
            <p:grpSpPr>
              <a:xfrm>
                <a:off x="4486124" y="4081811"/>
                <a:ext cx="3219752" cy="571895"/>
                <a:chOff x="4994194" y="3180111"/>
                <a:chExt cx="3219752" cy="571895"/>
              </a:xfrm>
            </p:grpSpPr>
            <p:grpSp>
              <p:nvGrpSpPr>
                <p:cNvPr id="91" name="组合 90">
                  <a:extLst>
                    <a:ext uri="{FF2B5EF4-FFF2-40B4-BE49-F238E27FC236}">
                      <a16:creationId xmlns:a16="http://schemas.microsoft.com/office/drawing/2014/main" xmlns="" id="{488C305F-E050-4766-8BB5-49DFE7515103}"/>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93" name="PA-文本框 44">
                    <a:extLst>
                      <a:ext uri="{FF2B5EF4-FFF2-40B4-BE49-F238E27FC236}">
                        <a16:creationId xmlns:a16="http://schemas.microsoft.com/office/drawing/2014/main" xmlns="" id="{7F18629F-7D53-40EC-BFA1-A3E8C0631C83}"/>
                      </a:ext>
                    </a:extLst>
                  </p:cNvPr>
                  <p:cNvSpPr txBox="1"/>
                  <p:nvPr>
                    <p:custDataLst>
                      <p:tags r:id="rId26"/>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4" name="PA-椭圆 45">
                    <a:extLst>
                      <a:ext uri="{FF2B5EF4-FFF2-40B4-BE49-F238E27FC236}">
                        <a16:creationId xmlns:a16="http://schemas.microsoft.com/office/drawing/2014/main" xmlns="" id="{FD3E7635-69C2-44AA-8F0E-A4FCA1B2B889}"/>
                      </a:ext>
                    </a:extLst>
                  </p:cNvPr>
                  <p:cNvSpPr/>
                  <p:nvPr>
                    <p:custDataLst>
                      <p:tags r:id="rId27"/>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2" name="PA-文本框 43">
                  <a:extLst>
                    <a:ext uri="{FF2B5EF4-FFF2-40B4-BE49-F238E27FC236}">
                      <a16:creationId xmlns:a16="http://schemas.microsoft.com/office/drawing/2014/main" xmlns="" id="{E26B8A98-4FE4-4CA8-A21A-B01CCD22FD80}"/>
                    </a:ext>
                  </a:extLst>
                </p:cNvPr>
                <p:cNvSpPr txBox="1"/>
                <p:nvPr>
                  <p:custDataLst>
                    <p:tags r:id="rId25"/>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77" name="PA-文本框 49">
              <a:extLst>
                <a:ext uri="{FF2B5EF4-FFF2-40B4-BE49-F238E27FC236}">
                  <a16:creationId xmlns:a16="http://schemas.microsoft.com/office/drawing/2014/main" xmlns="" id="{CFD930C7-A6FD-4CB4-8031-E055432DF3EF}"/>
                </a:ext>
              </a:extLst>
            </p:cNvPr>
            <p:cNvSpPr txBox="1"/>
            <p:nvPr>
              <p:custDataLst>
                <p:tags r:id="rId13"/>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8" name="PA-文本框 28">
              <a:extLst>
                <a:ext uri="{FF2B5EF4-FFF2-40B4-BE49-F238E27FC236}">
                  <a16:creationId xmlns:a16="http://schemas.microsoft.com/office/drawing/2014/main" xmlns="" id="{36040B75-9020-468D-8BFE-82E668B25710}"/>
                </a:ext>
              </a:extLst>
            </p:cNvPr>
            <p:cNvSpPr txBox="1"/>
            <p:nvPr>
              <p:custDataLst>
                <p:tags r:id="rId14"/>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9" name="PA-文本框 25">
              <a:extLst>
                <a:ext uri="{FF2B5EF4-FFF2-40B4-BE49-F238E27FC236}">
                  <a16:creationId xmlns:a16="http://schemas.microsoft.com/office/drawing/2014/main" xmlns="" id="{D7D1645F-B437-4438-9041-918A7500E244}"/>
                </a:ext>
              </a:extLst>
            </p:cNvPr>
            <p:cNvSpPr txBox="1"/>
            <p:nvPr>
              <p:custDataLst>
                <p:tags r:id="rId1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80" name="PA-圆角矩形 24">
              <a:extLst>
                <a:ext uri="{FF2B5EF4-FFF2-40B4-BE49-F238E27FC236}">
                  <a16:creationId xmlns:a16="http://schemas.microsoft.com/office/drawing/2014/main" xmlns="" id="{C96A59C9-81CD-45C8-A8B8-C5E16A2EBB47}"/>
                </a:ext>
              </a:extLst>
            </p:cNvPr>
            <p:cNvSpPr/>
            <p:nvPr>
              <p:custDataLst>
                <p:tags r:id="rId16"/>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81" name="PA-文本框 29">
              <a:extLst>
                <a:ext uri="{FF2B5EF4-FFF2-40B4-BE49-F238E27FC236}">
                  <a16:creationId xmlns:a16="http://schemas.microsoft.com/office/drawing/2014/main" xmlns="" id="{320BE0EC-1323-470A-810A-C8A7E3D208FB}"/>
                </a:ext>
              </a:extLst>
            </p:cNvPr>
            <p:cNvSpPr txBox="1"/>
            <p:nvPr>
              <p:custDataLst>
                <p:tags r:id="rId17"/>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82" name="PA-文本框 29">
              <a:extLst>
                <a:ext uri="{FF2B5EF4-FFF2-40B4-BE49-F238E27FC236}">
                  <a16:creationId xmlns:a16="http://schemas.microsoft.com/office/drawing/2014/main" xmlns="" id="{F650EEBD-4BED-4CA1-A7E6-FB566F8AA05A}"/>
                </a:ext>
              </a:extLst>
            </p:cNvPr>
            <p:cNvSpPr txBox="1"/>
            <p:nvPr>
              <p:custDataLst>
                <p:tags r:id="rId18"/>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83" name="PA-文本框 25">
              <a:extLst>
                <a:ext uri="{FF2B5EF4-FFF2-40B4-BE49-F238E27FC236}">
                  <a16:creationId xmlns:a16="http://schemas.microsoft.com/office/drawing/2014/main" xmlns="" id="{1D680C3E-1A1E-457F-9319-5C3592B3D383}"/>
                </a:ext>
              </a:extLst>
            </p:cNvPr>
            <p:cNvSpPr txBox="1"/>
            <p:nvPr>
              <p:custDataLst>
                <p:tags r:id="rId19"/>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84" name="PA-文本框 28">
              <a:extLst>
                <a:ext uri="{FF2B5EF4-FFF2-40B4-BE49-F238E27FC236}">
                  <a16:creationId xmlns:a16="http://schemas.microsoft.com/office/drawing/2014/main" xmlns="" id="{23FBC032-B8B9-453B-8837-7162D261AC83}"/>
                </a:ext>
              </a:extLst>
            </p:cNvPr>
            <p:cNvSpPr txBox="1"/>
            <p:nvPr>
              <p:custDataLst>
                <p:tags r:id="rId2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5" name="PA-文本框 48">
              <a:extLst>
                <a:ext uri="{FF2B5EF4-FFF2-40B4-BE49-F238E27FC236}">
                  <a16:creationId xmlns:a16="http://schemas.microsoft.com/office/drawing/2014/main" xmlns="" id="{AA506253-3E6B-4C0E-B217-F3877D83CEEE}"/>
                </a:ext>
              </a:extLst>
            </p:cNvPr>
            <p:cNvSpPr txBox="1"/>
            <p:nvPr>
              <p:custDataLst>
                <p:tags r:id="rId21"/>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86" name="PA-文本框 38">
              <a:extLst>
                <a:ext uri="{FF2B5EF4-FFF2-40B4-BE49-F238E27FC236}">
                  <a16:creationId xmlns:a16="http://schemas.microsoft.com/office/drawing/2014/main" xmlns="" id="{83D8F876-C5E8-489A-8C4A-00AEF32AB687}"/>
                </a:ext>
              </a:extLst>
            </p:cNvPr>
            <p:cNvSpPr txBox="1"/>
            <p:nvPr>
              <p:custDataLst>
                <p:tags r:id="rId22"/>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7" name="PA-文本框 38">
              <a:extLst>
                <a:ext uri="{FF2B5EF4-FFF2-40B4-BE49-F238E27FC236}">
                  <a16:creationId xmlns:a16="http://schemas.microsoft.com/office/drawing/2014/main" xmlns="" id="{F19FF897-25A5-40F4-9D89-8AC98480DC1C}"/>
                </a:ext>
              </a:extLst>
            </p:cNvPr>
            <p:cNvSpPr txBox="1"/>
            <p:nvPr>
              <p:custDataLst>
                <p:tags r:id="rId23"/>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8" name="PA-文本框 48">
              <a:extLst>
                <a:ext uri="{FF2B5EF4-FFF2-40B4-BE49-F238E27FC236}">
                  <a16:creationId xmlns:a16="http://schemas.microsoft.com/office/drawing/2014/main" xmlns="" id="{AD25A3A6-62CC-466F-BA93-81697508C592}"/>
                </a:ext>
              </a:extLst>
            </p:cNvPr>
            <p:cNvSpPr txBox="1"/>
            <p:nvPr>
              <p:custDataLst>
                <p:tags r:id="rId24"/>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sp>
        <p:nvSpPr>
          <p:cNvPr id="189" name="文本框 188">
            <a:extLst>
              <a:ext uri="{FF2B5EF4-FFF2-40B4-BE49-F238E27FC236}">
                <a16:creationId xmlns:a16="http://schemas.microsoft.com/office/drawing/2014/main" xmlns="" id="{71870422-EB08-42EF-A939-1F9FD1207B4E}"/>
              </a:ext>
            </a:extLst>
          </p:cNvPr>
          <p:cNvSpPr txBox="1"/>
          <p:nvPr/>
        </p:nvSpPr>
        <p:spPr>
          <a:xfrm>
            <a:off x="723900" y="3846552"/>
            <a:ext cx="4041322" cy="400110"/>
          </a:xfrm>
          <a:prstGeom prst="rect">
            <a:avLst/>
          </a:prstGeom>
          <a:noFill/>
        </p:spPr>
        <p:txBody>
          <a:bodyPr wrap="square" rtlCol="0">
            <a:spAutoFit/>
          </a:bodyPr>
          <a:lstStyle/>
          <a:p>
            <a:r>
              <a:rPr lang="en-US" altLang="zh-CN" sz="20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91" name="文本框 190">
            <a:extLst>
              <a:ext uri="{FF2B5EF4-FFF2-40B4-BE49-F238E27FC236}">
                <a16:creationId xmlns:a16="http://schemas.microsoft.com/office/drawing/2014/main" xmlns="" id="{59576396-FB2B-4A30-9DAA-2A5AC99D4399}"/>
              </a:ext>
            </a:extLst>
          </p:cNvPr>
          <p:cNvSpPr txBox="1"/>
          <p:nvPr/>
        </p:nvSpPr>
        <p:spPr>
          <a:xfrm>
            <a:off x="676275" y="2332077"/>
            <a:ext cx="6083300"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en-US" altLang="zh-CN" sz="5400" dirty="0"/>
              <a:t>PART 04</a:t>
            </a:r>
            <a:endParaRPr lang="zh-CN" altLang="en-US" sz="5400" dirty="0"/>
          </a:p>
        </p:txBody>
      </p:sp>
      <p:sp>
        <p:nvSpPr>
          <p:cNvPr id="194" name="PA-圆角矩形 11">
            <a:extLst>
              <a:ext uri="{FF2B5EF4-FFF2-40B4-BE49-F238E27FC236}">
                <a16:creationId xmlns:a16="http://schemas.microsoft.com/office/drawing/2014/main" xmlns="" id="{C245A6EC-29A0-48D0-B3D2-13A4FE69E3FD}"/>
              </a:ext>
            </a:extLst>
          </p:cNvPr>
          <p:cNvSpPr/>
          <p:nvPr>
            <p:custDataLst>
              <p:tags r:id="rId1"/>
            </p:custDataLst>
          </p:nvPr>
        </p:nvSpPr>
        <p:spPr>
          <a:xfrm>
            <a:off x="775649" y="4529360"/>
            <a:ext cx="2209180" cy="646014"/>
          </a:xfrm>
          <a:prstGeom prst="roundRect">
            <a:avLst>
              <a:gd name="adj" fmla="val 46698"/>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546F90">
                    <a:alpha val="49000"/>
                  </a:srgbClr>
                </a:gs>
              </a:gsLst>
              <a:lin ang="4800000" scaled="0"/>
              <a:tileRect/>
            </a:gradFill>
          </a:ln>
          <a:effectLst>
            <a:outerShdw blurRad="177800" dist="241300" dir="2700000" algn="tl" rotWithShape="0">
              <a:srgbClr val="546F90">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PA-椭圆 13">
            <a:extLst>
              <a:ext uri="{FF2B5EF4-FFF2-40B4-BE49-F238E27FC236}">
                <a16:creationId xmlns:a16="http://schemas.microsoft.com/office/drawing/2014/main" xmlns="" id="{0658DDF5-0D12-4FCC-94F5-9874CDADB34C}"/>
              </a:ext>
            </a:extLst>
          </p:cNvPr>
          <p:cNvSpPr/>
          <p:nvPr>
            <p:custDataLst>
              <p:tags r:id="rId2"/>
            </p:custDataLst>
          </p:nvPr>
        </p:nvSpPr>
        <p:spPr>
          <a:xfrm>
            <a:off x="2451768" y="4665493"/>
            <a:ext cx="386681" cy="386681"/>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PA-文本框 49">
            <a:extLst>
              <a:ext uri="{FF2B5EF4-FFF2-40B4-BE49-F238E27FC236}">
                <a16:creationId xmlns:a16="http://schemas.microsoft.com/office/drawing/2014/main" xmlns="" id="{CB80DB9C-9230-43D4-980B-F562393D6219}"/>
              </a:ext>
            </a:extLst>
          </p:cNvPr>
          <p:cNvSpPr txBox="1"/>
          <p:nvPr>
            <p:custDataLst>
              <p:tags r:id="rId3"/>
            </p:custDataLst>
          </p:nvPr>
        </p:nvSpPr>
        <p:spPr>
          <a:xfrm>
            <a:off x="899888" y="4680518"/>
            <a:ext cx="1613043" cy="369332"/>
          </a:xfrm>
          <a:prstGeom prst="rect">
            <a:avLst/>
          </a:prstGeom>
          <a:noFill/>
        </p:spPr>
        <p:txBody>
          <a:bodyPr wrap="square" rtlCol="0">
            <a:spAutoFit/>
          </a:bodyPr>
          <a:lstStyle/>
          <a:p>
            <a:pPr algn="ctr"/>
            <a:r>
              <a:rPr lang="en-US" altLang="zh-CN"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Read  More</a:t>
            </a:r>
            <a:endParaRPr lang="zh-CN" altLang="en-US"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204" name="图形 203">
            <a:extLst>
              <a:ext uri="{FF2B5EF4-FFF2-40B4-BE49-F238E27FC236}">
                <a16:creationId xmlns:a16="http://schemas.microsoft.com/office/drawing/2014/main" xmlns="" id="{6ADBBD17-B117-4B7D-A93B-B62A13003964}"/>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asvg="http://schemas.microsoft.com/office/drawing/2016/SVG/main" xmlns="" r:embed="rId84"/>
              </a:ext>
            </a:extLst>
          </a:blip>
          <a:stretch>
            <a:fillRect/>
          </a:stretch>
        </p:blipFill>
        <p:spPr>
          <a:xfrm rot="5400000">
            <a:off x="2467927" y="4671396"/>
            <a:ext cx="361950" cy="361950"/>
          </a:xfrm>
          <a:prstGeom prst="rect">
            <a:avLst/>
          </a:prstGeom>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28959035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矩形: 圆角 132">
            <a:extLst>
              <a:ext uri="{FF2B5EF4-FFF2-40B4-BE49-F238E27FC236}">
                <a16:creationId xmlns:a16="http://schemas.microsoft.com/office/drawing/2014/main" xmlns="" id="{0A78BADD-7141-4852-AC52-4CD1C91557C0}"/>
              </a:ext>
            </a:extLst>
          </p:cNvPr>
          <p:cNvSpPr/>
          <p:nvPr/>
        </p:nvSpPr>
        <p:spPr>
          <a:xfrm>
            <a:off x="5324539" y="3890290"/>
            <a:ext cx="1542921" cy="1542921"/>
          </a:xfrm>
          <a:prstGeom prst="roundRect">
            <a:avLst>
              <a:gd name="adj" fmla="val 33744"/>
            </a:avLst>
          </a:prstGeom>
          <a:solidFill>
            <a:srgbClr val="D4E0ED"/>
          </a:solidFill>
          <a:ln w="254000">
            <a:gradFill flip="none" rotWithShape="1">
              <a:gsLst>
                <a:gs pos="48000">
                  <a:schemeClr val="bg1">
                    <a:alpha val="68000"/>
                  </a:schemeClr>
                </a:gs>
                <a:gs pos="73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圆角 133">
            <a:extLst>
              <a:ext uri="{FF2B5EF4-FFF2-40B4-BE49-F238E27FC236}">
                <a16:creationId xmlns:a16="http://schemas.microsoft.com/office/drawing/2014/main" xmlns="" id="{FB584EE4-7EBF-431C-B2A5-F80C154D0FC4}"/>
              </a:ext>
            </a:extLst>
          </p:cNvPr>
          <p:cNvSpPr/>
          <p:nvPr/>
        </p:nvSpPr>
        <p:spPr>
          <a:xfrm>
            <a:off x="8817039" y="1420468"/>
            <a:ext cx="1542921" cy="1542921"/>
          </a:xfrm>
          <a:prstGeom prst="roundRect">
            <a:avLst>
              <a:gd name="adj" fmla="val 33744"/>
            </a:avLst>
          </a:prstGeom>
          <a:solidFill>
            <a:srgbClr val="D4E0ED"/>
          </a:solidFill>
          <a:ln w="254000">
            <a:gradFill flip="none" rotWithShape="1">
              <a:gsLst>
                <a:gs pos="48000">
                  <a:schemeClr val="bg1">
                    <a:alpha val="68000"/>
                  </a:schemeClr>
                </a:gs>
                <a:gs pos="73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圆角 131">
            <a:extLst>
              <a:ext uri="{FF2B5EF4-FFF2-40B4-BE49-F238E27FC236}">
                <a16:creationId xmlns:a16="http://schemas.microsoft.com/office/drawing/2014/main" xmlns="" id="{1F61C333-6CE7-4FAD-B119-97513D8083D8}"/>
              </a:ext>
            </a:extLst>
          </p:cNvPr>
          <p:cNvSpPr/>
          <p:nvPr/>
        </p:nvSpPr>
        <p:spPr>
          <a:xfrm>
            <a:off x="1832039" y="1420468"/>
            <a:ext cx="1542921" cy="1542921"/>
          </a:xfrm>
          <a:prstGeom prst="roundRect">
            <a:avLst>
              <a:gd name="adj" fmla="val 33744"/>
            </a:avLst>
          </a:prstGeom>
          <a:solidFill>
            <a:srgbClr val="D4E0ED"/>
          </a:solidFill>
          <a:ln w="254000">
            <a:gradFill flip="none" rotWithShape="1">
              <a:gsLst>
                <a:gs pos="48000">
                  <a:schemeClr val="bg1">
                    <a:alpha val="68000"/>
                  </a:schemeClr>
                </a:gs>
                <a:gs pos="73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PA-圆角矩形 23">
            <a:extLst>
              <a:ext uri="{FF2B5EF4-FFF2-40B4-BE49-F238E27FC236}">
                <a16:creationId xmlns:a16="http://schemas.microsoft.com/office/drawing/2014/main" xmlns="" id="{29B35775-3901-4E01-AF79-ED456D7F1569}"/>
              </a:ext>
            </a:extLst>
          </p:cNvPr>
          <p:cNvSpPr/>
          <p:nvPr>
            <p:custDataLst>
              <p:tags r:id="rId1"/>
            </p:custDataLst>
          </p:nvPr>
        </p:nvSpPr>
        <p:spPr>
          <a:xfrm>
            <a:off x="821208" y="3321424"/>
            <a:ext cx="10549583" cy="142128"/>
          </a:xfrm>
          <a:prstGeom prst="roundRect">
            <a:avLst>
              <a:gd name="adj" fmla="val 50000"/>
            </a:avLst>
          </a:prstGeom>
          <a:gradFill flip="none" rotWithShape="1">
            <a:gsLst>
              <a:gs pos="87000">
                <a:srgbClr val="DBE5F1"/>
              </a:gs>
              <a:gs pos="100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29" name="组合 28">
            <a:extLst>
              <a:ext uri="{FF2B5EF4-FFF2-40B4-BE49-F238E27FC236}">
                <a16:creationId xmlns:a16="http://schemas.microsoft.com/office/drawing/2014/main" xmlns="" id="{2DDA3684-C118-4967-8297-61208866384E}"/>
              </a:ext>
            </a:extLst>
          </p:cNvPr>
          <p:cNvGrpSpPr/>
          <p:nvPr/>
        </p:nvGrpSpPr>
        <p:grpSpPr>
          <a:xfrm>
            <a:off x="-5111" y="6379589"/>
            <a:ext cx="12378578" cy="335535"/>
            <a:chOff x="-5111" y="6379589"/>
            <a:chExt cx="12378578" cy="335535"/>
          </a:xfrm>
        </p:grpSpPr>
        <p:cxnSp>
          <p:nvCxnSpPr>
            <p:cNvPr id="30" name="直接连接符 29">
              <a:extLst>
                <a:ext uri="{FF2B5EF4-FFF2-40B4-BE49-F238E27FC236}">
                  <a16:creationId xmlns:a16="http://schemas.microsoft.com/office/drawing/2014/main" xmlns="" id="{2726EFE0-C5BD-4BE9-A03B-4797DFBD7452}"/>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4491AA4-F783-451E-84D8-9D7BA731A0B4}"/>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51C1C35-70BD-4456-8C0A-1556A0428B42}"/>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1835CB09-3E0C-4AB8-9B50-B6AEA2ABFF2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541601E7-0090-4228-BD6E-E4A5927A58BE}"/>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DE8A676-1D0D-4600-B329-CC062840914F}"/>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F355A51-F2C7-4BEA-977E-621EFA4A1DF1}"/>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ACB162F-650B-4220-B8E5-BE00AA88D439}"/>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F7639525-54B0-46D8-8A04-D515D5590B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BE2EBB2-11C7-48B8-AA40-0A4849E80BE8}"/>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F66B8A62-30C8-4C5E-A8BD-B7C5160FEA5A}"/>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2AB79ED-5460-4045-9D9D-BEA7304C61C3}"/>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8C2DCBAF-B823-4189-A09E-FC9FF9000B0E}"/>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116A091-3155-4023-B695-35EBEACFA98B}"/>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DF7F8828-830D-4CD7-A9DA-E848295C3F5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E50C056-0691-4167-A606-A3F904335004}"/>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C4D432D2-AE55-4EEE-8862-9893C322F560}"/>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5FCE2A7C-1CB3-4B5B-A1A0-D803F04FB27C}"/>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61C259A-89FF-417E-825B-CF61F6FEF591}"/>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4749F774-6DC2-4E17-80AD-ED74A1649B2B}"/>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05FC2B5-ABB5-4A4B-8687-C9C4AF420CA9}"/>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C4F70C5B-50C0-48F8-8047-DB109E637AEC}"/>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ACE20B34-27C8-4632-BA55-DA3451866131}"/>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1301432-68DD-457B-A945-955EB762FAC1}"/>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A7BB8C44-03EA-4E88-A6EE-A5FA11A4F064}"/>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B27991DC-7EBC-48D5-AD9F-FA7AEB1C48DC}"/>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A142E66F-7254-4F2D-A7EB-083A45E4A66F}"/>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78D1B433-0896-45A7-ADED-897665E7D666}"/>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2752F46B-DD69-4DDE-BDA7-34A8E91FBDD9}"/>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A94541AB-CCC9-4F95-ACF2-A455AFA557B5}"/>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5BE78CB0-A6A0-4D65-A72B-5E9DC6546010}"/>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7EDC06C5-8CE3-4BD8-9930-8314B25711A9}"/>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1972B77-C5BC-4533-AC19-D2D1CEA7E3CC}"/>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7C73047F-4FC7-4382-BEE1-24AE153886C9}"/>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BD499DA-EA4A-4E42-BCE5-FFFD1F605227}"/>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9EA57818-A03A-466E-A6EB-5A09C086F570}"/>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66DB743-310A-47F1-A9EC-45B16FE365B9}"/>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4C010AD2-48D8-422C-BB57-C3A4609AF67A}"/>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E73EA42B-69FC-4DAE-8596-F7709B9CB3AE}"/>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36FB29C1-29BF-40BD-9AA0-BF469D966CEC}"/>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5C968CD-7378-4588-B074-993CB10DAB6C}"/>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7FBDE7FF-5304-4681-813F-55AA89170441}"/>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870EC64C-B740-4BBA-83AC-F71E161538D2}"/>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7D2C4C0C-2D10-4DA0-A6A7-8B357235E368}"/>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B425B37-A9EB-46A0-AFC6-389B16F5BA68}"/>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FFC91725-75C7-46BD-BE94-F0C958AE3304}"/>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510514BC-5140-4EF5-8960-F0540F4E05FA}"/>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3C91AF87-213B-4D53-99A5-87D5462E3D6E}"/>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D0536005-6068-4015-83A5-F1D030F3E392}"/>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9EA37BE8-5CC5-4077-919D-14E157540E4B}"/>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AAECE017-A033-489E-8E7D-7CCE1398DB37}"/>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EB02E108-ADD8-4D5D-B322-B07219C425A6}"/>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817FE23D-15C6-4F74-B591-33A798770B26}"/>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D1F37A13-48CF-4CEC-BE70-C04D8023F7B5}"/>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550FEF7C-6977-4FF5-AF84-D491A2FB28E2}"/>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051E74B3-B5B9-4B58-8E45-C8006C740E57}"/>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5FAA58ED-AA20-4BF9-84CC-B4B7475FB0A2}"/>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75E291F-7E07-4D77-A620-3CAC1B065FF8}"/>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11460398-D5B3-4AEB-B3B8-7C2934C0EA5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9D808498-F82A-48B7-99D2-145BB892610E}"/>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5CCF03B0-1A5C-4216-8763-9936F2761D28}"/>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9A9DEC23-333F-4867-BAE8-F7023E31CF71}"/>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A6BD58DE-0E57-4AF7-8D7C-E1E74B4A2D2A}"/>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01903D9E-32EF-4AFB-B31C-76FDBA55D04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582E1F4B-82A3-4745-8E25-BFED717A8D40}"/>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7C1C6851-BC38-436A-BB23-721951B6B198}"/>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33C6DCC9-0CE4-487A-9C05-9E9DFF83A837}"/>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850EAEF-08D8-42F9-9C88-5EFE2E9E1780}"/>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F76C45D5-FBB1-4102-9899-633933F43906}"/>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5A30053B-AACE-4940-BE21-79B3D73C1E85}"/>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9CA5F6C6-A3ED-4E57-A2CD-77A0F6C7510B}"/>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BF6F8361-52AE-48FE-8C3E-BA881716BD59}"/>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564988EE-9E47-4018-B723-BCC99EC6E7D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980AC5C5-F3B8-4A39-A6D2-9C035B87DA3A}"/>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13EDC176-EACC-4FD4-A42C-2D02E4DD9212}"/>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3D5F1AA8-C3E9-4B3D-B1EB-EBC142F76C12}"/>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A3F559A5-9A14-402B-967F-B397B399CB06}"/>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296C778C-C5BF-4962-AE67-5208CFD443C7}"/>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8484DBD-F94A-46CB-8BE0-AAC3518CE1D9}"/>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85140DB8-D3DF-4203-A702-074EE8EE62D7}"/>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6321163B-E05E-46BD-BE20-321B66A8A65E}"/>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11" name="组合 110">
              <a:extLst>
                <a:ext uri="{FF2B5EF4-FFF2-40B4-BE49-F238E27FC236}">
                  <a16:creationId xmlns:a16="http://schemas.microsoft.com/office/drawing/2014/main" xmlns="" id="{E341FBE1-C2F7-4D24-B086-DABA4702A63A}"/>
                </a:ext>
              </a:extLst>
            </p:cNvPr>
            <p:cNvGrpSpPr/>
            <p:nvPr/>
          </p:nvGrpSpPr>
          <p:grpSpPr>
            <a:xfrm>
              <a:off x="9798050" y="6379589"/>
              <a:ext cx="1857753" cy="335535"/>
              <a:chOff x="3976690" y="3017043"/>
              <a:chExt cx="4173535" cy="753797"/>
            </a:xfrm>
          </p:grpSpPr>
          <p:grpSp>
            <p:nvGrpSpPr>
              <p:cNvPr id="112" name="组合 111">
                <a:extLst>
                  <a:ext uri="{FF2B5EF4-FFF2-40B4-BE49-F238E27FC236}">
                    <a16:creationId xmlns:a16="http://schemas.microsoft.com/office/drawing/2014/main" xmlns="" id="{8F97C682-39E3-4F88-A8C8-038037FC9B03}"/>
                  </a:ext>
                </a:extLst>
              </p:cNvPr>
              <p:cNvGrpSpPr/>
              <p:nvPr/>
            </p:nvGrpSpPr>
            <p:grpSpPr>
              <a:xfrm>
                <a:off x="3976690" y="3017043"/>
                <a:ext cx="885712" cy="753797"/>
                <a:chOff x="3978054" y="3018855"/>
                <a:chExt cx="882650" cy="751191"/>
              </a:xfrm>
            </p:grpSpPr>
            <p:sp>
              <p:nvSpPr>
                <p:cNvPr id="117" name="任意多边形: 形状 116">
                  <a:extLst>
                    <a:ext uri="{FF2B5EF4-FFF2-40B4-BE49-F238E27FC236}">
                      <a16:creationId xmlns:a16="http://schemas.microsoft.com/office/drawing/2014/main" xmlns="" id="{2F5E45F3-0757-4425-8084-21EE510C1E20}"/>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8" name="文本框 117">
                  <a:extLst>
                    <a:ext uri="{FF2B5EF4-FFF2-40B4-BE49-F238E27FC236}">
                      <a16:creationId xmlns:a16="http://schemas.microsoft.com/office/drawing/2014/main" xmlns="" id="{D8EA9C4A-34C5-4D3F-A31F-BC3A48ED249B}"/>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13" name="组合 112">
                <a:extLst>
                  <a:ext uri="{FF2B5EF4-FFF2-40B4-BE49-F238E27FC236}">
                    <a16:creationId xmlns:a16="http://schemas.microsoft.com/office/drawing/2014/main" xmlns="" id="{538396BC-A7F9-419A-8FCC-4E3907F263F3}"/>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15" name="文本框 114">
                  <a:extLst>
                    <a:ext uri="{FF2B5EF4-FFF2-40B4-BE49-F238E27FC236}">
                      <a16:creationId xmlns:a16="http://schemas.microsoft.com/office/drawing/2014/main" xmlns="" id="{2EC9E652-3DA0-4422-9F2C-FA4C144C772C}"/>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16" name="椭圆 115">
                  <a:extLst>
                    <a:ext uri="{FF2B5EF4-FFF2-40B4-BE49-F238E27FC236}">
                      <a16:creationId xmlns:a16="http://schemas.microsoft.com/office/drawing/2014/main" xmlns="" id="{8C7BFE47-EA9B-488D-BBDB-4886CA654997}"/>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4" name="文本框 113">
                <a:extLst>
                  <a:ext uri="{FF2B5EF4-FFF2-40B4-BE49-F238E27FC236}">
                    <a16:creationId xmlns:a16="http://schemas.microsoft.com/office/drawing/2014/main" xmlns="" id="{0BB4C2FD-3DC9-4A82-8D21-AFA9E80AC4A3}"/>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grpSp>
        <p:nvGrpSpPr>
          <p:cNvPr id="120" name="组合 119">
            <a:extLst>
              <a:ext uri="{FF2B5EF4-FFF2-40B4-BE49-F238E27FC236}">
                <a16:creationId xmlns:a16="http://schemas.microsoft.com/office/drawing/2014/main" xmlns="" id="{865491E3-B852-4E8C-A24F-253C5B9530BD}"/>
              </a:ext>
            </a:extLst>
          </p:cNvPr>
          <p:cNvGrpSpPr/>
          <p:nvPr/>
        </p:nvGrpSpPr>
        <p:grpSpPr>
          <a:xfrm>
            <a:off x="1658895" y="3953723"/>
            <a:ext cx="1889209" cy="659662"/>
            <a:chOff x="1550945" y="4159448"/>
            <a:chExt cx="1889209" cy="659662"/>
          </a:xfrm>
        </p:grpSpPr>
        <p:sp>
          <p:nvSpPr>
            <p:cNvPr id="121" name="文本框 120">
              <a:extLst>
                <a:ext uri="{FF2B5EF4-FFF2-40B4-BE49-F238E27FC236}">
                  <a16:creationId xmlns:a16="http://schemas.microsoft.com/office/drawing/2014/main" xmlns="" id="{E9D041CA-DF38-47A1-8BEE-FCF2852F32E4}"/>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22" name="文本框 121">
              <a:extLst>
                <a:ext uri="{FF2B5EF4-FFF2-40B4-BE49-F238E27FC236}">
                  <a16:creationId xmlns:a16="http://schemas.microsoft.com/office/drawing/2014/main" xmlns="" id="{6913402A-03EE-4DFD-8FAE-9A430D797721}"/>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23" name="矩形 122">
            <a:extLst>
              <a:ext uri="{FF2B5EF4-FFF2-40B4-BE49-F238E27FC236}">
                <a16:creationId xmlns:a16="http://schemas.microsoft.com/office/drawing/2014/main" xmlns="" id="{9802715E-9DBB-4D38-A5B2-E906FD84B0AE}"/>
              </a:ext>
            </a:extLst>
          </p:cNvPr>
          <p:cNvSpPr/>
          <p:nvPr/>
        </p:nvSpPr>
        <p:spPr>
          <a:xfrm>
            <a:off x="1383798" y="4747949"/>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124" name="组合 123">
            <a:extLst>
              <a:ext uri="{FF2B5EF4-FFF2-40B4-BE49-F238E27FC236}">
                <a16:creationId xmlns:a16="http://schemas.microsoft.com/office/drawing/2014/main" xmlns="" id="{5BABC4E1-F916-44D9-A562-04DD41900B31}"/>
              </a:ext>
            </a:extLst>
          </p:cNvPr>
          <p:cNvGrpSpPr/>
          <p:nvPr/>
        </p:nvGrpSpPr>
        <p:grpSpPr>
          <a:xfrm>
            <a:off x="8643895" y="3963150"/>
            <a:ext cx="1889209" cy="659662"/>
            <a:chOff x="1550945" y="4159448"/>
            <a:chExt cx="1889209" cy="659662"/>
          </a:xfrm>
        </p:grpSpPr>
        <p:sp>
          <p:nvSpPr>
            <p:cNvPr id="125" name="文本框 124">
              <a:extLst>
                <a:ext uri="{FF2B5EF4-FFF2-40B4-BE49-F238E27FC236}">
                  <a16:creationId xmlns:a16="http://schemas.microsoft.com/office/drawing/2014/main" xmlns="" id="{A60EFF72-AA14-4DF8-A79E-E3F6399ED55A}"/>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26" name="文本框 125">
              <a:extLst>
                <a:ext uri="{FF2B5EF4-FFF2-40B4-BE49-F238E27FC236}">
                  <a16:creationId xmlns:a16="http://schemas.microsoft.com/office/drawing/2014/main" xmlns="" id="{220DC2BB-A7F4-44AB-B3F1-63C896D2D990}"/>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27" name="矩形 126">
            <a:extLst>
              <a:ext uri="{FF2B5EF4-FFF2-40B4-BE49-F238E27FC236}">
                <a16:creationId xmlns:a16="http://schemas.microsoft.com/office/drawing/2014/main" xmlns="" id="{120057BB-89AD-4396-95A6-DD28858C18BC}"/>
              </a:ext>
            </a:extLst>
          </p:cNvPr>
          <p:cNvSpPr/>
          <p:nvPr/>
        </p:nvSpPr>
        <p:spPr>
          <a:xfrm>
            <a:off x="8368798" y="4757376"/>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128" name="组合 127">
            <a:extLst>
              <a:ext uri="{FF2B5EF4-FFF2-40B4-BE49-F238E27FC236}">
                <a16:creationId xmlns:a16="http://schemas.microsoft.com/office/drawing/2014/main" xmlns="" id="{242D5C24-FB03-4ED4-9C9F-A80D38836E64}"/>
              </a:ext>
            </a:extLst>
          </p:cNvPr>
          <p:cNvGrpSpPr/>
          <p:nvPr/>
        </p:nvGrpSpPr>
        <p:grpSpPr>
          <a:xfrm>
            <a:off x="5151395" y="1012920"/>
            <a:ext cx="1889209" cy="659662"/>
            <a:chOff x="1550945" y="4159448"/>
            <a:chExt cx="1889209" cy="659662"/>
          </a:xfrm>
        </p:grpSpPr>
        <p:sp>
          <p:nvSpPr>
            <p:cNvPr id="129" name="文本框 128">
              <a:extLst>
                <a:ext uri="{FF2B5EF4-FFF2-40B4-BE49-F238E27FC236}">
                  <a16:creationId xmlns:a16="http://schemas.microsoft.com/office/drawing/2014/main" xmlns="" id="{E9FA297D-7A5A-468C-B2EF-E6D51BF946F2}"/>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30" name="文本框 129">
              <a:extLst>
                <a:ext uri="{FF2B5EF4-FFF2-40B4-BE49-F238E27FC236}">
                  <a16:creationId xmlns:a16="http://schemas.microsoft.com/office/drawing/2014/main" xmlns="" id="{BCCB6894-B7F4-4DC9-95C2-CDB3F471B484}"/>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31" name="矩形 130">
            <a:extLst>
              <a:ext uri="{FF2B5EF4-FFF2-40B4-BE49-F238E27FC236}">
                <a16:creationId xmlns:a16="http://schemas.microsoft.com/office/drawing/2014/main" xmlns="" id="{93AA2341-98D3-4342-9143-AACCBEC80962}"/>
              </a:ext>
            </a:extLst>
          </p:cNvPr>
          <p:cNvSpPr/>
          <p:nvPr/>
        </p:nvSpPr>
        <p:spPr>
          <a:xfrm>
            <a:off x="4876298" y="1807146"/>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41" name="文本框 140">
            <a:extLst>
              <a:ext uri="{FF2B5EF4-FFF2-40B4-BE49-F238E27FC236}">
                <a16:creationId xmlns:a16="http://schemas.microsoft.com/office/drawing/2014/main" xmlns="" id="{7D63E29D-12B8-48B6-A840-32F88538C3CC}"/>
              </a:ext>
            </a:extLst>
          </p:cNvPr>
          <p:cNvSpPr txBox="1"/>
          <p:nvPr/>
        </p:nvSpPr>
        <p:spPr>
          <a:xfrm>
            <a:off x="2366299" y="1968731"/>
            <a:ext cx="460176" cy="417055"/>
          </a:xfrm>
          <a:custGeom>
            <a:avLst/>
            <a:gdLst/>
            <a:ahLst/>
            <a:cxnLst/>
            <a:rect l="l" t="t" r="r" b="b"/>
            <a:pathLst>
              <a:path w="460176" h="417055">
                <a:moveTo>
                  <a:pt x="128769" y="82787"/>
                </a:moveTo>
                <a:cubicBezTo>
                  <a:pt x="124416" y="82787"/>
                  <a:pt x="119221" y="84176"/>
                  <a:pt x="113186" y="86954"/>
                </a:cubicBezTo>
                <a:cubicBezTo>
                  <a:pt x="107151" y="89732"/>
                  <a:pt x="102847" y="92560"/>
                  <a:pt x="100275" y="95437"/>
                </a:cubicBezTo>
                <a:cubicBezTo>
                  <a:pt x="97703" y="98314"/>
                  <a:pt x="94933" y="102730"/>
                  <a:pt x="91964" y="108683"/>
                </a:cubicBezTo>
                <a:cubicBezTo>
                  <a:pt x="88995" y="114636"/>
                  <a:pt x="87610" y="126145"/>
                  <a:pt x="87808" y="143211"/>
                </a:cubicBezTo>
                <a:lnTo>
                  <a:pt x="87808" y="248581"/>
                </a:lnTo>
                <a:cubicBezTo>
                  <a:pt x="87808" y="260091"/>
                  <a:pt x="88404" y="270459"/>
                  <a:pt x="89594" y="279686"/>
                </a:cubicBezTo>
                <a:cubicBezTo>
                  <a:pt x="90785" y="288914"/>
                  <a:pt x="93861" y="296801"/>
                  <a:pt x="98822" y="303350"/>
                </a:cubicBezTo>
                <a:cubicBezTo>
                  <a:pt x="103783" y="309898"/>
                  <a:pt x="109587" y="314810"/>
                  <a:pt x="116235" y="318084"/>
                </a:cubicBezTo>
                <a:cubicBezTo>
                  <a:pt x="122882" y="321358"/>
                  <a:pt x="132457" y="322995"/>
                  <a:pt x="144958" y="322995"/>
                </a:cubicBezTo>
                <a:lnTo>
                  <a:pt x="148530" y="322995"/>
                </a:lnTo>
                <a:cubicBezTo>
                  <a:pt x="156865" y="322995"/>
                  <a:pt x="164455" y="320763"/>
                  <a:pt x="171301" y="316298"/>
                </a:cubicBezTo>
                <a:cubicBezTo>
                  <a:pt x="178147" y="311833"/>
                  <a:pt x="182761" y="306971"/>
                  <a:pt x="185142" y="301713"/>
                </a:cubicBezTo>
                <a:cubicBezTo>
                  <a:pt x="187523" y="296454"/>
                  <a:pt x="189260" y="287326"/>
                  <a:pt x="190351" y="274328"/>
                </a:cubicBezTo>
                <a:cubicBezTo>
                  <a:pt x="191442" y="261331"/>
                  <a:pt x="191988" y="253244"/>
                  <a:pt x="191988" y="250069"/>
                </a:cubicBezTo>
                <a:lnTo>
                  <a:pt x="191988" y="148866"/>
                </a:lnTo>
                <a:cubicBezTo>
                  <a:pt x="191988" y="139143"/>
                  <a:pt x="190850" y="128923"/>
                  <a:pt x="188574" y="118208"/>
                </a:cubicBezTo>
                <a:cubicBezTo>
                  <a:pt x="186299" y="107492"/>
                  <a:pt x="183578" y="100448"/>
                  <a:pt x="180412" y="97074"/>
                </a:cubicBezTo>
                <a:cubicBezTo>
                  <a:pt x="177246" y="93701"/>
                  <a:pt x="172299" y="90625"/>
                  <a:pt x="165571" y="87847"/>
                </a:cubicBezTo>
                <a:cubicBezTo>
                  <a:pt x="158843" y="85069"/>
                  <a:pt x="150929" y="83481"/>
                  <a:pt x="141828" y="83084"/>
                </a:cubicBezTo>
                <a:close/>
                <a:moveTo>
                  <a:pt x="323552" y="2122"/>
                </a:moveTo>
                <a:lnTo>
                  <a:pt x="460176" y="2122"/>
                </a:lnTo>
                <a:lnTo>
                  <a:pt x="460176" y="384312"/>
                </a:lnTo>
                <a:lnTo>
                  <a:pt x="367010" y="417055"/>
                </a:lnTo>
                <a:lnTo>
                  <a:pt x="367010" y="85763"/>
                </a:lnTo>
                <a:lnTo>
                  <a:pt x="323552" y="85763"/>
                </a:lnTo>
                <a:close/>
                <a:moveTo>
                  <a:pt x="153293" y="38"/>
                </a:moveTo>
                <a:cubicBezTo>
                  <a:pt x="166588" y="-160"/>
                  <a:pt x="177899" y="435"/>
                  <a:pt x="187226" y="1824"/>
                </a:cubicBezTo>
                <a:cubicBezTo>
                  <a:pt x="196552" y="3213"/>
                  <a:pt x="204887" y="5495"/>
                  <a:pt x="212229" y="8670"/>
                </a:cubicBezTo>
                <a:cubicBezTo>
                  <a:pt x="219571" y="11845"/>
                  <a:pt x="226417" y="15715"/>
                  <a:pt x="232767" y="20279"/>
                </a:cubicBezTo>
                <a:cubicBezTo>
                  <a:pt x="239117" y="24843"/>
                  <a:pt x="245616" y="30796"/>
                  <a:pt x="252264" y="38138"/>
                </a:cubicBezTo>
                <a:cubicBezTo>
                  <a:pt x="258911" y="45480"/>
                  <a:pt x="263773" y="52475"/>
                  <a:pt x="266849" y="59123"/>
                </a:cubicBezTo>
                <a:cubicBezTo>
                  <a:pt x="269924" y="65771"/>
                  <a:pt x="272256" y="71922"/>
                  <a:pt x="273844" y="77578"/>
                </a:cubicBezTo>
                <a:cubicBezTo>
                  <a:pt x="275431" y="83233"/>
                  <a:pt x="276671" y="89831"/>
                  <a:pt x="277564" y="97372"/>
                </a:cubicBezTo>
                <a:cubicBezTo>
                  <a:pt x="278457" y="104912"/>
                  <a:pt x="278904" y="112155"/>
                  <a:pt x="278904" y="119101"/>
                </a:cubicBezTo>
                <a:lnTo>
                  <a:pt x="278904" y="278942"/>
                </a:lnTo>
                <a:cubicBezTo>
                  <a:pt x="278904" y="294023"/>
                  <a:pt x="278507" y="305285"/>
                  <a:pt x="277713" y="312726"/>
                </a:cubicBezTo>
                <a:cubicBezTo>
                  <a:pt x="276919" y="320168"/>
                  <a:pt x="274885" y="329693"/>
                  <a:pt x="271611" y="341301"/>
                </a:cubicBezTo>
                <a:cubicBezTo>
                  <a:pt x="268337" y="352910"/>
                  <a:pt x="264418" y="361988"/>
                  <a:pt x="259854" y="368537"/>
                </a:cubicBezTo>
                <a:cubicBezTo>
                  <a:pt x="255290" y="375085"/>
                  <a:pt x="250924" y="380096"/>
                  <a:pt x="246757" y="383568"/>
                </a:cubicBezTo>
                <a:cubicBezTo>
                  <a:pt x="242590" y="387041"/>
                  <a:pt x="237331" y="390563"/>
                  <a:pt x="230981" y="394135"/>
                </a:cubicBezTo>
                <a:cubicBezTo>
                  <a:pt x="224631" y="397707"/>
                  <a:pt x="217983" y="400733"/>
                  <a:pt x="211038" y="403214"/>
                </a:cubicBezTo>
                <a:cubicBezTo>
                  <a:pt x="204093" y="405694"/>
                  <a:pt x="197346" y="407530"/>
                  <a:pt x="190798" y="408720"/>
                </a:cubicBezTo>
                <a:cubicBezTo>
                  <a:pt x="184249" y="409911"/>
                  <a:pt x="174873" y="410903"/>
                  <a:pt x="162669" y="411697"/>
                </a:cubicBezTo>
                <a:cubicBezTo>
                  <a:pt x="150465" y="412491"/>
                  <a:pt x="142974" y="412887"/>
                  <a:pt x="140196" y="412887"/>
                </a:cubicBezTo>
                <a:cubicBezTo>
                  <a:pt x="132457" y="413086"/>
                  <a:pt x="121989" y="412391"/>
                  <a:pt x="108793" y="410804"/>
                </a:cubicBezTo>
                <a:cubicBezTo>
                  <a:pt x="95597" y="409216"/>
                  <a:pt x="86072" y="407629"/>
                  <a:pt x="80218" y="406041"/>
                </a:cubicBezTo>
                <a:cubicBezTo>
                  <a:pt x="74364" y="404454"/>
                  <a:pt x="67617" y="401825"/>
                  <a:pt x="59978" y="398153"/>
                </a:cubicBezTo>
                <a:cubicBezTo>
                  <a:pt x="52338" y="394482"/>
                  <a:pt x="45640" y="390266"/>
                  <a:pt x="39886" y="385503"/>
                </a:cubicBezTo>
                <a:cubicBezTo>
                  <a:pt x="34131" y="380741"/>
                  <a:pt x="28128" y="374391"/>
                  <a:pt x="21878" y="366453"/>
                </a:cubicBezTo>
                <a:cubicBezTo>
                  <a:pt x="15627" y="358516"/>
                  <a:pt x="10964" y="348842"/>
                  <a:pt x="7888" y="337432"/>
                </a:cubicBezTo>
                <a:cubicBezTo>
                  <a:pt x="4812" y="326021"/>
                  <a:pt x="2728" y="315951"/>
                  <a:pt x="1637" y="307219"/>
                </a:cubicBezTo>
                <a:cubicBezTo>
                  <a:pt x="546" y="298488"/>
                  <a:pt x="0" y="289261"/>
                  <a:pt x="0" y="279537"/>
                </a:cubicBezTo>
                <a:lnTo>
                  <a:pt x="0" y="117017"/>
                </a:lnTo>
                <a:cubicBezTo>
                  <a:pt x="1190" y="102531"/>
                  <a:pt x="2877" y="91171"/>
                  <a:pt x="5060" y="82935"/>
                </a:cubicBezTo>
                <a:cubicBezTo>
                  <a:pt x="7243" y="74700"/>
                  <a:pt x="10071" y="67507"/>
                  <a:pt x="13543" y="61355"/>
                </a:cubicBezTo>
                <a:cubicBezTo>
                  <a:pt x="17016" y="55204"/>
                  <a:pt x="20687" y="49350"/>
                  <a:pt x="24557" y="43794"/>
                </a:cubicBezTo>
                <a:cubicBezTo>
                  <a:pt x="28426" y="38237"/>
                  <a:pt x="33784" y="32483"/>
                  <a:pt x="40630" y="26530"/>
                </a:cubicBezTo>
                <a:cubicBezTo>
                  <a:pt x="47476" y="20576"/>
                  <a:pt x="55463" y="15516"/>
                  <a:pt x="64591" y="11349"/>
                </a:cubicBezTo>
                <a:cubicBezTo>
                  <a:pt x="73719" y="7182"/>
                  <a:pt x="82500" y="4503"/>
                  <a:pt x="90934" y="3312"/>
                </a:cubicBezTo>
                <a:cubicBezTo>
                  <a:pt x="99367" y="2122"/>
                  <a:pt x="112018" y="1229"/>
                  <a:pt x="128885" y="633"/>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stStyle>
          <a:p>
            <a:endParaRPr lang="zh-CN" altLang="en-US" dirty="0"/>
          </a:p>
        </p:txBody>
      </p:sp>
      <p:sp>
        <p:nvSpPr>
          <p:cNvPr id="143" name="文本框 142">
            <a:extLst>
              <a:ext uri="{FF2B5EF4-FFF2-40B4-BE49-F238E27FC236}">
                <a16:creationId xmlns:a16="http://schemas.microsoft.com/office/drawing/2014/main" xmlns="" id="{FD2D8792-98F0-47E4-91B1-045AB56BB901}"/>
              </a:ext>
            </a:extLst>
          </p:cNvPr>
          <p:cNvSpPr txBox="1"/>
          <p:nvPr/>
        </p:nvSpPr>
        <p:spPr>
          <a:xfrm>
            <a:off x="5801649" y="4451062"/>
            <a:ext cx="580132" cy="414668"/>
          </a:xfrm>
          <a:custGeom>
            <a:avLst/>
            <a:gdLst/>
            <a:ahLst/>
            <a:cxnLst/>
            <a:rect l="l" t="t" r="r" b="b"/>
            <a:pathLst>
              <a:path w="580132" h="414668">
                <a:moveTo>
                  <a:pt x="128769" y="84535"/>
                </a:moveTo>
                <a:cubicBezTo>
                  <a:pt x="124416" y="84535"/>
                  <a:pt x="119221" y="85924"/>
                  <a:pt x="113186" y="88702"/>
                </a:cubicBezTo>
                <a:cubicBezTo>
                  <a:pt x="107151" y="91480"/>
                  <a:pt x="102847" y="94308"/>
                  <a:pt x="100275" y="97185"/>
                </a:cubicBezTo>
                <a:cubicBezTo>
                  <a:pt x="97703" y="100062"/>
                  <a:pt x="94933" y="104478"/>
                  <a:pt x="91964" y="110431"/>
                </a:cubicBezTo>
                <a:cubicBezTo>
                  <a:pt x="88995" y="116384"/>
                  <a:pt x="87610" y="127893"/>
                  <a:pt x="87809" y="144959"/>
                </a:cubicBezTo>
                <a:lnTo>
                  <a:pt x="87809" y="250329"/>
                </a:lnTo>
                <a:cubicBezTo>
                  <a:pt x="87809" y="261839"/>
                  <a:pt x="88404" y="272207"/>
                  <a:pt x="89594" y="281434"/>
                </a:cubicBezTo>
                <a:cubicBezTo>
                  <a:pt x="90785" y="290662"/>
                  <a:pt x="93861" y="298550"/>
                  <a:pt x="98822" y="305098"/>
                </a:cubicBezTo>
                <a:cubicBezTo>
                  <a:pt x="103783" y="311646"/>
                  <a:pt x="109587" y="316558"/>
                  <a:pt x="116235" y="319832"/>
                </a:cubicBezTo>
                <a:cubicBezTo>
                  <a:pt x="122882" y="323106"/>
                  <a:pt x="132457" y="324743"/>
                  <a:pt x="144959" y="324743"/>
                </a:cubicBezTo>
                <a:lnTo>
                  <a:pt x="148530" y="324743"/>
                </a:lnTo>
                <a:cubicBezTo>
                  <a:pt x="156865" y="324743"/>
                  <a:pt x="164455" y="322511"/>
                  <a:pt x="171301" y="318046"/>
                </a:cubicBezTo>
                <a:cubicBezTo>
                  <a:pt x="178147" y="313581"/>
                  <a:pt x="182761" y="308719"/>
                  <a:pt x="185142" y="303461"/>
                </a:cubicBezTo>
                <a:cubicBezTo>
                  <a:pt x="187523" y="298202"/>
                  <a:pt x="189260" y="289074"/>
                  <a:pt x="190351" y="276077"/>
                </a:cubicBezTo>
                <a:cubicBezTo>
                  <a:pt x="191443" y="263079"/>
                  <a:pt x="191988" y="254993"/>
                  <a:pt x="191988" y="251818"/>
                </a:cubicBezTo>
                <a:lnTo>
                  <a:pt x="191988" y="150614"/>
                </a:lnTo>
                <a:cubicBezTo>
                  <a:pt x="191988" y="140891"/>
                  <a:pt x="190850" y="130671"/>
                  <a:pt x="188575" y="119956"/>
                </a:cubicBezTo>
                <a:cubicBezTo>
                  <a:pt x="186299" y="109240"/>
                  <a:pt x="183578" y="102196"/>
                  <a:pt x="180412" y="98822"/>
                </a:cubicBezTo>
                <a:cubicBezTo>
                  <a:pt x="177246" y="95449"/>
                  <a:pt x="172300" y="92373"/>
                  <a:pt x="165571" y="89595"/>
                </a:cubicBezTo>
                <a:cubicBezTo>
                  <a:pt x="158843" y="86817"/>
                  <a:pt x="150929" y="85229"/>
                  <a:pt x="141829" y="84832"/>
                </a:cubicBezTo>
                <a:close/>
                <a:moveTo>
                  <a:pt x="153293" y="1786"/>
                </a:moveTo>
                <a:cubicBezTo>
                  <a:pt x="166588" y="1588"/>
                  <a:pt x="177899" y="2183"/>
                  <a:pt x="187226" y="3572"/>
                </a:cubicBezTo>
                <a:cubicBezTo>
                  <a:pt x="196552" y="4961"/>
                  <a:pt x="204887" y="7243"/>
                  <a:pt x="212229" y="10418"/>
                </a:cubicBezTo>
                <a:cubicBezTo>
                  <a:pt x="219571" y="13593"/>
                  <a:pt x="226417" y="17463"/>
                  <a:pt x="232767" y="22027"/>
                </a:cubicBezTo>
                <a:cubicBezTo>
                  <a:pt x="239117" y="26591"/>
                  <a:pt x="245616" y="32544"/>
                  <a:pt x="252264" y="39886"/>
                </a:cubicBezTo>
                <a:cubicBezTo>
                  <a:pt x="258911" y="47228"/>
                  <a:pt x="263773" y="54223"/>
                  <a:pt x="266849" y="60871"/>
                </a:cubicBezTo>
                <a:cubicBezTo>
                  <a:pt x="269925" y="67519"/>
                  <a:pt x="272256" y="73670"/>
                  <a:pt x="273844" y="79326"/>
                </a:cubicBezTo>
                <a:cubicBezTo>
                  <a:pt x="275431" y="84981"/>
                  <a:pt x="276671" y="91579"/>
                  <a:pt x="277564" y="99120"/>
                </a:cubicBezTo>
                <a:cubicBezTo>
                  <a:pt x="278457" y="106661"/>
                  <a:pt x="278904" y="113904"/>
                  <a:pt x="278904" y="120849"/>
                </a:cubicBezTo>
                <a:lnTo>
                  <a:pt x="278904" y="280690"/>
                </a:lnTo>
                <a:cubicBezTo>
                  <a:pt x="278904" y="295771"/>
                  <a:pt x="278507" y="307033"/>
                  <a:pt x="277713" y="314474"/>
                </a:cubicBezTo>
                <a:cubicBezTo>
                  <a:pt x="276919" y="321916"/>
                  <a:pt x="274886" y="331441"/>
                  <a:pt x="271611" y="343049"/>
                </a:cubicBezTo>
                <a:cubicBezTo>
                  <a:pt x="268337" y="354658"/>
                  <a:pt x="264418" y="363736"/>
                  <a:pt x="259854" y="370285"/>
                </a:cubicBezTo>
                <a:cubicBezTo>
                  <a:pt x="255290" y="376833"/>
                  <a:pt x="250924" y="381844"/>
                  <a:pt x="246757" y="385316"/>
                </a:cubicBezTo>
                <a:cubicBezTo>
                  <a:pt x="242590" y="388789"/>
                  <a:pt x="237331" y="392311"/>
                  <a:pt x="230981" y="395883"/>
                </a:cubicBezTo>
                <a:cubicBezTo>
                  <a:pt x="224631" y="399455"/>
                  <a:pt x="217984" y="402481"/>
                  <a:pt x="211038" y="404962"/>
                </a:cubicBezTo>
                <a:cubicBezTo>
                  <a:pt x="204093" y="407442"/>
                  <a:pt x="197346" y="409278"/>
                  <a:pt x="190798" y="410468"/>
                </a:cubicBezTo>
                <a:cubicBezTo>
                  <a:pt x="184249" y="411659"/>
                  <a:pt x="174873" y="412651"/>
                  <a:pt x="162669" y="413445"/>
                </a:cubicBezTo>
                <a:cubicBezTo>
                  <a:pt x="150465" y="414239"/>
                  <a:pt x="142974" y="414636"/>
                  <a:pt x="140196" y="414636"/>
                </a:cubicBezTo>
                <a:cubicBezTo>
                  <a:pt x="132457" y="414834"/>
                  <a:pt x="121989" y="414139"/>
                  <a:pt x="108793" y="412552"/>
                </a:cubicBezTo>
                <a:cubicBezTo>
                  <a:pt x="95597" y="410964"/>
                  <a:pt x="86072" y="409377"/>
                  <a:pt x="80218" y="407789"/>
                </a:cubicBezTo>
                <a:cubicBezTo>
                  <a:pt x="74364" y="406202"/>
                  <a:pt x="67618" y="403573"/>
                  <a:pt x="59978" y="399902"/>
                </a:cubicBezTo>
                <a:cubicBezTo>
                  <a:pt x="52338" y="396230"/>
                  <a:pt x="45641" y="392014"/>
                  <a:pt x="39886" y="387251"/>
                </a:cubicBezTo>
                <a:cubicBezTo>
                  <a:pt x="34131" y="382489"/>
                  <a:pt x="28128" y="376139"/>
                  <a:pt x="21878" y="368201"/>
                </a:cubicBezTo>
                <a:cubicBezTo>
                  <a:pt x="15627" y="360264"/>
                  <a:pt x="10964" y="350590"/>
                  <a:pt x="7888" y="339180"/>
                </a:cubicBezTo>
                <a:cubicBezTo>
                  <a:pt x="4812" y="327769"/>
                  <a:pt x="2728" y="317699"/>
                  <a:pt x="1637" y="308968"/>
                </a:cubicBezTo>
                <a:cubicBezTo>
                  <a:pt x="546" y="300236"/>
                  <a:pt x="0" y="291009"/>
                  <a:pt x="0" y="281286"/>
                </a:cubicBezTo>
                <a:lnTo>
                  <a:pt x="0" y="118765"/>
                </a:lnTo>
                <a:cubicBezTo>
                  <a:pt x="1191" y="104279"/>
                  <a:pt x="2877" y="92919"/>
                  <a:pt x="5060" y="84684"/>
                </a:cubicBezTo>
                <a:cubicBezTo>
                  <a:pt x="7243" y="76448"/>
                  <a:pt x="10071" y="69255"/>
                  <a:pt x="13543" y="63103"/>
                </a:cubicBezTo>
                <a:cubicBezTo>
                  <a:pt x="17016" y="56952"/>
                  <a:pt x="20687" y="51098"/>
                  <a:pt x="24557" y="45542"/>
                </a:cubicBezTo>
                <a:cubicBezTo>
                  <a:pt x="28426" y="39986"/>
                  <a:pt x="33784" y="34231"/>
                  <a:pt x="40630" y="28278"/>
                </a:cubicBezTo>
                <a:cubicBezTo>
                  <a:pt x="47476" y="22325"/>
                  <a:pt x="55463" y="17264"/>
                  <a:pt x="64591" y="13097"/>
                </a:cubicBezTo>
                <a:cubicBezTo>
                  <a:pt x="73719" y="8930"/>
                  <a:pt x="82500" y="6251"/>
                  <a:pt x="90934" y="5061"/>
                </a:cubicBezTo>
                <a:cubicBezTo>
                  <a:pt x="99368" y="3870"/>
                  <a:pt x="112018" y="2977"/>
                  <a:pt x="128885" y="2382"/>
                </a:cubicBezTo>
                <a:close/>
                <a:moveTo>
                  <a:pt x="398562" y="0"/>
                </a:moveTo>
                <a:lnTo>
                  <a:pt x="483394" y="0"/>
                </a:lnTo>
                <a:cubicBezTo>
                  <a:pt x="489148" y="0"/>
                  <a:pt x="496739" y="1092"/>
                  <a:pt x="506164" y="3275"/>
                </a:cubicBezTo>
                <a:cubicBezTo>
                  <a:pt x="515590" y="5457"/>
                  <a:pt x="523280" y="7789"/>
                  <a:pt x="529233" y="10270"/>
                </a:cubicBezTo>
                <a:cubicBezTo>
                  <a:pt x="535186" y="12750"/>
                  <a:pt x="540444" y="15975"/>
                  <a:pt x="545009" y="19943"/>
                </a:cubicBezTo>
                <a:cubicBezTo>
                  <a:pt x="549573" y="23912"/>
                  <a:pt x="553591" y="28129"/>
                  <a:pt x="557064" y="32594"/>
                </a:cubicBezTo>
                <a:cubicBezTo>
                  <a:pt x="560536" y="37059"/>
                  <a:pt x="563860" y="42664"/>
                  <a:pt x="567035" y="49411"/>
                </a:cubicBezTo>
                <a:cubicBezTo>
                  <a:pt x="570210" y="56158"/>
                  <a:pt x="572393" y="61367"/>
                  <a:pt x="573584" y="65038"/>
                </a:cubicBezTo>
                <a:cubicBezTo>
                  <a:pt x="574774" y="68709"/>
                  <a:pt x="575816" y="75208"/>
                  <a:pt x="576709" y="84535"/>
                </a:cubicBezTo>
                <a:cubicBezTo>
                  <a:pt x="577602" y="93861"/>
                  <a:pt x="578197" y="100459"/>
                  <a:pt x="578495" y="104329"/>
                </a:cubicBezTo>
                <a:cubicBezTo>
                  <a:pt x="578792" y="108198"/>
                  <a:pt x="578941" y="116880"/>
                  <a:pt x="578941" y="130374"/>
                </a:cubicBezTo>
                <a:cubicBezTo>
                  <a:pt x="578743" y="152004"/>
                  <a:pt x="577999" y="167432"/>
                  <a:pt x="576709" y="176659"/>
                </a:cubicBezTo>
                <a:cubicBezTo>
                  <a:pt x="575419" y="185887"/>
                  <a:pt x="573782" y="193427"/>
                  <a:pt x="571798" y="199281"/>
                </a:cubicBezTo>
                <a:cubicBezTo>
                  <a:pt x="569813" y="205135"/>
                  <a:pt x="567234" y="211088"/>
                  <a:pt x="564059" y="217141"/>
                </a:cubicBezTo>
                <a:cubicBezTo>
                  <a:pt x="560883" y="223193"/>
                  <a:pt x="557212" y="228749"/>
                  <a:pt x="553045" y="233809"/>
                </a:cubicBezTo>
                <a:cubicBezTo>
                  <a:pt x="548878" y="238869"/>
                  <a:pt x="543074" y="243086"/>
                  <a:pt x="535632" y="246460"/>
                </a:cubicBezTo>
                <a:cubicBezTo>
                  <a:pt x="528191" y="249833"/>
                  <a:pt x="522684" y="251917"/>
                  <a:pt x="519112" y="252711"/>
                </a:cubicBezTo>
                <a:cubicBezTo>
                  <a:pt x="515541" y="253504"/>
                  <a:pt x="499963" y="255489"/>
                  <a:pt x="472380" y="258664"/>
                </a:cubicBezTo>
                <a:lnTo>
                  <a:pt x="430411" y="264914"/>
                </a:lnTo>
                <a:cubicBezTo>
                  <a:pt x="421084" y="266105"/>
                  <a:pt x="414536" y="267693"/>
                  <a:pt x="410766" y="269677"/>
                </a:cubicBezTo>
                <a:cubicBezTo>
                  <a:pt x="406995" y="271661"/>
                  <a:pt x="403919" y="274588"/>
                  <a:pt x="401538" y="278458"/>
                </a:cubicBezTo>
                <a:cubicBezTo>
                  <a:pt x="399157" y="282327"/>
                  <a:pt x="397669" y="286643"/>
                  <a:pt x="397073" y="291406"/>
                </a:cubicBezTo>
                <a:lnTo>
                  <a:pt x="396478" y="310753"/>
                </a:lnTo>
                <a:lnTo>
                  <a:pt x="396180" y="317004"/>
                </a:lnTo>
                <a:cubicBezTo>
                  <a:pt x="395982" y="320973"/>
                  <a:pt x="396677" y="323850"/>
                  <a:pt x="398264" y="325636"/>
                </a:cubicBezTo>
                <a:cubicBezTo>
                  <a:pt x="399058" y="326827"/>
                  <a:pt x="400199" y="327819"/>
                  <a:pt x="401687" y="328613"/>
                </a:cubicBezTo>
                <a:cubicBezTo>
                  <a:pt x="403175" y="329407"/>
                  <a:pt x="404614" y="329853"/>
                  <a:pt x="406003" y="329952"/>
                </a:cubicBezTo>
                <a:cubicBezTo>
                  <a:pt x="407392" y="330052"/>
                  <a:pt x="411758" y="330101"/>
                  <a:pt x="419100" y="330101"/>
                </a:cubicBezTo>
                <a:lnTo>
                  <a:pt x="580132" y="330101"/>
                </a:lnTo>
                <a:lnTo>
                  <a:pt x="545009" y="413445"/>
                </a:lnTo>
                <a:lnTo>
                  <a:pt x="304502" y="413445"/>
                </a:lnTo>
                <a:lnTo>
                  <a:pt x="304502" y="314325"/>
                </a:lnTo>
                <a:cubicBezTo>
                  <a:pt x="304502" y="294878"/>
                  <a:pt x="305147" y="281782"/>
                  <a:pt x="306437" y="275035"/>
                </a:cubicBezTo>
                <a:cubicBezTo>
                  <a:pt x="307727" y="268288"/>
                  <a:pt x="309513" y="260400"/>
                  <a:pt x="311795" y="251371"/>
                </a:cubicBezTo>
                <a:cubicBezTo>
                  <a:pt x="314077" y="242342"/>
                  <a:pt x="317550" y="234107"/>
                  <a:pt x="322213" y="226666"/>
                </a:cubicBezTo>
                <a:cubicBezTo>
                  <a:pt x="326876" y="219224"/>
                  <a:pt x="331837" y="213321"/>
                  <a:pt x="337096" y="208955"/>
                </a:cubicBezTo>
                <a:cubicBezTo>
                  <a:pt x="342354" y="204589"/>
                  <a:pt x="348059" y="200918"/>
                  <a:pt x="354211" y="197942"/>
                </a:cubicBezTo>
                <a:cubicBezTo>
                  <a:pt x="360362" y="194965"/>
                  <a:pt x="368002" y="192336"/>
                  <a:pt x="377130" y="190054"/>
                </a:cubicBezTo>
                <a:cubicBezTo>
                  <a:pt x="386259" y="187772"/>
                  <a:pt x="397470" y="185887"/>
                  <a:pt x="410766" y="184398"/>
                </a:cubicBezTo>
                <a:cubicBezTo>
                  <a:pt x="424061" y="182910"/>
                  <a:pt x="432395" y="181769"/>
                  <a:pt x="435769" y="180975"/>
                </a:cubicBezTo>
                <a:lnTo>
                  <a:pt x="444996" y="179189"/>
                </a:lnTo>
                <a:cubicBezTo>
                  <a:pt x="458093" y="177205"/>
                  <a:pt x="466378" y="175667"/>
                  <a:pt x="469850" y="174576"/>
                </a:cubicBezTo>
                <a:cubicBezTo>
                  <a:pt x="473323" y="173484"/>
                  <a:pt x="476399" y="170954"/>
                  <a:pt x="479078" y="166986"/>
                </a:cubicBezTo>
                <a:cubicBezTo>
                  <a:pt x="481757" y="163017"/>
                  <a:pt x="483394" y="156964"/>
                  <a:pt x="483989" y="148828"/>
                </a:cubicBezTo>
                <a:lnTo>
                  <a:pt x="484882" y="126207"/>
                </a:lnTo>
                <a:cubicBezTo>
                  <a:pt x="486073" y="106561"/>
                  <a:pt x="484386" y="94258"/>
                  <a:pt x="479822" y="89297"/>
                </a:cubicBezTo>
                <a:cubicBezTo>
                  <a:pt x="475853" y="85328"/>
                  <a:pt x="472182" y="83096"/>
                  <a:pt x="468809" y="82600"/>
                </a:cubicBezTo>
                <a:cubicBezTo>
                  <a:pt x="465435" y="82104"/>
                  <a:pt x="458986" y="81856"/>
                  <a:pt x="449461" y="81856"/>
                </a:cubicBezTo>
                <a:lnTo>
                  <a:pt x="424458" y="81856"/>
                </a:lnTo>
                <a:cubicBezTo>
                  <a:pt x="417512" y="81856"/>
                  <a:pt x="411708" y="83046"/>
                  <a:pt x="407045" y="85428"/>
                </a:cubicBezTo>
                <a:cubicBezTo>
                  <a:pt x="402382" y="87809"/>
                  <a:pt x="398859" y="90339"/>
                  <a:pt x="396478" y="93018"/>
                </a:cubicBezTo>
                <a:cubicBezTo>
                  <a:pt x="394097" y="95697"/>
                  <a:pt x="392410" y="104378"/>
                  <a:pt x="391418" y="119063"/>
                </a:cubicBezTo>
                <a:cubicBezTo>
                  <a:pt x="390426" y="133747"/>
                  <a:pt x="390029" y="142677"/>
                  <a:pt x="390227" y="145852"/>
                </a:cubicBezTo>
                <a:lnTo>
                  <a:pt x="390227" y="154782"/>
                </a:lnTo>
                <a:lnTo>
                  <a:pt x="304205" y="154782"/>
                </a:lnTo>
                <a:lnTo>
                  <a:pt x="304205" y="143173"/>
                </a:lnTo>
                <a:lnTo>
                  <a:pt x="304205" y="131862"/>
                </a:lnTo>
                <a:cubicBezTo>
                  <a:pt x="304205" y="107851"/>
                  <a:pt x="304701" y="89347"/>
                  <a:pt x="305693" y="76349"/>
                </a:cubicBezTo>
                <a:cubicBezTo>
                  <a:pt x="306685" y="63352"/>
                  <a:pt x="310059" y="51544"/>
                  <a:pt x="315813" y="40928"/>
                </a:cubicBezTo>
                <a:cubicBezTo>
                  <a:pt x="321568" y="30312"/>
                  <a:pt x="327620" y="22721"/>
                  <a:pt x="333970" y="18157"/>
                </a:cubicBezTo>
                <a:cubicBezTo>
                  <a:pt x="340320" y="13593"/>
                  <a:pt x="346621" y="10220"/>
                  <a:pt x="352871" y="8037"/>
                </a:cubicBezTo>
                <a:cubicBezTo>
                  <a:pt x="359122" y="5854"/>
                  <a:pt x="366415" y="3969"/>
                  <a:pt x="374749" y="2382"/>
                </a:cubicBezTo>
                <a:cubicBezTo>
                  <a:pt x="383084" y="794"/>
                  <a:pt x="391021" y="0"/>
                  <a:pt x="398562" y="0"/>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stStyle>
          <a:p>
            <a:endParaRPr lang="zh-CN" altLang="en-US" dirty="0"/>
          </a:p>
        </p:txBody>
      </p:sp>
      <p:sp>
        <p:nvSpPr>
          <p:cNvPr id="145" name="文本框 144">
            <a:extLst>
              <a:ext uri="{FF2B5EF4-FFF2-40B4-BE49-F238E27FC236}">
                <a16:creationId xmlns:a16="http://schemas.microsoft.com/office/drawing/2014/main" xmlns="" id="{EB4E7291-EA04-4586-8B13-6EB4B60C6CB1}"/>
              </a:ext>
            </a:extLst>
          </p:cNvPr>
          <p:cNvSpPr txBox="1"/>
          <p:nvPr/>
        </p:nvSpPr>
        <p:spPr>
          <a:xfrm>
            <a:off x="9294149" y="1968372"/>
            <a:ext cx="586417" cy="412920"/>
          </a:xfrm>
          <a:custGeom>
            <a:avLst/>
            <a:gdLst/>
            <a:ahLst/>
            <a:cxnLst/>
            <a:rect l="l" t="t" r="r" b="b"/>
            <a:pathLst>
              <a:path w="586417" h="412920">
                <a:moveTo>
                  <a:pt x="128769" y="82787"/>
                </a:moveTo>
                <a:cubicBezTo>
                  <a:pt x="124415" y="82787"/>
                  <a:pt x="119221" y="84176"/>
                  <a:pt x="113186" y="86954"/>
                </a:cubicBezTo>
                <a:cubicBezTo>
                  <a:pt x="107151" y="89732"/>
                  <a:pt x="102847" y="92560"/>
                  <a:pt x="100275" y="95437"/>
                </a:cubicBezTo>
                <a:cubicBezTo>
                  <a:pt x="97703" y="98314"/>
                  <a:pt x="94933" y="102730"/>
                  <a:pt x="91964" y="108683"/>
                </a:cubicBezTo>
                <a:cubicBezTo>
                  <a:pt x="88995" y="114636"/>
                  <a:pt x="87610" y="126145"/>
                  <a:pt x="87808" y="143211"/>
                </a:cubicBezTo>
                <a:lnTo>
                  <a:pt x="87808" y="248581"/>
                </a:lnTo>
                <a:cubicBezTo>
                  <a:pt x="87808" y="260091"/>
                  <a:pt x="88404" y="270459"/>
                  <a:pt x="89594" y="279686"/>
                </a:cubicBezTo>
                <a:cubicBezTo>
                  <a:pt x="90785" y="288914"/>
                  <a:pt x="93861" y="296801"/>
                  <a:pt x="98822" y="303350"/>
                </a:cubicBezTo>
                <a:cubicBezTo>
                  <a:pt x="103783" y="309898"/>
                  <a:pt x="109587" y="314810"/>
                  <a:pt x="116235" y="318084"/>
                </a:cubicBezTo>
                <a:cubicBezTo>
                  <a:pt x="122882" y="321358"/>
                  <a:pt x="132457" y="322995"/>
                  <a:pt x="144958" y="322995"/>
                </a:cubicBezTo>
                <a:lnTo>
                  <a:pt x="148530" y="322995"/>
                </a:lnTo>
                <a:cubicBezTo>
                  <a:pt x="156865" y="322995"/>
                  <a:pt x="164455" y="320763"/>
                  <a:pt x="171301" y="316298"/>
                </a:cubicBezTo>
                <a:cubicBezTo>
                  <a:pt x="178147" y="311833"/>
                  <a:pt x="182761" y="306971"/>
                  <a:pt x="185142" y="301713"/>
                </a:cubicBezTo>
                <a:cubicBezTo>
                  <a:pt x="187523" y="296454"/>
                  <a:pt x="189259" y="287326"/>
                  <a:pt x="190351" y="274328"/>
                </a:cubicBezTo>
                <a:cubicBezTo>
                  <a:pt x="191442" y="261331"/>
                  <a:pt x="191988" y="253244"/>
                  <a:pt x="191988" y="250069"/>
                </a:cubicBezTo>
                <a:lnTo>
                  <a:pt x="191988" y="148866"/>
                </a:lnTo>
                <a:cubicBezTo>
                  <a:pt x="191988" y="139143"/>
                  <a:pt x="190850" y="128923"/>
                  <a:pt x="188574" y="118208"/>
                </a:cubicBezTo>
                <a:cubicBezTo>
                  <a:pt x="186298" y="107492"/>
                  <a:pt x="183578" y="100448"/>
                  <a:pt x="180412" y="97074"/>
                </a:cubicBezTo>
                <a:cubicBezTo>
                  <a:pt x="177246" y="93701"/>
                  <a:pt x="172299" y="90625"/>
                  <a:pt x="165571" y="87847"/>
                </a:cubicBezTo>
                <a:cubicBezTo>
                  <a:pt x="158843" y="85069"/>
                  <a:pt x="150929" y="83481"/>
                  <a:pt x="141828" y="83084"/>
                </a:cubicBezTo>
                <a:close/>
                <a:moveTo>
                  <a:pt x="388441" y="38"/>
                </a:moveTo>
                <a:lnTo>
                  <a:pt x="503336" y="38"/>
                </a:lnTo>
                <a:cubicBezTo>
                  <a:pt x="509290" y="38"/>
                  <a:pt x="517029" y="1378"/>
                  <a:pt x="526554" y="4056"/>
                </a:cubicBezTo>
                <a:cubicBezTo>
                  <a:pt x="536079" y="6735"/>
                  <a:pt x="545058" y="11250"/>
                  <a:pt x="553491" y="17600"/>
                </a:cubicBezTo>
                <a:cubicBezTo>
                  <a:pt x="561925" y="23950"/>
                  <a:pt x="568473" y="33227"/>
                  <a:pt x="573137" y="45431"/>
                </a:cubicBezTo>
                <a:cubicBezTo>
                  <a:pt x="577800" y="57635"/>
                  <a:pt x="580628" y="68797"/>
                  <a:pt x="581620" y="78917"/>
                </a:cubicBezTo>
                <a:cubicBezTo>
                  <a:pt x="582612" y="89037"/>
                  <a:pt x="583009" y="100348"/>
                  <a:pt x="582811" y="112850"/>
                </a:cubicBezTo>
                <a:cubicBezTo>
                  <a:pt x="582414" y="127534"/>
                  <a:pt x="581173" y="140383"/>
                  <a:pt x="579090" y="151396"/>
                </a:cubicBezTo>
                <a:cubicBezTo>
                  <a:pt x="577006" y="162410"/>
                  <a:pt x="574179" y="169901"/>
                  <a:pt x="570607" y="173869"/>
                </a:cubicBezTo>
                <a:lnTo>
                  <a:pt x="556617" y="192026"/>
                </a:lnTo>
                <a:cubicBezTo>
                  <a:pt x="563364" y="199567"/>
                  <a:pt x="568325" y="205669"/>
                  <a:pt x="571500" y="210332"/>
                </a:cubicBezTo>
                <a:cubicBezTo>
                  <a:pt x="574675" y="214996"/>
                  <a:pt x="577254" y="220155"/>
                  <a:pt x="579239" y="225810"/>
                </a:cubicBezTo>
                <a:cubicBezTo>
                  <a:pt x="581223" y="231466"/>
                  <a:pt x="582959" y="238659"/>
                  <a:pt x="584448" y="247391"/>
                </a:cubicBezTo>
                <a:cubicBezTo>
                  <a:pt x="585936" y="256122"/>
                  <a:pt x="586581" y="271699"/>
                  <a:pt x="586383" y="294123"/>
                </a:cubicBezTo>
                <a:cubicBezTo>
                  <a:pt x="585986" y="307815"/>
                  <a:pt x="585341" y="318134"/>
                  <a:pt x="584448" y="325079"/>
                </a:cubicBezTo>
                <a:cubicBezTo>
                  <a:pt x="583555" y="332024"/>
                  <a:pt x="581769" y="340061"/>
                  <a:pt x="579090" y="349189"/>
                </a:cubicBezTo>
                <a:cubicBezTo>
                  <a:pt x="576411" y="358317"/>
                  <a:pt x="573385" y="365759"/>
                  <a:pt x="570011" y="371513"/>
                </a:cubicBezTo>
                <a:cubicBezTo>
                  <a:pt x="566638" y="377268"/>
                  <a:pt x="561379" y="383419"/>
                  <a:pt x="554236" y="389968"/>
                </a:cubicBezTo>
                <a:cubicBezTo>
                  <a:pt x="547092" y="396516"/>
                  <a:pt x="541387" y="400684"/>
                  <a:pt x="537120" y="402469"/>
                </a:cubicBezTo>
                <a:cubicBezTo>
                  <a:pt x="532854" y="404255"/>
                  <a:pt x="525264" y="406190"/>
                  <a:pt x="514350" y="408274"/>
                </a:cubicBezTo>
                <a:cubicBezTo>
                  <a:pt x="503436" y="410357"/>
                  <a:pt x="496391" y="411399"/>
                  <a:pt x="493216" y="411399"/>
                </a:cubicBezTo>
                <a:lnTo>
                  <a:pt x="415825" y="411399"/>
                </a:lnTo>
                <a:lnTo>
                  <a:pt x="388739" y="411994"/>
                </a:lnTo>
                <a:cubicBezTo>
                  <a:pt x="379412" y="411796"/>
                  <a:pt x="370036" y="410407"/>
                  <a:pt x="360610" y="407827"/>
                </a:cubicBezTo>
                <a:cubicBezTo>
                  <a:pt x="351185" y="405248"/>
                  <a:pt x="342602" y="400981"/>
                  <a:pt x="334863" y="395028"/>
                </a:cubicBezTo>
                <a:cubicBezTo>
                  <a:pt x="327124" y="389075"/>
                  <a:pt x="320327" y="379649"/>
                  <a:pt x="314474" y="366751"/>
                </a:cubicBezTo>
                <a:cubicBezTo>
                  <a:pt x="308620" y="353852"/>
                  <a:pt x="305445" y="341797"/>
                  <a:pt x="304949" y="330585"/>
                </a:cubicBezTo>
                <a:cubicBezTo>
                  <a:pt x="304453" y="319374"/>
                  <a:pt x="304204" y="309303"/>
                  <a:pt x="304204" y="300373"/>
                </a:cubicBezTo>
                <a:lnTo>
                  <a:pt x="304204" y="282216"/>
                </a:lnTo>
                <a:lnTo>
                  <a:pt x="388441" y="282216"/>
                </a:lnTo>
                <a:cubicBezTo>
                  <a:pt x="388243" y="290948"/>
                  <a:pt x="388243" y="298687"/>
                  <a:pt x="388441" y="305434"/>
                </a:cubicBezTo>
                <a:cubicBezTo>
                  <a:pt x="388640" y="312180"/>
                  <a:pt x="389929" y="316844"/>
                  <a:pt x="392311" y="319423"/>
                </a:cubicBezTo>
                <a:cubicBezTo>
                  <a:pt x="394692" y="322003"/>
                  <a:pt x="397272" y="323690"/>
                  <a:pt x="400050" y="324484"/>
                </a:cubicBezTo>
                <a:cubicBezTo>
                  <a:pt x="402828" y="325277"/>
                  <a:pt x="408384" y="325674"/>
                  <a:pt x="416718" y="325674"/>
                </a:cubicBezTo>
                <a:lnTo>
                  <a:pt x="460474" y="325674"/>
                </a:lnTo>
                <a:cubicBezTo>
                  <a:pt x="470594" y="325674"/>
                  <a:pt x="478532" y="323591"/>
                  <a:pt x="484286" y="319423"/>
                </a:cubicBezTo>
                <a:cubicBezTo>
                  <a:pt x="490041" y="315256"/>
                  <a:pt x="493464" y="307716"/>
                  <a:pt x="494556" y="296801"/>
                </a:cubicBezTo>
                <a:cubicBezTo>
                  <a:pt x="495647" y="285887"/>
                  <a:pt x="495399" y="275271"/>
                  <a:pt x="493811" y="264952"/>
                </a:cubicBezTo>
                <a:cubicBezTo>
                  <a:pt x="492422" y="257015"/>
                  <a:pt x="490041" y="251111"/>
                  <a:pt x="486668" y="247242"/>
                </a:cubicBezTo>
                <a:cubicBezTo>
                  <a:pt x="483294" y="243372"/>
                  <a:pt x="478829" y="241437"/>
                  <a:pt x="473273" y="241437"/>
                </a:cubicBezTo>
                <a:lnTo>
                  <a:pt x="363438" y="241437"/>
                </a:lnTo>
                <a:lnTo>
                  <a:pt x="363438" y="161368"/>
                </a:lnTo>
                <a:lnTo>
                  <a:pt x="456902" y="161368"/>
                </a:lnTo>
                <a:cubicBezTo>
                  <a:pt x="461069" y="161368"/>
                  <a:pt x="466080" y="160624"/>
                  <a:pt x="471934" y="159135"/>
                </a:cubicBezTo>
                <a:cubicBezTo>
                  <a:pt x="477788" y="157647"/>
                  <a:pt x="482004" y="155812"/>
                  <a:pt x="484584" y="153629"/>
                </a:cubicBezTo>
                <a:cubicBezTo>
                  <a:pt x="487164" y="151446"/>
                  <a:pt x="489099" y="148420"/>
                  <a:pt x="490388" y="144550"/>
                </a:cubicBezTo>
                <a:cubicBezTo>
                  <a:pt x="491678" y="140681"/>
                  <a:pt x="492373" y="133239"/>
                  <a:pt x="492472" y="122226"/>
                </a:cubicBezTo>
                <a:cubicBezTo>
                  <a:pt x="492571" y="111213"/>
                  <a:pt x="491629" y="103424"/>
                  <a:pt x="489644" y="98860"/>
                </a:cubicBezTo>
                <a:cubicBezTo>
                  <a:pt x="487065" y="93304"/>
                  <a:pt x="483691" y="89434"/>
                  <a:pt x="479524" y="87251"/>
                </a:cubicBezTo>
                <a:cubicBezTo>
                  <a:pt x="475357" y="85069"/>
                  <a:pt x="469701" y="83977"/>
                  <a:pt x="462557" y="83977"/>
                </a:cubicBezTo>
                <a:lnTo>
                  <a:pt x="416718" y="83977"/>
                </a:lnTo>
                <a:cubicBezTo>
                  <a:pt x="405804" y="83977"/>
                  <a:pt x="398313" y="85763"/>
                  <a:pt x="394245" y="89335"/>
                </a:cubicBezTo>
                <a:cubicBezTo>
                  <a:pt x="390177" y="92907"/>
                  <a:pt x="387647" y="95586"/>
                  <a:pt x="386655" y="97372"/>
                </a:cubicBezTo>
                <a:cubicBezTo>
                  <a:pt x="385663" y="99158"/>
                  <a:pt x="385167" y="104912"/>
                  <a:pt x="385167" y="114636"/>
                </a:cubicBezTo>
                <a:lnTo>
                  <a:pt x="385167" y="133984"/>
                </a:lnTo>
                <a:lnTo>
                  <a:pt x="305395" y="133984"/>
                </a:lnTo>
                <a:cubicBezTo>
                  <a:pt x="305395" y="129618"/>
                  <a:pt x="305345" y="126443"/>
                  <a:pt x="305246" y="124458"/>
                </a:cubicBezTo>
                <a:cubicBezTo>
                  <a:pt x="305147" y="122474"/>
                  <a:pt x="304998" y="117067"/>
                  <a:pt x="304800" y="108236"/>
                </a:cubicBezTo>
                <a:cubicBezTo>
                  <a:pt x="304601" y="99406"/>
                  <a:pt x="304701" y="91121"/>
                  <a:pt x="305097" y="83382"/>
                </a:cubicBezTo>
                <a:cubicBezTo>
                  <a:pt x="305891" y="64927"/>
                  <a:pt x="309017" y="50491"/>
                  <a:pt x="314474" y="40073"/>
                </a:cubicBezTo>
                <a:cubicBezTo>
                  <a:pt x="319931" y="29655"/>
                  <a:pt x="325685" y="22263"/>
                  <a:pt x="331738" y="17898"/>
                </a:cubicBezTo>
                <a:cubicBezTo>
                  <a:pt x="337790" y="13532"/>
                  <a:pt x="344735" y="9464"/>
                  <a:pt x="352574" y="5694"/>
                </a:cubicBezTo>
                <a:cubicBezTo>
                  <a:pt x="360412" y="1923"/>
                  <a:pt x="372368" y="38"/>
                  <a:pt x="388441" y="38"/>
                </a:cubicBezTo>
                <a:close/>
                <a:moveTo>
                  <a:pt x="153293" y="38"/>
                </a:moveTo>
                <a:cubicBezTo>
                  <a:pt x="166588" y="-160"/>
                  <a:pt x="177899" y="435"/>
                  <a:pt x="187225" y="1824"/>
                </a:cubicBezTo>
                <a:cubicBezTo>
                  <a:pt x="196552" y="3213"/>
                  <a:pt x="204886" y="5495"/>
                  <a:pt x="212229" y="8670"/>
                </a:cubicBezTo>
                <a:cubicBezTo>
                  <a:pt x="219571" y="11845"/>
                  <a:pt x="226417" y="15715"/>
                  <a:pt x="232767" y="20279"/>
                </a:cubicBezTo>
                <a:cubicBezTo>
                  <a:pt x="239117" y="24843"/>
                  <a:pt x="245616" y="30796"/>
                  <a:pt x="252263" y="38138"/>
                </a:cubicBezTo>
                <a:cubicBezTo>
                  <a:pt x="258911" y="45480"/>
                  <a:pt x="263773" y="52475"/>
                  <a:pt x="266849" y="59123"/>
                </a:cubicBezTo>
                <a:cubicBezTo>
                  <a:pt x="269924" y="65771"/>
                  <a:pt x="272256" y="71922"/>
                  <a:pt x="273843" y="77578"/>
                </a:cubicBezTo>
                <a:cubicBezTo>
                  <a:pt x="275431" y="83233"/>
                  <a:pt x="276671" y="89831"/>
                  <a:pt x="277564" y="97372"/>
                </a:cubicBezTo>
                <a:cubicBezTo>
                  <a:pt x="278457" y="104912"/>
                  <a:pt x="278904" y="112155"/>
                  <a:pt x="278904" y="119101"/>
                </a:cubicBezTo>
                <a:lnTo>
                  <a:pt x="278904" y="278942"/>
                </a:lnTo>
                <a:cubicBezTo>
                  <a:pt x="278904" y="294023"/>
                  <a:pt x="278507" y="305285"/>
                  <a:pt x="277713" y="312726"/>
                </a:cubicBezTo>
                <a:cubicBezTo>
                  <a:pt x="276919" y="320168"/>
                  <a:pt x="274885" y="329693"/>
                  <a:pt x="271611" y="341301"/>
                </a:cubicBezTo>
                <a:cubicBezTo>
                  <a:pt x="268337" y="352910"/>
                  <a:pt x="264418" y="361988"/>
                  <a:pt x="259854" y="368537"/>
                </a:cubicBezTo>
                <a:cubicBezTo>
                  <a:pt x="255290" y="375085"/>
                  <a:pt x="250924" y="380096"/>
                  <a:pt x="246757" y="383568"/>
                </a:cubicBezTo>
                <a:cubicBezTo>
                  <a:pt x="242590" y="387041"/>
                  <a:pt x="237331" y="390563"/>
                  <a:pt x="230981" y="394135"/>
                </a:cubicBezTo>
                <a:cubicBezTo>
                  <a:pt x="224631" y="397707"/>
                  <a:pt x="217983" y="400733"/>
                  <a:pt x="211038" y="403214"/>
                </a:cubicBezTo>
                <a:cubicBezTo>
                  <a:pt x="204093" y="405694"/>
                  <a:pt x="197346" y="407530"/>
                  <a:pt x="190797" y="408720"/>
                </a:cubicBezTo>
                <a:cubicBezTo>
                  <a:pt x="184249" y="409911"/>
                  <a:pt x="174873" y="410903"/>
                  <a:pt x="162669" y="411697"/>
                </a:cubicBezTo>
                <a:cubicBezTo>
                  <a:pt x="150465" y="412491"/>
                  <a:pt x="142974" y="412887"/>
                  <a:pt x="140196" y="412887"/>
                </a:cubicBezTo>
                <a:cubicBezTo>
                  <a:pt x="132457" y="413086"/>
                  <a:pt x="121989" y="412391"/>
                  <a:pt x="108793" y="410804"/>
                </a:cubicBezTo>
                <a:cubicBezTo>
                  <a:pt x="95597" y="409216"/>
                  <a:pt x="86072" y="407629"/>
                  <a:pt x="80218" y="406041"/>
                </a:cubicBezTo>
                <a:cubicBezTo>
                  <a:pt x="74364" y="404454"/>
                  <a:pt x="67617" y="401825"/>
                  <a:pt x="59977" y="398153"/>
                </a:cubicBezTo>
                <a:cubicBezTo>
                  <a:pt x="52338" y="394482"/>
                  <a:pt x="45640" y="390266"/>
                  <a:pt x="39886" y="385503"/>
                </a:cubicBezTo>
                <a:cubicBezTo>
                  <a:pt x="34131" y="380741"/>
                  <a:pt x="28128" y="374391"/>
                  <a:pt x="21877" y="366453"/>
                </a:cubicBezTo>
                <a:cubicBezTo>
                  <a:pt x="15627" y="358516"/>
                  <a:pt x="10963" y="348842"/>
                  <a:pt x="7888" y="337432"/>
                </a:cubicBezTo>
                <a:cubicBezTo>
                  <a:pt x="4812" y="326021"/>
                  <a:pt x="2728" y="315951"/>
                  <a:pt x="1637" y="307219"/>
                </a:cubicBezTo>
                <a:cubicBezTo>
                  <a:pt x="545" y="298488"/>
                  <a:pt x="0" y="289261"/>
                  <a:pt x="0" y="279537"/>
                </a:cubicBezTo>
                <a:lnTo>
                  <a:pt x="0" y="117017"/>
                </a:lnTo>
                <a:cubicBezTo>
                  <a:pt x="1190" y="102531"/>
                  <a:pt x="2877" y="91171"/>
                  <a:pt x="5060" y="82935"/>
                </a:cubicBezTo>
                <a:cubicBezTo>
                  <a:pt x="7243" y="74700"/>
                  <a:pt x="10070" y="67507"/>
                  <a:pt x="13543" y="61355"/>
                </a:cubicBezTo>
                <a:cubicBezTo>
                  <a:pt x="17016" y="55204"/>
                  <a:pt x="20687" y="49350"/>
                  <a:pt x="24556" y="43794"/>
                </a:cubicBezTo>
                <a:cubicBezTo>
                  <a:pt x="28426" y="38237"/>
                  <a:pt x="33784" y="32483"/>
                  <a:pt x="40630" y="26530"/>
                </a:cubicBezTo>
                <a:cubicBezTo>
                  <a:pt x="47476" y="20576"/>
                  <a:pt x="55463" y="15516"/>
                  <a:pt x="64591" y="11349"/>
                </a:cubicBezTo>
                <a:cubicBezTo>
                  <a:pt x="73719" y="7182"/>
                  <a:pt x="82500" y="4503"/>
                  <a:pt x="90934" y="3312"/>
                </a:cubicBezTo>
                <a:cubicBezTo>
                  <a:pt x="99367" y="2122"/>
                  <a:pt x="112018" y="1229"/>
                  <a:pt x="128885" y="633"/>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stStyle>
          <a:p>
            <a:endParaRPr lang="zh-CN" altLang="en-US" dirty="0"/>
          </a:p>
        </p:txBody>
      </p:sp>
    </p:spTree>
    <p:extLst>
      <p:ext uri="{BB962C8B-B14F-4D97-AF65-F5344CB8AC3E}">
        <p14:creationId xmlns:p14="http://schemas.microsoft.com/office/powerpoint/2010/main" val="14829157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矩形: 圆角 109">
            <a:extLst>
              <a:ext uri="{FF2B5EF4-FFF2-40B4-BE49-F238E27FC236}">
                <a16:creationId xmlns:a16="http://schemas.microsoft.com/office/drawing/2014/main" xmlns="" id="{01D2A353-1FCF-43E9-B921-E243739EA886}"/>
              </a:ext>
            </a:extLst>
          </p:cNvPr>
          <p:cNvSpPr/>
          <p:nvPr/>
        </p:nvSpPr>
        <p:spPr>
          <a:xfrm>
            <a:off x="561745" y="1727200"/>
            <a:ext cx="3103564" cy="4506457"/>
          </a:xfrm>
          <a:prstGeom prst="roundRect">
            <a:avLst>
              <a:gd name="adj" fmla="val 17185"/>
            </a:avLst>
          </a:prstGeom>
          <a:solidFill>
            <a:srgbClr val="D4E0ED"/>
          </a:solidFill>
          <a:ln w="254000">
            <a:gradFill flip="none" rotWithShape="1">
              <a:gsLst>
                <a:gs pos="39000">
                  <a:schemeClr val="bg1">
                    <a:alpha val="68000"/>
                  </a:schemeClr>
                </a:gs>
                <a:gs pos="59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圆角 108">
            <a:extLst>
              <a:ext uri="{FF2B5EF4-FFF2-40B4-BE49-F238E27FC236}">
                <a16:creationId xmlns:a16="http://schemas.microsoft.com/office/drawing/2014/main" xmlns="" id="{2AF2F35B-E5F6-4C6A-88E1-25F77126E1A2}"/>
              </a:ext>
            </a:extLst>
          </p:cNvPr>
          <p:cNvSpPr/>
          <p:nvPr/>
        </p:nvSpPr>
        <p:spPr>
          <a:xfrm>
            <a:off x="3856488" y="1727200"/>
            <a:ext cx="3103564" cy="4506457"/>
          </a:xfrm>
          <a:prstGeom prst="roundRect">
            <a:avLst>
              <a:gd name="adj" fmla="val 17185"/>
            </a:avLst>
          </a:prstGeom>
          <a:solidFill>
            <a:srgbClr val="D4E0ED"/>
          </a:solidFill>
          <a:ln w="254000">
            <a:gradFill flip="none" rotWithShape="1">
              <a:gsLst>
                <a:gs pos="39000">
                  <a:schemeClr val="bg1">
                    <a:alpha val="68000"/>
                  </a:schemeClr>
                </a:gs>
                <a:gs pos="59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134B208-AD93-47A4-9AB7-5873EADA4B8C}"/>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66B3B819-9BE7-41D8-AB6B-E9308A52C53C}"/>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7C03F862-26A3-42FD-B228-D02D213FB12B}"/>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76175AF5-6DE2-445C-BA16-34041931382E}"/>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38AB65D-527B-47C8-81BE-845AAEA4625C}"/>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56B37A3-646D-4266-84D2-784B2F2BB8AD}"/>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5001F91F-B922-489B-95D0-DEFEA459AE08}"/>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AFB26666-3F83-483D-B51E-90DF53646CD9}"/>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9AC8945-C836-49E4-B63D-65D6B4BD24A6}"/>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27740BB-694C-4627-956D-9AB8D7F0BB88}"/>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FBF7B79-5CC5-4460-BDB5-549C3D62787E}"/>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6BE8FA6A-A252-48A2-9A44-32FB2106A941}"/>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58136E46-6576-4DC7-B05A-FABA8FCED21D}"/>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BE395B7-2C91-4D59-9CB8-1C8D515027D1}"/>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95172607-5191-4934-AE7F-8BCB1124B0E5}"/>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C848106F-FB12-4A02-AF40-71959675B732}"/>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9AE9ACBF-5DAD-4132-85F4-097CE7A5951C}"/>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32C69863-65CF-4F4C-99C7-20764799F0A8}"/>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FB84F53-7DAE-4AF9-9285-D12A382896EF}"/>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1E3A8CE2-56B5-412B-AB3B-FA1CA3AFFEDF}"/>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89998E2-096B-4BFC-B5E0-E2F7271A09BF}"/>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E84F5C36-1FFB-4CB9-8E7F-8651E26A2669}"/>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AC9F13B4-1BA7-4BB0-A5B9-5A147A1BBDC3}"/>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0BBF4868-7C1E-4BB7-82C9-8753F0D1F62B}"/>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9FE27EF9-78FA-464A-8A29-0C031564F2C7}"/>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F8C9E9E6-49FA-4C97-82AA-99265399440B}"/>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88DD132-5F42-4983-963E-CC2AB2B6E96E}"/>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F63377B3-AB7D-42BC-A7B5-29D6B4E8DD0C}"/>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863BAA3-F921-42E6-BD28-2DA51C3BEBA9}"/>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C2BAD0D-4CBA-466D-9231-A62F28B18CCD}"/>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FCFF4EF7-3E0E-410C-99CF-EEC856F3C524}"/>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9B222A54-933A-414C-BC49-42D7000A9994}"/>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6A13CD8E-F265-4F77-A745-0E5DB0B4A2B1}"/>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38A4B09-EB9B-4DAD-B54B-90A6255F4DD2}"/>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0C9A058-66C0-4D1E-92B2-90B35ED5D910}"/>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361465D-C080-421E-A42A-E6A266E7284A}"/>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EB7ED24-4937-472B-8978-436A1A6381FE}"/>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B73155-A3ED-4BB6-9DB3-3365927FF335}"/>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1865501-DFFF-4789-97E6-AB2F039307D2}"/>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37805E22-8581-495F-B5A9-6AB2E45F6704}"/>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4AC37FBB-34FF-4273-A781-AAE4EAD72506}"/>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4E0DB63-9B91-4C86-83AA-65131EB24BB4}"/>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31FF6415-7AC8-47C8-A24A-323FEC4D8415}"/>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A19F1813-68A4-4F50-B95B-130518AAC46C}"/>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5E127D5-B5D5-4450-81A3-DFA1206A0EFC}"/>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240BFE41-A673-4493-A616-73FDA4FFDA98}"/>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25FE4D0-25DB-44DD-80AF-28B70B9D7397}"/>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1B86E7E2-802A-4CE3-93FB-C0CA0ADBE339}"/>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F3F6EF85-544B-4D08-BBAF-FCB10A0520DD}"/>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08B0F148-DD98-4267-A863-29901D511B2E}"/>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3966712-94ED-4C16-B922-665878D0F35B}"/>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B63F8962-2CFE-4FB9-9394-34A6C524BCEA}"/>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4C7EC08E-0C73-4B24-8368-F97FD7A5EA31}"/>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3ABE9A2-C360-4266-8AC1-81636D7C90B2}"/>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EA103DB5-738B-4706-9D49-735E8720C6B7}"/>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32B5A47B-78BC-424C-95C1-7144B9D239AD}"/>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653BF0E4-8A18-4EAC-AD62-6CB602AAB7C4}"/>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F6083171-05A2-4B18-9309-92F33D7E88D3}"/>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33376107-C150-45FF-9A0B-C069C5B9928F}"/>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2BE63CE7-D3A3-4B4F-8D2A-A8C49FC99401}"/>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0A8CDC38-CF11-4A67-B74D-642051C6559D}"/>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BB42B7A1-C24F-46F1-9020-BBCFD7B936E8}"/>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27471426-8660-432F-9141-BFA19C6A9475}"/>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C5778DCB-5C8D-48E5-B89D-FEF149D060D3}"/>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D0D517DA-A4A3-4F2B-B693-E55451952881}"/>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3FCC8F32-74C6-4AF6-890F-969FBBFD1E58}"/>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9AB42E94-493E-4B9C-A14C-7822E8CF2F2B}"/>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3FA56E7C-3FE7-4EBE-BC26-72447E5EB7E0}"/>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8261F2F3-527F-4393-A45D-2D4838F1E3B6}"/>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F0946B69-3490-4D86-BF8B-29A4A477C118}"/>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07BCF65E-C4DA-48C9-8B5F-97F981DA2429}"/>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5883D381-8680-4618-BBB9-C3FA525E13E2}"/>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940129E8-FA60-498D-BA3A-AF74B2592B62}"/>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5EEE6EAA-FB3B-4E8F-B11B-15A9029B0D99}"/>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D054D94B-1961-416F-83B4-D8907C85FCD0}"/>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A5BAE351-6A6B-4C24-8226-3105BAF4F68C}"/>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02BCE364-EEBA-4652-B86C-7D4068920E37}"/>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4E293FA-E6EB-4935-BE2D-3C4A22319FB2}"/>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45F1E247-F6D8-4411-ABBA-223AD4DA9F3F}"/>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10DE5E15-EEFE-4716-9FC9-D6EC36061B6E}"/>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0970844E-C158-4082-A96F-BBBF2951C59E}"/>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2B6D3B98-3C97-4F22-BBD2-C6A1A0C07A71}"/>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92D1BCEE-7A1D-42FF-A561-B96B624A3D5A}"/>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05A1F27D-8646-4DAC-9077-28E2142E0D9B}"/>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64B0C29F-D5E1-466F-9A96-0B68C34B540E}"/>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2E2D65AA-21C1-407A-815E-2DB1767F242A}"/>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48C996CE-9FC2-4F7A-83A9-DE11811C7929}"/>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3FF8E72F-EA78-4D9F-98B4-8C8CFEF8BC9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20B5BDE6-9947-4281-9741-9DD2D2D40C71}"/>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6781E415-F574-4F06-A197-03256400F0AF}"/>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07" name="文本框 106">
            <a:extLst>
              <a:ext uri="{FF2B5EF4-FFF2-40B4-BE49-F238E27FC236}">
                <a16:creationId xmlns:a16="http://schemas.microsoft.com/office/drawing/2014/main" xmlns="" id="{34FA7C95-77C2-4861-A525-206A880462E8}"/>
              </a:ext>
            </a:extLst>
          </p:cNvPr>
          <p:cNvSpPr txBox="1"/>
          <p:nvPr/>
        </p:nvSpPr>
        <p:spPr>
          <a:xfrm>
            <a:off x="4009628" y="4756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08" name="文本框 107">
            <a:extLst>
              <a:ext uri="{FF2B5EF4-FFF2-40B4-BE49-F238E27FC236}">
                <a16:creationId xmlns:a16="http://schemas.microsoft.com/office/drawing/2014/main" xmlns="" id="{D0719DCD-6B4C-4E4C-9883-6838CF9CC58C}"/>
              </a:ext>
            </a:extLst>
          </p:cNvPr>
          <p:cNvSpPr txBox="1"/>
          <p:nvPr/>
        </p:nvSpPr>
        <p:spPr>
          <a:xfrm>
            <a:off x="4067175" y="11509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grpSp>
        <p:nvGrpSpPr>
          <p:cNvPr id="111" name="组合 110">
            <a:extLst>
              <a:ext uri="{FF2B5EF4-FFF2-40B4-BE49-F238E27FC236}">
                <a16:creationId xmlns:a16="http://schemas.microsoft.com/office/drawing/2014/main" xmlns="" id="{980221C7-46F2-4E68-8974-E068A5C9D502}"/>
              </a:ext>
            </a:extLst>
          </p:cNvPr>
          <p:cNvGrpSpPr/>
          <p:nvPr/>
        </p:nvGrpSpPr>
        <p:grpSpPr>
          <a:xfrm>
            <a:off x="1155658" y="3802063"/>
            <a:ext cx="1889209" cy="659662"/>
            <a:chOff x="1550945" y="4159448"/>
            <a:chExt cx="1889209" cy="659662"/>
          </a:xfrm>
        </p:grpSpPr>
        <p:sp>
          <p:nvSpPr>
            <p:cNvPr id="112" name="文本框 111">
              <a:extLst>
                <a:ext uri="{FF2B5EF4-FFF2-40B4-BE49-F238E27FC236}">
                  <a16:creationId xmlns:a16="http://schemas.microsoft.com/office/drawing/2014/main" xmlns="" id="{F2CF80A2-6834-42AC-8F47-3B7330135B9D}"/>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13" name="文本框 112">
              <a:extLst>
                <a:ext uri="{FF2B5EF4-FFF2-40B4-BE49-F238E27FC236}">
                  <a16:creationId xmlns:a16="http://schemas.microsoft.com/office/drawing/2014/main" xmlns="" id="{702A8349-ADBC-4630-90D9-1F90C3F4BD5D}"/>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14" name="矩形 113">
            <a:extLst>
              <a:ext uri="{FF2B5EF4-FFF2-40B4-BE49-F238E27FC236}">
                <a16:creationId xmlns:a16="http://schemas.microsoft.com/office/drawing/2014/main" xmlns="" id="{24B8ABD2-138E-4464-8367-86218CC49F91}"/>
              </a:ext>
            </a:extLst>
          </p:cNvPr>
          <p:cNvSpPr/>
          <p:nvPr/>
        </p:nvSpPr>
        <p:spPr>
          <a:xfrm>
            <a:off x="880561" y="4596289"/>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120" name="组合 119">
            <a:extLst>
              <a:ext uri="{FF2B5EF4-FFF2-40B4-BE49-F238E27FC236}">
                <a16:creationId xmlns:a16="http://schemas.microsoft.com/office/drawing/2014/main" xmlns="" id="{FF5023FC-4EF0-4559-9509-4DAE2250F6F5}"/>
              </a:ext>
            </a:extLst>
          </p:cNvPr>
          <p:cNvGrpSpPr/>
          <p:nvPr/>
        </p:nvGrpSpPr>
        <p:grpSpPr>
          <a:xfrm>
            <a:off x="4479430" y="3802063"/>
            <a:ext cx="1889209" cy="659662"/>
            <a:chOff x="1550945" y="4159448"/>
            <a:chExt cx="1889209" cy="659662"/>
          </a:xfrm>
        </p:grpSpPr>
        <p:sp>
          <p:nvSpPr>
            <p:cNvPr id="121" name="文本框 120">
              <a:extLst>
                <a:ext uri="{FF2B5EF4-FFF2-40B4-BE49-F238E27FC236}">
                  <a16:creationId xmlns:a16="http://schemas.microsoft.com/office/drawing/2014/main" xmlns="" id="{07343A25-9D31-4CEC-A8E8-B00A6B944032}"/>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22" name="文本框 121">
              <a:extLst>
                <a:ext uri="{FF2B5EF4-FFF2-40B4-BE49-F238E27FC236}">
                  <a16:creationId xmlns:a16="http://schemas.microsoft.com/office/drawing/2014/main" xmlns="" id="{EC8E8DE1-5347-4DE9-B516-544D7272775E}"/>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23" name="矩形 122">
            <a:extLst>
              <a:ext uri="{FF2B5EF4-FFF2-40B4-BE49-F238E27FC236}">
                <a16:creationId xmlns:a16="http://schemas.microsoft.com/office/drawing/2014/main" xmlns="" id="{5B231236-7B86-47A3-B941-0838458DFE54}"/>
              </a:ext>
            </a:extLst>
          </p:cNvPr>
          <p:cNvSpPr/>
          <p:nvPr/>
        </p:nvSpPr>
        <p:spPr>
          <a:xfrm>
            <a:off x="4204333" y="4596289"/>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33" name="椭圆 132">
            <a:extLst>
              <a:ext uri="{FF2B5EF4-FFF2-40B4-BE49-F238E27FC236}">
                <a16:creationId xmlns:a16="http://schemas.microsoft.com/office/drawing/2014/main" xmlns="" id="{20349238-3C10-4FC5-9906-219FEB5757D8}"/>
              </a:ext>
            </a:extLst>
          </p:cNvPr>
          <p:cNvSpPr/>
          <p:nvPr/>
        </p:nvSpPr>
        <p:spPr>
          <a:xfrm>
            <a:off x="1277428" y="2156394"/>
            <a:ext cx="1645669" cy="1645669"/>
          </a:xfrm>
          <a:prstGeom prst="ellipse">
            <a:avLst/>
          </a:prstGeom>
          <a:gradFill>
            <a:gsLst>
              <a:gs pos="36000">
                <a:srgbClr val="D6E2EE"/>
              </a:gs>
              <a:gs pos="72000">
                <a:srgbClr val="D6E2EE">
                  <a:lumMod val="73000"/>
                  <a:lumOff val="27000"/>
                </a:srgbClr>
              </a:gs>
            </a:gsLst>
            <a:lin ang="13500000" scaled="1"/>
          </a:gradFill>
          <a:ln>
            <a:noFill/>
          </a:ln>
          <a:effectLst>
            <a:innerShdw blurRad="127000" dist="50800" dir="13500000">
              <a:srgbClr val="568AAA">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不完整圆 126">
            <a:extLst>
              <a:ext uri="{FF2B5EF4-FFF2-40B4-BE49-F238E27FC236}">
                <a16:creationId xmlns:a16="http://schemas.microsoft.com/office/drawing/2014/main" xmlns="" id="{7B7D86B8-787E-4BA7-B929-5BA59174BCB3}"/>
              </a:ext>
            </a:extLst>
          </p:cNvPr>
          <p:cNvSpPr/>
          <p:nvPr/>
        </p:nvSpPr>
        <p:spPr>
          <a:xfrm>
            <a:off x="1429706" y="2310662"/>
            <a:ext cx="1337133" cy="1337133"/>
          </a:xfrm>
          <a:prstGeom prst="pie">
            <a:avLst>
              <a:gd name="adj1" fmla="val 21568094"/>
              <a:gd name="adj2" fmla="val 16243432"/>
            </a:avLst>
          </a:prstGeom>
          <a:gradFill flip="none" rotWithShape="1">
            <a:gsLst>
              <a:gs pos="0">
                <a:srgbClr val="04DFFB"/>
              </a:gs>
              <a:gs pos="31000">
                <a:srgbClr val="00B0F0"/>
              </a:gs>
              <a:gs pos="100000">
                <a:srgbClr val="9340F5"/>
              </a:gs>
            </a:gsLst>
            <a:lin ang="540000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762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8" name="椭圆 127">
            <a:extLst>
              <a:ext uri="{FF2B5EF4-FFF2-40B4-BE49-F238E27FC236}">
                <a16:creationId xmlns:a16="http://schemas.microsoft.com/office/drawing/2014/main" xmlns="" id="{69D7B46D-8AF4-4663-AF7C-2D4BEC612D87}"/>
              </a:ext>
            </a:extLst>
          </p:cNvPr>
          <p:cNvSpPr/>
          <p:nvPr/>
        </p:nvSpPr>
        <p:spPr>
          <a:xfrm>
            <a:off x="1843956" y="2700069"/>
            <a:ext cx="512613" cy="512613"/>
          </a:xfrm>
          <a:prstGeom prst="ellipse">
            <a:avLst/>
          </a:prstGeom>
          <a:gradFill>
            <a:gsLst>
              <a:gs pos="0">
                <a:srgbClr val="E4ECF4">
                  <a:lumMod val="8000"/>
                  <a:lumOff val="92000"/>
                </a:srgbClr>
              </a:gs>
              <a:gs pos="100000">
                <a:srgbClr val="E4ECF4"/>
              </a:gs>
            </a:gsLst>
            <a:lin ang="5400000" scaled="1"/>
          </a:gradFill>
          <a:ln>
            <a:noFill/>
          </a:ln>
          <a:effectLst>
            <a:outerShdw blurRad="50800" dist="38100" dir="2700000" algn="tl" rotWithShape="0">
              <a:srgbClr val="568AA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9" name="矩形: 圆角 24">
            <a:extLst>
              <a:ext uri="{FF2B5EF4-FFF2-40B4-BE49-F238E27FC236}">
                <a16:creationId xmlns:a16="http://schemas.microsoft.com/office/drawing/2014/main" xmlns="" id="{1A86C15C-768C-4290-8125-EEC3BC454538}"/>
              </a:ext>
            </a:extLst>
          </p:cNvPr>
          <p:cNvSpPr/>
          <p:nvPr/>
        </p:nvSpPr>
        <p:spPr>
          <a:xfrm>
            <a:off x="1939894" y="2800360"/>
            <a:ext cx="316756" cy="312033"/>
          </a:xfrm>
          <a:prstGeom prst="ellipse">
            <a:avLst/>
          </a:prstGeom>
          <a:solidFill>
            <a:srgbClr val="9AB9CC"/>
          </a:solidFill>
          <a:ln>
            <a:noFill/>
          </a:ln>
          <a:effectLst>
            <a:outerShdw blurRad="635000" dist="190500" dir="2700000" algn="ctr" rotWithShape="0">
              <a:srgbClr val="749EB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圆角 29">
            <a:extLst>
              <a:ext uri="{FF2B5EF4-FFF2-40B4-BE49-F238E27FC236}">
                <a16:creationId xmlns:a16="http://schemas.microsoft.com/office/drawing/2014/main" xmlns="" id="{97EBBDDF-AD35-4D1E-8A36-3EC4391BE6B5}"/>
              </a:ext>
            </a:extLst>
          </p:cNvPr>
          <p:cNvSpPr/>
          <p:nvPr/>
        </p:nvSpPr>
        <p:spPr>
          <a:xfrm>
            <a:off x="1940713" y="2800360"/>
            <a:ext cx="316756" cy="312033"/>
          </a:xfrm>
          <a:prstGeom prst="ellipse">
            <a:avLst/>
          </a:prstGeom>
          <a:gradFill flip="none" rotWithShape="1">
            <a:gsLst>
              <a:gs pos="0">
                <a:srgbClr val="04DFFB"/>
              </a:gs>
              <a:gs pos="31000">
                <a:srgbClr val="00B0F0"/>
              </a:gs>
              <a:gs pos="100000">
                <a:srgbClr val="9340F5"/>
              </a:gs>
            </a:gsLst>
            <a:lin ang="1620000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xmlns="" id="{B05C8F04-C085-4737-B989-C81CD2A0BD14}"/>
              </a:ext>
            </a:extLst>
          </p:cNvPr>
          <p:cNvSpPr/>
          <p:nvPr/>
        </p:nvSpPr>
        <p:spPr>
          <a:xfrm>
            <a:off x="4590943" y="2156394"/>
            <a:ext cx="1645669" cy="1645669"/>
          </a:xfrm>
          <a:prstGeom prst="ellipse">
            <a:avLst/>
          </a:prstGeom>
          <a:gradFill>
            <a:gsLst>
              <a:gs pos="36000">
                <a:srgbClr val="D6E2EE"/>
              </a:gs>
              <a:gs pos="72000">
                <a:srgbClr val="D6E2EE">
                  <a:lumMod val="73000"/>
                  <a:lumOff val="27000"/>
                </a:srgbClr>
              </a:gs>
            </a:gsLst>
            <a:lin ang="13500000" scaled="1"/>
          </a:gradFill>
          <a:ln>
            <a:noFill/>
          </a:ln>
          <a:effectLst>
            <a:innerShdw blurRad="127000" dist="50800" dir="13500000">
              <a:srgbClr val="568AAA">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不完整圆 136">
            <a:extLst>
              <a:ext uri="{FF2B5EF4-FFF2-40B4-BE49-F238E27FC236}">
                <a16:creationId xmlns:a16="http://schemas.microsoft.com/office/drawing/2014/main" xmlns="" id="{806F44E9-932D-433D-B752-2D1CFDEDD633}"/>
              </a:ext>
            </a:extLst>
          </p:cNvPr>
          <p:cNvSpPr/>
          <p:nvPr/>
        </p:nvSpPr>
        <p:spPr>
          <a:xfrm>
            <a:off x="4743221" y="2310662"/>
            <a:ext cx="1337133" cy="1337133"/>
          </a:xfrm>
          <a:prstGeom prst="pie">
            <a:avLst>
              <a:gd name="adj1" fmla="val 3086175"/>
              <a:gd name="adj2" fmla="val 16243432"/>
            </a:avLst>
          </a:prstGeom>
          <a:gradFill flip="none" rotWithShape="1">
            <a:gsLst>
              <a:gs pos="12000">
                <a:srgbClr val="00B0F0"/>
              </a:gs>
              <a:gs pos="100000">
                <a:srgbClr val="9340F5"/>
              </a:gs>
            </a:gsLst>
            <a:lin ang="540000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762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椭圆 137">
            <a:extLst>
              <a:ext uri="{FF2B5EF4-FFF2-40B4-BE49-F238E27FC236}">
                <a16:creationId xmlns:a16="http://schemas.microsoft.com/office/drawing/2014/main" xmlns="" id="{D0ED6507-74F7-43FE-B84B-886FD3367869}"/>
              </a:ext>
            </a:extLst>
          </p:cNvPr>
          <p:cNvSpPr/>
          <p:nvPr/>
        </p:nvSpPr>
        <p:spPr>
          <a:xfrm>
            <a:off x="5157471" y="2700069"/>
            <a:ext cx="512613" cy="512613"/>
          </a:xfrm>
          <a:prstGeom prst="ellipse">
            <a:avLst/>
          </a:prstGeom>
          <a:gradFill>
            <a:gsLst>
              <a:gs pos="0">
                <a:srgbClr val="E4ECF4">
                  <a:lumMod val="8000"/>
                  <a:lumOff val="92000"/>
                </a:srgbClr>
              </a:gs>
              <a:gs pos="100000">
                <a:srgbClr val="E4ECF4"/>
              </a:gs>
            </a:gsLst>
            <a:lin ang="5400000" scaled="1"/>
          </a:gradFill>
          <a:ln>
            <a:noFill/>
          </a:ln>
          <a:effectLst>
            <a:outerShdw blurRad="50800" dist="38100" dir="2700000" algn="tl" rotWithShape="0">
              <a:srgbClr val="568AA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9" name="矩形: 圆角 24">
            <a:extLst>
              <a:ext uri="{FF2B5EF4-FFF2-40B4-BE49-F238E27FC236}">
                <a16:creationId xmlns:a16="http://schemas.microsoft.com/office/drawing/2014/main" xmlns="" id="{65207A90-DD68-4F82-B09F-985D7311EB0A}"/>
              </a:ext>
            </a:extLst>
          </p:cNvPr>
          <p:cNvSpPr/>
          <p:nvPr/>
        </p:nvSpPr>
        <p:spPr>
          <a:xfrm>
            <a:off x="5253409" y="2800360"/>
            <a:ext cx="316756" cy="312033"/>
          </a:xfrm>
          <a:prstGeom prst="ellipse">
            <a:avLst/>
          </a:prstGeom>
          <a:solidFill>
            <a:srgbClr val="9AB9CC"/>
          </a:solidFill>
          <a:ln>
            <a:noFill/>
          </a:ln>
          <a:effectLst>
            <a:outerShdw blurRad="635000" dist="190500" dir="2700000" algn="ctr" rotWithShape="0">
              <a:srgbClr val="749EB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圆角 29">
            <a:extLst>
              <a:ext uri="{FF2B5EF4-FFF2-40B4-BE49-F238E27FC236}">
                <a16:creationId xmlns:a16="http://schemas.microsoft.com/office/drawing/2014/main" xmlns="" id="{25B4F0B5-12BA-4C12-8B7C-B079402FF276}"/>
              </a:ext>
            </a:extLst>
          </p:cNvPr>
          <p:cNvSpPr/>
          <p:nvPr/>
        </p:nvSpPr>
        <p:spPr>
          <a:xfrm>
            <a:off x="5254228" y="2800360"/>
            <a:ext cx="316756" cy="312033"/>
          </a:xfrm>
          <a:prstGeom prst="ellipse">
            <a:avLst/>
          </a:prstGeom>
          <a:gradFill flip="none" rotWithShape="1">
            <a:gsLst>
              <a:gs pos="0">
                <a:srgbClr val="04DFFB"/>
              </a:gs>
              <a:gs pos="31000">
                <a:srgbClr val="00B0F0"/>
              </a:gs>
              <a:gs pos="100000">
                <a:srgbClr val="9340F5"/>
              </a:gs>
            </a:gsLst>
            <a:lin ang="1620000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0" name="组合 179">
            <a:extLst>
              <a:ext uri="{FF2B5EF4-FFF2-40B4-BE49-F238E27FC236}">
                <a16:creationId xmlns:a16="http://schemas.microsoft.com/office/drawing/2014/main" xmlns="" id="{B23D73DC-DCDB-441D-88DD-A2E027BD3CAC}"/>
              </a:ext>
            </a:extLst>
          </p:cNvPr>
          <p:cNvGrpSpPr/>
          <p:nvPr/>
        </p:nvGrpSpPr>
        <p:grpSpPr>
          <a:xfrm>
            <a:off x="7491217" y="4976813"/>
            <a:ext cx="4194566" cy="638625"/>
            <a:chOff x="7679934" y="3088418"/>
            <a:chExt cx="4194566" cy="638625"/>
          </a:xfrm>
        </p:grpSpPr>
        <p:sp>
          <p:nvSpPr>
            <p:cNvPr id="161" name="Text Placeholder 2">
              <a:extLst>
                <a:ext uri="{FF2B5EF4-FFF2-40B4-BE49-F238E27FC236}">
                  <a16:creationId xmlns:a16="http://schemas.microsoft.com/office/drawing/2014/main" xmlns="" id="{03C20C64-939F-481E-B99C-F538DFBF362A}"/>
                </a:ext>
              </a:extLst>
            </p:cNvPr>
            <p:cNvSpPr txBox="1">
              <a:spLocks/>
            </p:cNvSpPr>
            <p:nvPr/>
          </p:nvSpPr>
          <p:spPr>
            <a:xfrm>
              <a:off x="7679934" y="3141437"/>
              <a:ext cx="2907249" cy="307777"/>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400" dirty="0"/>
                <a:t>请输入标题</a:t>
              </a:r>
              <a:endParaRPr lang="en-US" sz="1400" dirty="0"/>
            </a:p>
          </p:txBody>
        </p:sp>
        <p:sp>
          <p:nvSpPr>
            <p:cNvPr id="162" name="TextBox 34">
              <a:extLst>
                <a:ext uri="{FF2B5EF4-FFF2-40B4-BE49-F238E27FC236}">
                  <a16:creationId xmlns:a16="http://schemas.microsoft.com/office/drawing/2014/main" xmlns="" id="{546B9B0B-CA4E-48D6-92BD-8C0CBE4DE23B}"/>
                </a:ext>
              </a:extLst>
            </p:cNvPr>
            <p:cNvSpPr txBox="1"/>
            <p:nvPr/>
          </p:nvSpPr>
          <p:spPr>
            <a:xfrm>
              <a:off x="11187844" y="3088418"/>
              <a:ext cx="686656" cy="307777"/>
            </a:xfrm>
            <a:prstGeom prst="rect">
              <a:avLst/>
            </a:prstGeom>
            <a:noFill/>
          </p:spPr>
          <p:txBody>
            <a:bodyPr wrap="square" rtlCol="0">
              <a:spAutoFit/>
            </a:bodyPr>
            <a:lstStyle>
              <a:defPPr>
                <a:defRPr lang="zh-CN"/>
              </a:defPPr>
              <a:lvl1pPr>
                <a:defRPr sz="14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80</a:t>
              </a:r>
              <a:r>
                <a:rPr lang="en-US" dirty="0"/>
                <a:t>%</a:t>
              </a:r>
            </a:p>
          </p:txBody>
        </p:sp>
        <p:sp>
          <p:nvSpPr>
            <p:cNvPr id="178" name="PA-圆角矩形 23">
              <a:extLst>
                <a:ext uri="{FF2B5EF4-FFF2-40B4-BE49-F238E27FC236}">
                  <a16:creationId xmlns:a16="http://schemas.microsoft.com/office/drawing/2014/main" xmlns="" id="{6C1B76A4-BF9D-4B4A-BD52-8AFB4A0A50B9}"/>
                </a:ext>
              </a:extLst>
            </p:cNvPr>
            <p:cNvSpPr/>
            <p:nvPr>
              <p:custDataLst>
                <p:tags r:id="rId7"/>
              </p:custDataLst>
            </p:nvPr>
          </p:nvSpPr>
          <p:spPr>
            <a:xfrm>
              <a:off x="7705429" y="3509459"/>
              <a:ext cx="3942058"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79" name="PA-圆角矩形 24">
              <a:extLst>
                <a:ext uri="{FF2B5EF4-FFF2-40B4-BE49-F238E27FC236}">
                  <a16:creationId xmlns:a16="http://schemas.microsoft.com/office/drawing/2014/main" xmlns="" id="{DE57CBE5-492F-48AB-9BC9-7ECCB85BF290}"/>
                </a:ext>
              </a:extLst>
            </p:cNvPr>
            <p:cNvSpPr/>
            <p:nvPr>
              <p:custDataLst>
                <p:tags r:id="rId8"/>
              </p:custDataLst>
            </p:nvPr>
          </p:nvSpPr>
          <p:spPr>
            <a:xfrm>
              <a:off x="7752295" y="3548038"/>
              <a:ext cx="3256821" cy="154741"/>
            </a:xfrm>
            <a:prstGeom prst="roundRect">
              <a:avLst>
                <a:gd name="adj" fmla="val 50000"/>
              </a:avLst>
            </a:prstGeom>
            <a:gradFill flip="none" rotWithShape="1">
              <a:gsLst>
                <a:gs pos="0">
                  <a:srgbClr val="04DFFB"/>
                </a:gs>
                <a:gs pos="31000">
                  <a:srgbClr val="00B0F0"/>
                </a:gs>
                <a:gs pos="79000">
                  <a:srgbClr val="9340F5"/>
                </a:gs>
              </a:gsLst>
              <a:lin ang="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a:extLst>
              <a:ext uri="{FF2B5EF4-FFF2-40B4-BE49-F238E27FC236}">
                <a16:creationId xmlns:a16="http://schemas.microsoft.com/office/drawing/2014/main" xmlns="" id="{7DA023D4-52C9-4918-BB6D-216DD372E82A}"/>
              </a:ext>
            </a:extLst>
          </p:cNvPr>
          <p:cNvGrpSpPr/>
          <p:nvPr/>
        </p:nvGrpSpPr>
        <p:grpSpPr>
          <a:xfrm>
            <a:off x="7491217" y="2214113"/>
            <a:ext cx="4194566" cy="638625"/>
            <a:chOff x="7679934" y="3088418"/>
            <a:chExt cx="4194566" cy="638625"/>
          </a:xfrm>
        </p:grpSpPr>
        <p:sp>
          <p:nvSpPr>
            <p:cNvPr id="182" name="Text Placeholder 2">
              <a:extLst>
                <a:ext uri="{FF2B5EF4-FFF2-40B4-BE49-F238E27FC236}">
                  <a16:creationId xmlns:a16="http://schemas.microsoft.com/office/drawing/2014/main" xmlns="" id="{AB8A2030-7898-474C-B70E-0984C51D43AA}"/>
                </a:ext>
              </a:extLst>
            </p:cNvPr>
            <p:cNvSpPr txBox="1">
              <a:spLocks/>
            </p:cNvSpPr>
            <p:nvPr/>
          </p:nvSpPr>
          <p:spPr>
            <a:xfrm>
              <a:off x="7679934" y="3141437"/>
              <a:ext cx="2907249" cy="307777"/>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400" dirty="0"/>
                <a:t>请输入标题</a:t>
              </a:r>
              <a:endParaRPr lang="en-US" sz="1400" dirty="0"/>
            </a:p>
          </p:txBody>
        </p:sp>
        <p:sp>
          <p:nvSpPr>
            <p:cNvPr id="183" name="TextBox 34">
              <a:extLst>
                <a:ext uri="{FF2B5EF4-FFF2-40B4-BE49-F238E27FC236}">
                  <a16:creationId xmlns:a16="http://schemas.microsoft.com/office/drawing/2014/main" xmlns="" id="{74D9C398-85DA-4B9A-AC34-C1C083655639}"/>
                </a:ext>
              </a:extLst>
            </p:cNvPr>
            <p:cNvSpPr txBox="1"/>
            <p:nvPr/>
          </p:nvSpPr>
          <p:spPr>
            <a:xfrm>
              <a:off x="11187844" y="3088418"/>
              <a:ext cx="686656" cy="307777"/>
            </a:xfrm>
            <a:prstGeom prst="rect">
              <a:avLst/>
            </a:prstGeom>
            <a:noFill/>
          </p:spPr>
          <p:txBody>
            <a:bodyPr wrap="square" rtlCol="0">
              <a:spAutoFit/>
            </a:bodyPr>
            <a:lstStyle>
              <a:defPPr>
                <a:defRPr lang="zh-CN"/>
              </a:defPPr>
              <a:lvl1pPr>
                <a:defRPr sz="14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60</a:t>
              </a:r>
              <a:r>
                <a:rPr lang="en-US" dirty="0"/>
                <a:t>%</a:t>
              </a:r>
            </a:p>
          </p:txBody>
        </p:sp>
        <p:sp>
          <p:nvSpPr>
            <p:cNvPr id="184" name="PA-圆角矩形 23">
              <a:extLst>
                <a:ext uri="{FF2B5EF4-FFF2-40B4-BE49-F238E27FC236}">
                  <a16:creationId xmlns:a16="http://schemas.microsoft.com/office/drawing/2014/main" xmlns="" id="{9EDF4466-9D72-444D-B3BE-E027AF378858}"/>
                </a:ext>
              </a:extLst>
            </p:cNvPr>
            <p:cNvSpPr/>
            <p:nvPr>
              <p:custDataLst>
                <p:tags r:id="rId5"/>
              </p:custDataLst>
            </p:nvPr>
          </p:nvSpPr>
          <p:spPr>
            <a:xfrm>
              <a:off x="7705429" y="3509459"/>
              <a:ext cx="3942058"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85" name="PA-圆角矩形 24">
              <a:extLst>
                <a:ext uri="{FF2B5EF4-FFF2-40B4-BE49-F238E27FC236}">
                  <a16:creationId xmlns:a16="http://schemas.microsoft.com/office/drawing/2014/main" xmlns="" id="{4AF51FF6-0B01-481B-9CB8-7E206457BC80}"/>
                </a:ext>
              </a:extLst>
            </p:cNvPr>
            <p:cNvSpPr/>
            <p:nvPr>
              <p:custDataLst>
                <p:tags r:id="rId6"/>
              </p:custDataLst>
            </p:nvPr>
          </p:nvSpPr>
          <p:spPr>
            <a:xfrm>
              <a:off x="7752296" y="3548039"/>
              <a:ext cx="2701392" cy="152424"/>
            </a:xfrm>
            <a:prstGeom prst="roundRect">
              <a:avLst>
                <a:gd name="adj" fmla="val 50000"/>
              </a:avLst>
            </a:prstGeom>
            <a:gradFill flip="none" rotWithShape="1">
              <a:gsLst>
                <a:gs pos="0">
                  <a:srgbClr val="04DFFB"/>
                </a:gs>
                <a:gs pos="31000">
                  <a:srgbClr val="00B0F0"/>
                </a:gs>
                <a:gs pos="79000">
                  <a:srgbClr val="9340F5"/>
                </a:gs>
              </a:gsLst>
              <a:lin ang="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a:extLst>
              <a:ext uri="{FF2B5EF4-FFF2-40B4-BE49-F238E27FC236}">
                <a16:creationId xmlns:a16="http://schemas.microsoft.com/office/drawing/2014/main" xmlns="" id="{AC341D04-34A1-4C2D-868F-4BB376F3740B}"/>
              </a:ext>
            </a:extLst>
          </p:cNvPr>
          <p:cNvGrpSpPr/>
          <p:nvPr/>
        </p:nvGrpSpPr>
        <p:grpSpPr>
          <a:xfrm>
            <a:off x="7491217" y="3135013"/>
            <a:ext cx="4194566" cy="638625"/>
            <a:chOff x="7679934" y="3088418"/>
            <a:chExt cx="4194566" cy="638625"/>
          </a:xfrm>
        </p:grpSpPr>
        <p:sp>
          <p:nvSpPr>
            <p:cNvPr id="187" name="Text Placeholder 2">
              <a:extLst>
                <a:ext uri="{FF2B5EF4-FFF2-40B4-BE49-F238E27FC236}">
                  <a16:creationId xmlns:a16="http://schemas.microsoft.com/office/drawing/2014/main" xmlns="" id="{BCA8E6F6-3D28-4E26-8CB5-97965B06479F}"/>
                </a:ext>
              </a:extLst>
            </p:cNvPr>
            <p:cNvSpPr txBox="1">
              <a:spLocks/>
            </p:cNvSpPr>
            <p:nvPr/>
          </p:nvSpPr>
          <p:spPr>
            <a:xfrm>
              <a:off x="7679934" y="3141437"/>
              <a:ext cx="2907249" cy="307777"/>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400" dirty="0"/>
                <a:t>请输入标题</a:t>
              </a:r>
              <a:endParaRPr lang="en-US" sz="1400" dirty="0"/>
            </a:p>
          </p:txBody>
        </p:sp>
        <p:sp>
          <p:nvSpPr>
            <p:cNvPr id="188" name="TextBox 34">
              <a:extLst>
                <a:ext uri="{FF2B5EF4-FFF2-40B4-BE49-F238E27FC236}">
                  <a16:creationId xmlns:a16="http://schemas.microsoft.com/office/drawing/2014/main" xmlns="" id="{004D34C2-0294-49BE-98C9-3A09A99C19C8}"/>
                </a:ext>
              </a:extLst>
            </p:cNvPr>
            <p:cNvSpPr txBox="1"/>
            <p:nvPr/>
          </p:nvSpPr>
          <p:spPr>
            <a:xfrm>
              <a:off x="11187844" y="3088418"/>
              <a:ext cx="686656" cy="307777"/>
            </a:xfrm>
            <a:prstGeom prst="rect">
              <a:avLst/>
            </a:prstGeom>
            <a:noFill/>
          </p:spPr>
          <p:txBody>
            <a:bodyPr wrap="square" rtlCol="0">
              <a:spAutoFit/>
            </a:bodyPr>
            <a:lstStyle>
              <a:defPPr>
                <a:defRPr lang="zh-CN"/>
              </a:defPPr>
              <a:lvl1pPr>
                <a:defRPr sz="14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40</a:t>
              </a:r>
              <a:r>
                <a:rPr lang="en-US" dirty="0"/>
                <a:t>%</a:t>
              </a:r>
            </a:p>
          </p:txBody>
        </p:sp>
        <p:sp>
          <p:nvSpPr>
            <p:cNvPr id="189" name="PA-圆角矩形 23">
              <a:extLst>
                <a:ext uri="{FF2B5EF4-FFF2-40B4-BE49-F238E27FC236}">
                  <a16:creationId xmlns:a16="http://schemas.microsoft.com/office/drawing/2014/main" xmlns="" id="{14C770B5-9EA2-41F3-9AB6-C37E72DB6FBB}"/>
                </a:ext>
              </a:extLst>
            </p:cNvPr>
            <p:cNvSpPr/>
            <p:nvPr>
              <p:custDataLst>
                <p:tags r:id="rId3"/>
              </p:custDataLst>
            </p:nvPr>
          </p:nvSpPr>
          <p:spPr>
            <a:xfrm>
              <a:off x="7705429" y="3509459"/>
              <a:ext cx="3942058"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0" name="PA-圆角矩形 24">
              <a:extLst>
                <a:ext uri="{FF2B5EF4-FFF2-40B4-BE49-F238E27FC236}">
                  <a16:creationId xmlns:a16="http://schemas.microsoft.com/office/drawing/2014/main" xmlns="" id="{574D5B4F-3488-4B9D-8E85-C82E0F2BBCB0}"/>
                </a:ext>
              </a:extLst>
            </p:cNvPr>
            <p:cNvSpPr/>
            <p:nvPr>
              <p:custDataLst>
                <p:tags r:id="rId4"/>
              </p:custDataLst>
            </p:nvPr>
          </p:nvSpPr>
          <p:spPr>
            <a:xfrm>
              <a:off x="7752296" y="3542582"/>
              <a:ext cx="1828071" cy="151340"/>
            </a:xfrm>
            <a:prstGeom prst="roundRect">
              <a:avLst>
                <a:gd name="adj" fmla="val 50000"/>
              </a:avLst>
            </a:prstGeom>
            <a:gradFill flip="none" rotWithShape="1">
              <a:gsLst>
                <a:gs pos="0">
                  <a:srgbClr val="04DFFB"/>
                </a:gs>
                <a:gs pos="31000">
                  <a:srgbClr val="00B0F0"/>
                </a:gs>
                <a:gs pos="79000">
                  <a:srgbClr val="9340F5"/>
                </a:gs>
              </a:gsLst>
              <a:lin ang="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a:extLst>
              <a:ext uri="{FF2B5EF4-FFF2-40B4-BE49-F238E27FC236}">
                <a16:creationId xmlns:a16="http://schemas.microsoft.com/office/drawing/2014/main" xmlns="" id="{5DAF1308-FB37-4EDD-8F2E-E588F1DC7F0B}"/>
              </a:ext>
            </a:extLst>
          </p:cNvPr>
          <p:cNvGrpSpPr/>
          <p:nvPr/>
        </p:nvGrpSpPr>
        <p:grpSpPr>
          <a:xfrm>
            <a:off x="7491217" y="4055913"/>
            <a:ext cx="4194566" cy="638625"/>
            <a:chOff x="7679934" y="3088418"/>
            <a:chExt cx="4194566" cy="638625"/>
          </a:xfrm>
        </p:grpSpPr>
        <p:sp>
          <p:nvSpPr>
            <p:cNvPr id="192" name="Text Placeholder 2">
              <a:extLst>
                <a:ext uri="{FF2B5EF4-FFF2-40B4-BE49-F238E27FC236}">
                  <a16:creationId xmlns:a16="http://schemas.microsoft.com/office/drawing/2014/main" xmlns="" id="{671DEB2F-A1ED-4518-97D3-574534C24A81}"/>
                </a:ext>
              </a:extLst>
            </p:cNvPr>
            <p:cNvSpPr txBox="1">
              <a:spLocks/>
            </p:cNvSpPr>
            <p:nvPr/>
          </p:nvSpPr>
          <p:spPr>
            <a:xfrm>
              <a:off x="7679934" y="3141437"/>
              <a:ext cx="2907249" cy="307777"/>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400" dirty="0"/>
                <a:t>请输入标题</a:t>
              </a:r>
              <a:endParaRPr lang="en-US" sz="1400" dirty="0"/>
            </a:p>
          </p:txBody>
        </p:sp>
        <p:sp>
          <p:nvSpPr>
            <p:cNvPr id="193" name="TextBox 34">
              <a:extLst>
                <a:ext uri="{FF2B5EF4-FFF2-40B4-BE49-F238E27FC236}">
                  <a16:creationId xmlns:a16="http://schemas.microsoft.com/office/drawing/2014/main" xmlns="" id="{36BE2C4D-9D2E-4887-92BC-9A530A29D629}"/>
                </a:ext>
              </a:extLst>
            </p:cNvPr>
            <p:cNvSpPr txBox="1"/>
            <p:nvPr/>
          </p:nvSpPr>
          <p:spPr>
            <a:xfrm>
              <a:off x="11187844" y="3088418"/>
              <a:ext cx="686656" cy="307777"/>
            </a:xfrm>
            <a:prstGeom prst="rect">
              <a:avLst/>
            </a:prstGeom>
            <a:noFill/>
          </p:spPr>
          <p:txBody>
            <a:bodyPr wrap="square" rtlCol="0">
              <a:spAutoFit/>
            </a:bodyPr>
            <a:lstStyle>
              <a:defPPr>
                <a:defRPr lang="zh-CN"/>
              </a:defPPr>
              <a:lvl1pPr>
                <a:defRPr sz="14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50</a:t>
              </a:r>
              <a:r>
                <a:rPr lang="en-US" dirty="0"/>
                <a:t>%</a:t>
              </a:r>
            </a:p>
          </p:txBody>
        </p:sp>
        <p:sp>
          <p:nvSpPr>
            <p:cNvPr id="194" name="PA-圆角矩形 23">
              <a:extLst>
                <a:ext uri="{FF2B5EF4-FFF2-40B4-BE49-F238E27FC236}">
                  <a16:creationId xmlns:a16="http://schemas.microsoft.com/office/drawing/2014/main" xmlns="" id="{381E49B4-3FF6-43FA-9EC4-07C02D70C533}"/>
                </a:ext>
              </a:extLst>
            </p:cNvPr>
            <p:cNvSpPr/>
            <p:nvPr>
              <p:custDataLst>
                <p:tags r:id="rId1"/>
              </p:custDataLst>
            </p:nvPr>
          </p:nvSpPr>
          <p:spPr>
            <a:xfrm>
              <a:off x="7705429" y="3509459"/>
              <a:ext cx="3942058"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5" name="PA-圆角矩形 24">
              <a:extLst>
                <a:ext uri="{FF2B5EF4-FFF2-40B4-BE49-F238E27FC236}">
                  <a16:creationId xmlns:a16="http://schemas.microsoft.com/office/drawing/2014/main" xmlns="" id="{C160F817-3431-417B-967F-AD22C173FBEA}"/>
                </a:ext>
              </a:extLst>
            </p:cNvPr>
            <p:cNvSpPr/>
            <p:nvPr>
              <p:custDataLst>
                <p:tags r:id="rId2"/>
              </p:custDataLst>
            </p:nvPr>
          </p:nvSpPr>
          <p:spPr>
            <a:xfrm>
              <a:off x="7752296" y="3549537"/>
              <a:ext cx="2024921" cy="137429"/>
            </a:xfrm>
            <a:prstGeom prst="roundRect">
              <a:avLst>
                <a:gd name="adj" fmla="val 50000"/>
              </a:avLst>
            </a:prstGeom>
            <a:gradFill flip="none" rotWithShape="1">
              <a:gsLst>
                <a:gs pos="0">
                  <a:srgbClr val="04DFFB"/>
                </a:gs>
                <a:gs pos="31000">
                  <a:srgbClr val="00B0F0"/>
                </a:gs>
                <a:gs pos="79000">
                  <a:srgbClr val="9340F5"/>
                </a:gs>
              </a:gsLst>
              <a:lin ang="0" scaled="1"/>
              <a:tileRect/>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0150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xmlns="" id="{E279AEF7-6A10-4D51-9F56-2F64364DA6F1}"/>
              </a:ext>
            </a:extLst>
          </p:cNvPr>
          <p:cNvSpPr txBox="1"/>
          <p:nvPr/>
        </p:nvSpPr>
        <p:spPr>
          <a:xfrm>
            <a:off x="4009628" y="6280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4" name="文本框 13">
            <a:extLst>
              <a:ext uri="{FF2B5EF4-FFF2-40B4-BE49-F238E27FC236}">
                <a16:creationId xmlns:a16="http://schemas.microsoft.com/office/drawing/2014/main" xmlns="" id="{0C70BD33-3B12-4A59-AD7C-227919EA3A41}"/>
              </a:ext>
            </a:extLst>
          </p:cNvPr>
          <p:cNvSpPr txBox="1"/>
          <p:nvPr/>
        </p:nvSpPr>
        <p:spPr>
          <a:xfrm>
            <a:off x="4067175" y="13033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5" name="矩形: 圆角 4">
            <a:extLst>
              <a:ext uri="{FF2B5EF4-FFF2-40B4-BE49-F238E27FC236}">
                <a16:creationId xmlns:a16="http://schemas.microsoft.com/office/drawing/2014/main" xmlns="" id="{3E67DC19-A358-47BC-8576-896DD137FEB9}"/>
              </a:ext>
            </a:extLst>
          </p:cNvPr>
          <p:cNvSpPr/>
          <p:nvPr/>
        </p:nvSpPr>
        <p:spPr>
          <a:xfrm>
            <a:off x="1621129" y="2404788"/>
            <a:ext cx="1674392" cy="1674392"/>
          </a:xfrm>
          <a:prstGeom prst="roundRect">
            <a:avLst>
              <a:gd name="adj" fmla="val 17185"/>
            </a:avLst>
          </a:prstGeom>
          <a:solidFill>
            <a:srgbClr val="D4E0ED"/>
          </a:solidFill>
          <a:ln w="254000">
            <a:gradFill flip="none" rotWithShape="1">
              <a:gsLst>
                <a:gs pos="53000">
                  <a:schemeClr val="bg1">
                    <a:alpha val="68000"/>
                  </a:schemeClr>
                </a:gs>
                <a:gs pos="6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0CCF406D-E168-4803-AB17-A92F091BE576}"/>
              </a:ext>
            </a:extLst>
          </p:cNvPr>
          <p:cNvSpPr/>
          <p:nvPr/>
        </p:nvSpPr>
        <p:spPr>
          <a:xfrm>
            <a:off x="4033837" y="2404788"/>
            <a:ext cx="1674392" cy="1674392"/>
          </a:xfrm>
          <a:prstGeom prst="roundRect">
            <a:avLst>
              <a:gd name="adj" fmla="val 17185"/>
            </a:avLst>
          </a:prstGeom>
          <a:solidFill>
            <a:srgbClr val="D4E0ED"/>
          </a:solidFill>
          <a:ln w="254000">
            <a:gradFill flip="none" rotWithShape="1">
              <a:gsLst>
                <a:gs pos="53000">
                  <a:schemeClr val="bg1">
                    <a:alpha val="68000"/>
                  </a:schemeClr>
                </a:gs>
                <a:gs pos="6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C7BE0E3-71E0-4625-BCF3-96E236421751}"/>
              </a:ext>
            </a:extLst>
          </p:cNvPr>
          <p:cNvSpPr/>
          <p:nvPr/>
        </p:nvSpPr>
        <p:spPr>
          <a:xfrm>
            <a:off x="6446545" y="2404788"/>
            <a:ext cx="1674392" cy="1674392"/>
          </a:xfrm>
          <a:prstGeom prst="roundRect">
            <a:avLst>
              <a:gd name="adj" fmla="val 17185"/>
            </a:avLst>
          </a:prstGeom>
          <a:solidFill>
            <a:srgbClr val="D4E0ED"/>
          </a:solidFill>
          <a:ln w="254000">
            <a:gradFill flip="none" rotWithShape="1">
              <a:gsLst>
                <a:gs pos="53000">
                  <a:schemeClr val="bg1">
                    <a:alpha val="68000"/>
                  </a:schemeClr>
                </a:gs>
                <a:gs pos="6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A9B35FC7-1FCC-4330-8B7B-FD53D79EDB3D}"/>
              </a:ext>
            </a:extLst>
          </p:cNvPr>
          <p:cNvSpPr/>
          <p:nvPr/>
        </p:nvSpPr>
        <p:spPr>
          <a:xfrm>
            <a:off x="8859254" y="2404788"/>
            <a:ext cx="1674392" cy="1674392"/>
          </a:xfrm>
          <a:prstGeom prst="roundRect">
            <a:avLst>
              <a:gd name="adj" fmla="val 17185"/>
            </a:avLst>
          </a:prstGeom>
          <a:solidFill>
            <a:srgbClr val="D4E0ED"/>
          </a:solidFill>
          <a:ln w="254000">
            <a:gradFill flip="none" rotWithShape="1">
              <a:gsLst>
                <a:gs pos="53000">
                  <a:schemeClr val="bg1">
                    <a:alpha val="68000"/>
                  </a:schemeClr>
                </a:gs>
                <a:gs pos="6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a:extLst>
              <a:ext uri="{FF2B5EF4-FFF2-40B4-BE49-F238E27FC236}">
                <a16:creationId xmlns:a16="http://schemas.microsoft.com/office/drawing/2014/main" xmlns="" id="{8AE3DFE7-23CC-4094-84E4-31E528B61C17}"/>
              </a:ext>
            </a:extLst>
          </p:cNvPr>
          <p:cNvGrpSpPr/>
          <p:nvPr/>
        </p:nvGrpSpPr>
        <p:grpSpPr>
          <a:xfrm>
            <a:off x="-5111" y="6379589"/>
            <a:ext cx="12378578" cy="335535"/>
            <a:chOff x="-5111" y="6379589"/>
            <a:chExt cx="12378578" cy="335535"/>
          </a:xfrm>
        </p:grpSpPr>
        <p:cxnSp>
          <p:nvCxnSpPr>
            <p:cNvPr id="21" name="直接连接符 20">
              <a:extLst>
                <a:ext uri="{FF2B5EF4-FFF2-40B4-BE49-F238E27FC236}">
                  <a16:creationId xmlns:a16="http://schemas.microsoft.com/office/drawing/2014/main" xmlns="" id="{84DBD309-197D-4BBE-BE11-19DC72606284}"/>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499240ED-DE03-4B13-9653-995125763928}"/>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1567A69A-C608-4775-9873-6741D6F5DC30}"/>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B14B0998-B2B5-4BA9-BE40-355F36C102B2}"/>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EBDA72DB-7679-417F-824F-8FE46B5D2447}"/>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D1F6F022-636A-4713-BD88-E949202E003E}"/>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FAB76C6-BE76-4876-A834-E031A8D2A6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60F8F67-29EC-46E2-BDC2-0996F2F1E9F5}"/>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0121B0B2-E158-4C5A-85CF-8719AF513E35}"/>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25B4AD61-C2EC-4986-B5F8-6B996931AE7E}"/>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F68AD1F-92CB-4CCB-BB83-418D402E1B9D}"/>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B61B1389-E589-4C61-9FB5-1C75DD102F17}"/>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E5C00DFB-4659-4B58-B71B-858FB87CAB2F}"/>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8895102A-5497-448C-BE28-95AF70265428}"/>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95BC4E13-A93A-45FB-B803-9530FC66AFDB}"/>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0E20D825-5CEA-4857-8C90-40BE598FBE9C}"/>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B25F29C8-C9BB-475B-A53A-AA718A32A66C}"/>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260EE120-C9B1-4835-B604-E5A494CAE6AA}"/>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B5449BEE-B84B-4D83-A927-C4A0A0AFE01D}"/>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6D7C284C-0A48-4375-B54A-888ACA80EF05}"/>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F97995AE-DD44-4D8E-8251-632B23B812A5}"/>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005346E7-E7FE-4CCE-A199-2D196C7767C5}"/>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240F78EA-CA14-45C0-BEE2-80945E0A966A}"/>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3FF41B28-7736-4545-B8CF-7512A9742971}"/>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85B85AE8-4014-4887-9CAE-A6A35002FFCD}"/>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4CAB310-F235-4F7C-A14E-05F8E51CD00B}"/>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D391AA00-CB0E-474B-9442-8066B977A24E}"/>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F4700DB8-E2CD-4FBC-9750-9E31E9E2AC69}"/>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EC150776-5196-4EB1-A059-8E9C1E5DEF97}"/>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94A6F06-7E7E-43BD-A09E-C3EF3E8B1FB8}"/>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D6F49617-5A9F-4A90-8ECE-B9071F450F50}"/>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13C97B1-F17F-4643-9F8B-817AAB0D9E00}"/>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0157554C-61A6-4019-9125-3EC7F2D5A3F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C990269-59CE-4685-B6DB-646FDF8CD04A}"/>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5D729FA-F018-4B8E-BA24-E85C601E2BDF}"/>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F1F41913-849A-4DEF-BF11-0506A3C0630D}"/>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A7752491-F03F-4A14-B319-10BA305713EC}"/>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5D527DC8-77A9-4BC2-A967-58012CEF1D97}"/>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EC71F5A8-9095-46EA-AEBE-339DB87F3DAD}"/>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34BDD30F-3504-416C-A244-54CF016AA84E}"/>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D1990DBD-F90E-49DB-A500-AFE569F60C27}"/>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48FFA776-A52D-4552-A8E8-6A5900DA515E}"/>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EF831FD4-C018-4E31-9102-F7E8160796C6}"/>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B885E1C-D20B-4D86-AD4A-4AA6DCB90B55}"/>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27086F5E-C76F-4851-B406-6DECC10F577C}"/>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1245E116-A152-46A8-9AC6-091A0D830147}"/>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2332D5D-E934-42D7-BDEC-BF730CAA9435}"/>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0CEE2B37-1DC0-4FA1-B09B-028D2C2364E1}"/>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C28888D-C2D2-4E1D-B8F3-29711FBAD9EA}"/>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8FD16697-33B9-47C3-80DA-C9C50E2A4627}"/>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6822C1B4-DBAB-4779-AEF6-5D4EB5129DA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73E5BEB2-0749-4353-9423-C413A49F906E}"/>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346A679-B43E-4E96-917C-4B4A9F8B846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EB256B29-27F7-4A78-A3C2-60F10E1EDC47}"/>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B477A05C-C5A3-479B-8FC2-D8C079CD42F6}"/>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F204955C-FD51-41BF-8D88-6D0735F0B03B}"/>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39CC8EC-162C-485A-9A33-6B4CDD47BBDB}"/>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5032650C-72F1-49A5-A9DD-88A0738D64B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9DA9229B-DB12-4AA8-B8A7-25AEB13C6BFA}"/>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11D54935-2497-450F-9956-2B1CC371F64C}"/>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C9989786-1882-488C-AFC7-AAFE9151BD88}"/>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69E0F4-F7BC-41B0-B29A-A36A93D36B48}"/>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2D4400D8-4816-4C07-8E46-ACB4273F46B0}"/>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D582F3AC-BA8C-4C75-B950-4B6494400177}"/>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B99524CF-A56C-49BB-973D-4234C87AA3FB}"/>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BF25AC2F-E4E9-4249-847B-2C786046CE81}"/>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057F3DA8-ACC4-4AB0-A78F-7BD364D48746}"/>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A918FF09-481F-4916-B99F-053C8C1DB4ED}"/>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5FE934E4-0E00-4AA5-9FA8-6D1465C950F8}"/>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390F435A-9F11-45DC-891D-3102A2A8B396}"/>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C48A722A-D944-44E8-ADA5-6615016EDFBE}"/>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FD2C595A-CE63-466C-AF47-99D4EC9339A2}"/>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7AB0652-AAC7-40FE-BEFC-A2B3E6993D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21792081-5363-4191-8026-8129A45B768D}"/>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1F21550-8406-47F8-9102-B131C0E2065F}"/>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6B9C82EB-C2BB-44CD-B655-B12A5F298565}"/>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65E9B031-5CD7-42C7-98C7-863E16833458}"/>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B4C1F6D2-5E7F-44C0-8930-B2208752FD81}"/>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E690284A-2F4C-42E5-99DA-E4330FF695E2}"/>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AC1028F-EA92-4AE3-B10F-B14C4A1FF8CB}"/>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25E3BC32-60C9-42AA-9F4D-E079D2109398}"/>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05" name="组合 104">
              <a:extLst>
                <a:ext uri="{FF2B5EF4-FFF2-40B4-BE49-F238E27FC236}">
                  <a16:creationId xmlns:a16="http://schemas.microsoft.com/office/drawing/2014/main" xmlns="" id="{54DADD3A-72FB-49DF-93C7-44283157D9B3}"/>
                </a:ext>
              </a:extLst>
            </p:cNvPr>
            <p:cNvGrpSpPr/>
            <p:nvPr/>
          </p:nvGrpSpPr>
          <p:grpSpPr>
            <a:xfrm>
              <a:off x="9798050" y="6379589"/>
              <a:ext cx="1857753" cy="335535"/>
              <a:chOff x="3976690" y="3017043"/>
              <a:chExt cx="4173535" cy="753797"/>
            </a:xfrm>
          </p:grpSpPr>
          <p:grpSp>
            <p:nvGrpSpPr>
              <p:cNvPr id="106" name="组合 105">
                <a:extLst>
                  <a:ext uri="{FF2B5EF4-FFF2-40B4-BE49-F238E27FC236}">
                    <a16:creationId xmlns:a16="http://schemas.microsoft.com/office/drawing/2014/main" xmlns="" id="{8C765E67-1F1C-4BDB-857D-28A47DCD652E}"/>
                  </a:ext>
                </a:extLst>
              </p:cNvPr>
              <p:cNvGrpSpPr/>
              <p:nvPr/>
            </p:nvGrpSpPr>
            <p:grpSpPr>
              <a:xfrm>
                <a:off x="3976690" y="3017043"/>
                <a:ext cx="885712" cy="753797"/>
                <a:chOff x="3978054" y="3018855"/>
                <a:chExt cx="882650" cy="751191"/>
              </a:xfrm>
            </p:grpSpPr>
            <p:sp>
              <p:nvSpPr>
                <p:cNvPr id="111" name="任意多边形: 形状 110">
                  <a:extLst>
                    <a:ext uri="{FF2B5EF4-FFF2-40B4-BE49-F238E27FC236}">
                      <a16:creationId xmlns:a16="http://schemas.microsoft.com/office/drawing/2014/main" xmlns="" id="{99523CC9-4F45-4B8F-883F-3656E9D79E8A}"/>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2" name="文本框 111">
                  <a:extLst>
                    <a:ext uri="{FF2B5EF4-FFF2-40B4-BE49-F238E27FC236}">
                      <a16:creationId xmlns:a16="http://schemas.microsoft.com/office/drawing/2014/main" xmlns="" id="{5D86F20D-77D3-4EF4-A4BB-C1E19648F7E9}"/>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07" name="组合 106">
                <a:extLst>
                  <a:ext uri="{FF2B5EF4-FFF2-40B4-BE49-F238E27FC236}">
                    <a16:creationId xmlns:a16="http://schemas.microsoft.com/office/drawing/2014/main" xmlns="" id="{BBED7D62-7BC0-4776-9641-2A71C059FA8D}"/>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09" name="文本框 108">
                  <a:extLst>
                    <a:ext uri="{FF2B5EF4-FFF2-40B4-BE49-F238E27FC236}">
                      <a16:creationId xmlns:a16="http://schemas.microsoft.com/office/drawing/2014/main" xmlns="" id="{E9C295F8-A943-415F-83DF-95DA75E74459}"/>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10" name="椭圆 109">
                  <a:extLst>
                    <a:ext uri="{FF2B5EF4-FFF2-40B4-BE49-F238E27FC236}">
                      <a16:creationId xmlns:a16="http://schemas.microsoft.com/office/drawing/2014/main" xmlns="" id="{C80B751F-8916-4662-B1F9-A35A7B0F0ECD}"/>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08" name="文本框 107">
                <a:extLst>
                  <a:ext uri="{FF2B5EF4-FFF2-40B4-BE49-F238E27FC236}">
                    <a16:creationId xmlns:a16="http://schemas.microsoft.com/office/drawing/2014/main" xmlns="" id="{F065E4BC-3B76-45E6-B369-9D2BC3C49B27}"/>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grpSp>
        <p:nvGrpSpPr>
          <p:cNvPr id="113" name="组合 112">
            <a:extLst>
              <a:ext uri="{FF2B5EF4-FFF2-40B4-BE49-F238E27FC236}">
                <a16:creationId xmlns:a16="http://schemas.microsoft.com/office/drawing/2014/main" xmlns="" id="{749A0EEF-4827-4CE3-8319-52FA3F1EA917}"/>
              </a:ext>
            </a:extLst>
          </p:cNvPr>
          <p:cNvGrpSpPr/>
          <p:nvPr/>
        </p:nvGrpSpPr>
        <p:grpSpPr>
          <a:xfrm>
            <a:off x="12621522" y="6111875"/>
            <a:ext cx="1746912" cy="315516"/>
            <a:chOff x="3976690" y="3017043"/>
            <a:chExt cx="4173535" cy="753797"/>
          </a:xfrm>
        </p:grpSpPr>
        <p:grpSp>
          <p:nvGrpSpPr>
            <p:cNvPr id="114" name="组合 113">
              <a:extLst>
                <a:ext uri="{FF2B5EF4-FFF2-40B4-BE49-F238E27FC236}">
                  <a16:creationId xmlns:a16="http://schemas.microsoft.com/office/drawing/2014/main" xmlns="" id="{E7A20966-6BEF-4A06-8F08-5B86FE3DB128}"/>
                </a:ext>
              </a:extLst>
            </p:cNvPr>
            <p:cNvGrpSpPr/>
            <p:nvPr/>
          </p:nvGrpSpPr>
          <p:grpSpPr>
            <a:xfrm>
              <a:off x="3976690" y="3017043"/>
              <a:ext cx="885712" cy="753797"/>
              <a:chOff x="3978054" y="3018855"/>
              <a:chExt cx="882650" cy="751191"/>
            </a:xfrm>
          </p:grpSpPr>
          <p:sp>
            <p:nvSpPr>
              <p:cNvPr id="119" name="任意多边形: 形状 118">
                <a:extLst>
                  <a:ext uri="{FF2B5EF4-FFF2-40B4-BE49-F238E27FC236}">
                    <a16:creationId xmlns:a16="http://schemas.microsoft.com/office/drawing/2014/main" xmlns="" id="{685D3D0A-2609-4D03-B7D9-4E7064768CEE}"/>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0" name="文本框 119">
                <a:extLst>
                  <a:ext uri="{FF2B5EF4-FFF2-40B4-BE49-F238E27FC236}">
                    <a16:creationId xmlns:a16="http://schemas.microsoft.com/office/drawing/2014/main" xmlns="" id="{E32074A1-EB48-4BAF-BB02-88C13486F232}"/>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15" name="组合 114">
              <a:extLst>
                <a:ext uri="{FF2B5EF4-FFF2-40B4-BE49-F238E27FC236}">
                  <a16:creationId xmlns:a16="http://schemas.microsoft.com/office/drawing/2014/main" xmlns="" id="{6CA4EBC6-84EE-4249-9063-94093DDAB439}"/>
                </a:ext>
              </a:extLst>
            </p:cNvPr>
            <p:cNvGrpSpPr/>
            <p:nvPr/>
          </p:nvGrpSpPr>
          <p:grpSpPr>
            <a:xfrm>
              <a:off x="4930473" y="3141537"/>
              <a:ext cx="3219752" cy="390776"/>
              <a:chOff x="6102489" y="2857641"/>
              <a:chExt cx="3219752" cy="390776"/>
            </a:xfrm>
            <a:solidFill>
              <a:schemeClr val="bg1"/>
            </a:solidFill>
          </p:grpSpPr>
          <p:sp>
            <p:nvSpPr>
              <p:cNvPr id="117" name="文本框 116">
                <a:extLst>
                  <a:ext uri="{FF2B5EF4-FFF2-40B4-BE49-F238E27FC236}">
                    <a16:creationId xmlns:a16="http://schemas.microsoft.com/office/drawing/2014/main" xmlns="" id="{64AD94AD-59E8-4ACB-BD02-6038851DF944}"/>
                  </a:ext>
                </a:extLst>
              </p:cNvPr>
              <p:cNvSpPr txBox="1"/>
              <p:nvPr/>
            </p:nvSpPr>
            <p:spPr>
              <a:xfrm>
                <a:off x="6102489" y="2857641"/>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18" name="椭圆 117">
                <a:extLst>
                  <a:ext uri="{FF2B5EF4-FFF2-40B4-BE49-F238E27FC236}">
                    <a16:creationId xmlns:a16="http://schemas.microsoft.com/office/drawing/2014/main" xmlns="" id="{8173F9FB-6AB1-4314-971D-6F60C503DB30}"/>
                  </a:ext>
                </a:extLst>
              </p:cNvPr>
              <p:cNvSpPr/>
              <p:nvPr/>
            </p:nvSpPr>
            <p:spPr>
              <a:xfrm>
                <a:off x="6924675" y="286702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6" name="文本框 115">
              <a:extLst>
                <a:ext uri="{FF2B5EF4-FFF2-40B4-BE49-F238E27FC236}">
                  <a16:creationId xmlns:a16="http://schemas.microsoft.com/office/drawing/2014/main" xmlns="" id="{BB209CD8-685E-4C74-BEE2-EEA28D77C1F7}"/>
                </a:ext>
              </a:extLst>
            </p:cNvPr>
            <p:cNvSpPr txBox="1"/>
            <p:nvPr/>
          </p:nvSpPr>
          <p:spPr>
            <a:xfrm>
              <a:off x="4993892" y="3658567"/>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nvGrpSpPr>
          <p:cNvPr id="124" name="组合 123">
            <a:extLst>
              <a:ext uri="{FF2B5EF4-FFF2-40B4-BE49-F238E27FC236}">
                <a16:creationId xmlns:a16="http://schemas.microsoft.com/office/drawing/2014/main" xmlns="" id="{0BD95A67-3A5C-4836-B684-1AF2E4D8F24F}"/>
              </a:ext>
            </a:extLst>
          </p:cNvPr>
          <p:cNvGrpSpPr/>
          <p:nvPr/>
        </p:nvGrpSpPr>
        <p:grpSpPr>
          <a:xfrm>
            <a:off x="1550945" y="4159448"/>
            <a:ext cx="1889209" cy="659662"/>
            <a:chOff x="1550945" y="4159448"/>
            <a:chExt cx="1889209" cy="659662"/>
          </a:xfrm>
        </p:grpSpPr>
        <p:sp>
          <p:nvSpPr>
            <p:cNvPr id="121" name="文本框 120">
              <a:extLst>
                <a:ext uri="{FF2B5EF4-FFF2-40B4-BE49-F238E27FC236}">
                  <a16:creationId xmlns:a16="http://schemas.microsoft.com/office/drawing/2014/main" xmlns="" id="{E47B5DF5-3839-4E99-A09C-0FF37175CB60}"/>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23" name="文本框 122">
              <a:extLst>
                <a:ext uri="{FF2B5EF4-FFF2-40B4-BE49-F238E27FC236}">
                  <a16:creationId xmlns:a16="http://schemas.microsoft.com/office/drawing/2014/main" xmlns="" id="{370A3259-2F4E-4AE9-A111-390655A8C6CF}"/>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125" name="组合 124">
            <a:extLst>
              <a:ext uri="{FF2B5EF4-FFF2-40B4-BE49-F238E27FC236}">
                <a16:creationId xmlns:a16="http://schemas.microsoft.com/office/drawing/2014/main" xmlns="" id="{84D284E7-C2E6-4458-A258-CE0E992EFFC9}"/>
              </a:ext>
            </a:extLst>
          </p:cNvPr>
          <p:cNvGrpSpPr/>
          <p:nvPr/>
        </p:nvGrpSpPr>
        <p:grpSpPr>
          <a:xfrm>
            <a:off x="3951245" y="4159448"/>
            <a:ext cx="1889209" cy="659662"/>
            <a:chOff x="1550945" y="4159448"/>
            <a:chExt cx="1889209" cy="659662"/>
          </a:xfrm>
        </p:grpSpPr>
        <p:sp>
          <p:nvSpPr>
            <p:cNvPr id="126" name="文本框 125">
              <a:extLst>
                <a:ext uri="{FF2B5EF4-FFF2-40B4-BE49-F238E27FC236}">
                  <a16:creationId xmlns:a16="http://schemas.microsoft.com/office/drawing/2014/main" xmlns="" id="{EE4A322F-A352-473F-8826-B5F56A516D47}"/>
                </a:ext>
              </a:extLst>
            </p:cNvPr>
            <p:cNvSpPr txBox="1"/>
            <p:nvPr/>
          </p:nvSpPr>
          <p:spPr>
            <a:xfrm>
              <a:off x="1550945" y="4159448"/>
              <a:ext cx="1889209" cy="400110"/>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27" name="文本框 126">
              <a:extLst>
                <a:ext uri="{FF2B5EF4-FFF2-40B4-BE49-F238E27FC236}">
                  <a16:creationId xmlns:a16="http://schemas.microsoft.com/office/drawing/2014/main" xmlns="" id="{F9D178B8-004A-4B5F-A7E5-869E5B43DA38}"/>
                </a:ext>
              </a:extLst>
            </p:cNvPr>
            <p:cNvSpPr txBox="1"/>
            <p:nvPr/>
          </p:nvSpPr>
          <p:spPr>
            <a:xfrm>
              <a:off x="1559195" y="4511333"/>
              <a:ext cx="1872710" cy="307777"/>
            </a:xfrm>
            <a:prstGeom prst="rect">
              <a:avLst/>
            </a:prstGeom>
            <a:noFill/>
          </p:spPr>
          <p:txBody>
            <a:bodyPr wrap="square" rtlCol="0">
              <a:spAutoFit/>
            </a:bodyPr>
            <a:lstStyle>
              <a:defPPr>
                <a:defRPr lang="zh-CN"/>
              </a:defPPr>
              <a:lvl1pPr algn="ctr">
                <a:defRPr sz="1400" cap="all">
                  <a:solidFill>
                    <a:srgbClr val="516070"/>
                  </a:solidFill>
                  <a:latin typeface="+mj-ea"/>
                  <a:ea typeface="+mj-ea"/>
                  <a:cs typeface="阿里巴巴普惠体 L" panose="00020600040101010101" pitchFamily="18" charset="-122"/>
                </a:defRPr>
              </a:lvl1pPr>
            </a:lstStyle>
            <a:p>
              <a:r>
                <a:rPr lang="en-US" altLang="zh-CN" dirty="0"/>
                <a:t>ADD YOUR TITLE</a:t>
              </a:r>
            </a:p>
          </p:txBody>
        </p:sp>
      </p:grpSp>
      <p:grpSp>
        <p:nvGrpSpPr>
          <p:cNvPr id="128" name="组合 127">
            <a:extLst>
              <a:ext uri="{FF2B5EF4-FFF2-40B4-BE49-F238E27FC236}">
                <a16:creationId xmlns:a16="http://schemas.microsoft.com/office/drawing/2014/main" xmlns="" id="{322017FC-502F-4C13-A147-B84B461278D4}"/>
              </a:ext>
            </a:extLst>
          </p:cNvPr>
          <p:cNvGrpSpPr/>
          <p:nvPr/>
        </p:nvGrpSpPr>
        <p:grpSpPr>
          <a:xfrm>
            <a:off x="6351545" y="4159448"/>
            <a:ext cx="1889209" cy="659662"/>
            <a:chOff x="1550945" y="4159448"/>
            <a:chExt cx="1889209" cy="659662"/>
          </a:xfrm>
        </p:grpSpPr>
        <p:sp>
          <p:nvSpPr>
            <p:cNvPr id="129" name="文本框 128">
              <a:extLst>
                <a:ext uri="{FF2B5EF4-FFF2-40B4-BE49-F238E27FC236}">
                  <a16:creationId xmlns:a16="http://schemas.microsoft.com/office/drawing/2014/main" xmlns="" id="{DB12005E-4A97-423A-BEBD-F655BF34A28E}"/>
                </a:ext>
              </a:extLst>
            </p:cNvPr>
            <p:cNvSpPr txBox="1"/>
            <p:nvPr/>
          </p:nvSpPr>
          <p:spPr>
            <a:xfrm>
              <a:off x="1550945" y="4159448"/>
              <a:ext cx="1889209" cy="400110"/>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30" name="文本框 129">
              <a:extLst>
                <a:ext uri="{FF2B5EF4-FFF2-40B4-BE49-F238E27FC236}">
                  <a16:creationId xmlns:a16="http://schemas.microsoft.com/office/drawing/2014/main" xmlns="" id="{654B5749-6BA0-4490-9325-085CCD51D78B}"/>
                </a:ext>
              </a:extLst>
            </p:cNvPr>
            <p:cNvSpPr txBox="1"/>
            <p:nvPr/>
          </p:nvSpPr>
          <p:spPr>
            <a:xfrm>
              <a:off x="1559195" y="4511333"/>
              <a:ext cx="1872710" cy="307777"/>
            </a:xfrm>
            <a:prstGeom prst="rect">
              <a:avLst/>
            </a:prstGeom>
            <a:noFill/>
          </p:spPr>
          <p:txBody>
            <a:bodyPr wrap="square" rtlCol="0">
              <a:spAutoFit/>
            </a:bodyPr>
            <a:lstStyle>
              <a:defPPr>
                <a:defRPr lang="zh-CN"/>
              </a:defPPr>
              <a:lvl1pPr algn="ctr">
                <a:defRPr sz="1400" cap="all">
                  <a:solidFill>
                    <a:srgbClr val="516070"/>
                  </a:solidFill>
                  <a:latin typeface="+mj-ea"/>
                  <a:ea typeface="+mj-ea"/>
                  <a:cs typeface="阿里巴巴普惠体 L" panose="00020600040101010101" pitchFamily="18" charset="-122"/>
                </a:defRPr>
              </a:lvl1pPr>
            </a:lstStyle>
            <a:p>
              <a:r>
                <a:rPr lang="en-US" altLang="zh-CN" dirty="0"/>
                <a:t>ADD YOUR TITLE</a:t>
              </a:r>
            </a:p>
          </p:txBody>
        </p:sp>
      </p:grpSp>
      <p:grpSp>
        <p:nvGrpSpPr>
          <p:cNvPr id="131" name="组合 130">
            <a:extLst>
              <a:ext uri="{FF2B5EF4-FFF2-40B4-BE49-F238E27FC236}">
                <a16:creationId xmlns:a16="http://schemas.microsoft.com/office/drawing/2014/main" xmlns="" id="{0554DE4D-0E8F-41AC-B997-A5C9DD8BFD06}"/>
              </a:ext>
            </a:extLst>
          </p:cNvPr>
          <p:cNvGrpSpPr/>
          <p:nvPr/>
        </p:nvGrpSpPr>
        <p:grpSpPr>
          <a:xfrm>
            <a:off x="8751845" y="4159448"/>
            <a:ext cx="1889209" cy="659662"/>
            <a:chOff x="1550945" y="4159448"/>
            <a:chExt cx="1889209" cy="659662"/>
          </a:xfrm>
        </p:grpSpPr>
        <p:sp>
          <p:nvSpPr>
            <p:cNvPr id="132" name="文本框 131">
              <a:extLst>
                <a:ext uri="{FF2B5EF4-FFF2-40B4-BE49-F238E27FC236}">
                  <a16:creationId xmlns:a16="http://schemas.microsoft.com/office/drawing/2014/main" xmlns="" id="{CB2AE036-D3B3-410A-8B40-774D0AFFFA45}"/>
                </a:ext>
              </a:extLst>
            </p:cNvPr>
            <p:cNvSpPr txBox="1"/>
            <p:nvPr/>
          </p:nvSpPr>
          <p:spPr>
            <a:xfrm>
              <a:off x="1550945" y="4159448"/>
              <a:ext cx="1889209" cy="400110"/>
            </a:xfrm>
            <a:prstGeom prst="rect">
              <a:avLst/>
            </a:prstGeom>
            <a:noFill/>
          </p:spPr>
          <p:txBody>
            <a:bodyPr wrap="square" rtlCol="0">
              <a:spAutoFit/>
            </a:bodyPr>
            <a:lstStyle>
              <a:defPPr>
                <a:defRPr lang="zh-CN"/>
              </a:defPPr>
              <a:lvl1pPr algn="ctr">
                <a:defRPr sz="2000">
                  <a:solidFill>
                    <a:srgbClr val="516070"/>
                  </a:solidFill>
                  <a:effectLst>
                    <a:outerShdw blurRad="50800" dist="38100" dir="13500000" algn="br" rotWithShape="0">
                      <a:schemeClr val="bg1">
                        <a:alpha val="4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33" name="文本框 132">
              <a:extLst>
                <a:ext uri="{FF2B5EF4-FFF2-40B4-BE49-F238E27FC236}">
                  <a16:creationId xmlns:a16="http://schemas.microsoft.com/office/drawing/2014/main" xmlns="" id="{C5BA8B60-49ED-4552-9EFE-5ADD513D16CD}"/>
                </a:ext>
              </a:extLst>
            </p:cNvPr>
            <p:cNvSpPr txBox="1"/>
            <p:nvPr/>
          </p:nvSpPr>
          <p:spPr>
            <a:xfrm>
              <a:off x="1559195" y="4511333"/>
              <a:ext cx="1872710" cy="307777"/>
            </a:xfrm>
            <a:prstGeom prst="rect">
              <a:avLst/>
            </a:prstGeom>
            <a:noFill/>
          </p:spPr>
          <p:txBody>
            <a:bodyPr wrap="square" rtlCol="0">
              <a:spAutoFit/>
            </a:bodyPr>
            <a:lstStyle>
              <a:defPPr>
                <a:defRPr lang="zh-CN"/>
              </a:defPPr>
              <a:lvl1pPr algn="ctr">
                <a:defRPr sz="1400" cap="all">
                  <a:solidFill>
                    <a:srgbClr val="516070"/>
                  </a:solidFill>
                  <a:latin typeface="+mj-ea"/>
                  <a:ea typeface="+mj-ea"/>
                  <a:cs typeface="阿里巴巴普惠体 L" panose="00020600040101010101" pitchFamily="18" charset="-122"/>
                </a:defRPr>
              </a:lvl1pPr>
            </a:lstStyle>
            <a:p>
              <a:r>
                <a:rPr lang="en-US" altLang="zh-CN" dirty="0"/>
                <a:t>ADD YOUR TITLE</a:t>
              </a:r>
            </a:p>
          </p:txBody>
        </p:sp>
      </p:grpSp>
      <p:pic>
        <p:nvPicPr>
          <p:cNvPr id="135" name="图形 134">
            <a:extLst>
              <a:ext uri="{FF2B5EF4-FFF2-40B4-BE49-F238E27FC236}">
                <a16:creationId xmlns:a16="http://schemas.microsoft.com/office/drawing/2014/main" xmlns="" id="{1ECE48E9-47F4-405C-8873-3FD85A68FFD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9285741" y="2857825"/>
            <a:ext cx="767715" cy="767715"/>
          </a:xfrm>
          <a:prstGeom prst="rect">
            <a:avLst/>
          </a:prstGeom>
          <a:effectLst/>
        </p:spPr>
      </p:pic>
      <p:pic>
        <p:nvPicPr>
          <p:cNvPr id="137" name="图形 136">
            <a:extLst>
              <a:ext uri="{FF2B5EF4-FFF2-40B4-BE49-F238E27FC236}">
                <a16:creationId xmlns:a16="http://schemas.microsoft.com/office/drawing/2014/main" xmlns="" id="{BEF6C854-EDE2-49E4-9DF5-8311DA881A5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171963" y="2877147"/>
            <a:ext cx="1383003" cy="776968"/>
          </a:xfrm>
          <a:prstGeom prst="rect">
            <a:avLst/>
          </a:prstGeom>
          <a:effectLst/>
        </p:spPr>
      </p:pic>
      <p:pic>
        <p:nvPicPr>
          <p:cNvPr id="139" name="图形 138">
            <a:extLst>
              <a:ext uri="{FF2B5EF4-FFF2-40B4-BE49-F238E27FC236}">
                <a16:creationId xmlns:a16="http://schemas.microsoft.com/office/drawing/2014/main" xmlns="" id="{52A1FBEB-ACCA-40D1-B780-732B75619F3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781800" y="2757789"/>
            <a:ext cx="1028700" cy="1028700"/>
          </a:xfrm>
          <a:prstGeom prst="rect">
            <a:avLst/>
          </a:prstGeom>
          <a:effectLst/>
        </p:spPr>
      </p:pic>
      <p:pic>
        <p:nvPicPr>
          <p:cNvPr id="145" name="图形 144">
            <a:extLst>
              <a:ext uri="{FF2B5EF4-FFF2-40B4-BE49-F238E27FC236}">
                <a16:creationId xmlns:a16="http://schemas.microsoft.com/office/drawing/2014/main" xmlns="" id="{3FC8CD2E-125E-4B0F-9156-91ADFD1C0BEC}"/>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2003651" y="2784618"/>
            <a:ext cx="983797" cy="983797"/>
          </a:xfrm>
          <a:prstGeom prst="rect">
            <a:avLst/>
          </a:prstGeom>
          <a:effectLst/>
        </p:spPr>
      </p:pic>
      <p:grpSp>
        <p:nvGrpSpPr>
          <p:cNvPr id="2" name="组合 1">
            <a:extLst>
              <a:ext uri="{FF2B5EF4-FFF2-40B4-BE49-F238E27FC236}">
                <a16:creationId xmlns:a16="http://schemas.microsoft.com/office/drawing/2014/main" xmlns="" id="{A8AB28B7-A2DA-4119-BE2C-A63CD1EF9113}"/>
              </a:ext>
            </a:extLst>
          </p:cNvPr>
          <p:cNvGrpSpPr/>
          <p:nvPr/>
        </p:nvGrpSpPr>
        <p:grpSpPr>
          <a:xfrm>
            <a:off x="5800509" y="5320039"/>
            <a:ext cx="590983" cy="133993"/>
            <a:chOff x="9903186" y="669816"/>
            <a:chExt cx="590983" cy="133993"/>
          </a:xfrm>
        </p:grpSpPr>
        <p:sp>
          <p:nvSpPr>
            <p:cNvPr id="134" name="PA-椭圆 14">
              <a:extLst>
                <a:ext uri="{FF2B5EF4-FFF2-40B4-BE49-F238E27FC236}">
                  <a16:creationId xmlns:a16="http://schemas.microsoft.com/office/drawing/2014/main" xmlns="" id="{D8117E7D-246A-4FD8-84AA-799649D95106}"/>
                </a:ext>
              </a:extLst>
            </p:cNvPr>
            <p:cNvSpPr/>
            <p:nvPr>
              <p:custDataLst>
                <p:tags r:id="rId1"/>
              </p:custDataLst>
            </p:nvPr>
          </p:nvSpPr>
          <p:spPr>
            <a:xfrm>
              <a:off x="10137577" y="66981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6" name="PA-椭圆 15">
              <a:extLst>
                <a:ext uri="{FF2B5EF4-FFF2-40B4-BE49-F238E27FC236}">
                  <a16:creationId xmlns:a16="http://schemas.microsoft.com/office/drawing/2014/main" xmlns="" id="{4777D947-D89E-4012-A9B3-E4F19C480AB0}"/>
                </a:ext>
              </a:extLst>
            </p:cNvPr>
            <p:cNvSpPr/>
            <p:nvPr>
              <p:custDataLst>
                <p:tags r:id="rId2"/>
              </p:custDataLst>
            </p:nvPr>
          </p:nvSpPr>
          <p:spPr>
            <a:xfrm>
              <a:off x="10368979" y="67324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PA-椭圆 16">
              <a:extLst>
                <a:ext uri="{FF2B5EF4-FFF2-40B4-BE49-F238E27FC236}">
                  <a16:creationId xmlns:a16="http://schemas.microsoft.com/office/drawing/2014/main" xmlns="" id="{4A2CBB08-C976-44C2-9E52-BA70CC79489C}"/>
                </a:ext>
              </a:extLst>
            </p:cNvPr>
            <p:cNvSpPr/>
            <p:nvPr>
              <p:custDataLst>
                <p:tags r:id="rId3"/>
              </p:custDataLst>
            </p:nvPr>
          </p:nvSpPr>
          <p:spPr>
            <a:xfrm>
              <a:off x="9903186" y="67274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6818567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5777646-CBA3-4B95-BB97-8948D2F4F647}"/>
              </a:ext>
            </a:extLst>
          </p:cNvPr>
          <p:cNvGrpSpPr/>
          <p:nvPr/>
        </p:nvGrpSpPr>
        <p:grpSpPr>
          <a:xfrm rot="1872762">
            <a:off x="-846904" y="4105451"/>
            <a:ext cx="3471809" cy="6767830"/>
            <a:chOff x="276677" y="1664970"/>
            <a:chExt cx="3471809" cy="6767830"/>
          </a:xfrm>
        </p:grpSpPr>
        <p:sp>
          <p:nvSpPr>
            <p:cNvPr id="5" name="PA-圆角矩形 9">
              <a:extLst>
                <a:ext uri="{FF2B5EF4-FFF2-40B4-BE49-F238E27FC236}">
                  <a16:creationId xmlns:a16="http://schemas.microsoft.com/office/drawing/2014/main" xmlns="" id="{088CCD32-370D-4249-B15E-882AAB3C0E20}"/>
                </a:ext>
              </a:extLst>
            </p:cNvPr>
            <p:cNvSpPr/>
            <p:nvPr>
              <p:custDataLst>
                <p:tags r:id="rId33"/>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圆角矩形 10">
              <a:extLst>
                <a:ext uri="{FF2B5EF4-FFF2-40B4-BE49-F238E27FC236}">
                  <a16:creationId xmlns:a16="http://schemas.microsoft.com/office/drawing/2014/main" xmlns="" id="{A6DA94B5-5304-4D8D-967D-86341DBDCD2C}"/>
                </a:ext>
              </a:extLst>
            </p:cNvPr>
            <p:cNvSpPr/>
            <p:nvPr>
              <p:custDataLst>
                <p:tags r:id="rId34"/>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圆角矩形 11">
              <a:extLst>
                <a:ext uri="{FF2B5EF4-FFF2-40B4-BE49-F238E27FC236}">
                  <a16:creationId xmlns:a16="http://schemas.microsoft.com/office/drawing/2014/main" xmlns="" id="{5FB1E51E-4989-47D9-B747-A7FD7D7E6E57}"/>
                </a:ext>
              </a:extLst>
            </p:cNvPr>
            <p:cNvSpPr/>
            <p:nvPr>
              <p:custDataLst>
                <p:tags r:id="rId35"/>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3">
              <a:extLst>
                <a:ext uri="{FF2B5EF4-FFF2-40B4-BE49-F238E27FC236}">
                  <a16:creationId xmlns:a16="http://schemas.microsoft.com/office/drawing/2014/main" xmlns="" id="{5F2557A8-4518-447B-8EF0-59E90128048F}"/>
                </a:ext>
              </a:extLst>
            </p:cNvPr>
            <p:cNvSpPr/>
            <p:nvPr>
              <p:custDataLst>
                <p:tags r:id="rId36"/>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4">
              <a:extLst>
                <a:ext uri="{FF2B5EF4-FFF2-40B4-BE49-F238E27FC236}">
                  <a16:creationId xmlns:a16="http://schemas.microsoft.com/office/drawing/2014/main" xmlns="" id="{7C50651A-0EF2-4B36-A608-3EAD2A235F4F}"/>
                </a:ext>
              </a:extLst>
            </p:cNvPr>
            <p:cNvSpPr/>
            <p:nvPr>
              <p:custDataLst>
                <p:tags r:id="rId37"/>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PA-椭圆 15">
              <a:extLst>
                <a:ext uri="{FF2B5EF4-FFF2-40B4-BE49-F238E27FC236}">
                  <a16:creationId xmlns:a16="http://schemas.microsoft.com/office/drawing/2014/main" xmlns="" id="{55ADDA04-438F-405E-9F82-396E58FD9623}"/>
                </a:ext>
              </a:extLst>
            </p:cNvPr>
            <p:cNvSpPr/>
            <p:nvPr>
              <p:custDataLst>
                <p:tags r:id="rId38"/>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PA-椭圆 16">
              <a:extLst>
                <a:ext uri="{FF2B5EF4-FFF2-40B4-BE49-F238E27FC236}">
                  <a16:creationId xmlns:a16="http://schemas.microsoft.com/office/drawing/2014/main" xmlns="" id="{8F492193-242A-46C5-94E6-3EF1E8D0D091}"/>
                </a:ext>
              </a:extLst>
            </p:cNvPr>
            <p:cNvSpPr/>
            <p:nvPr>
              <p:custDataLst>
                <p:tags r:id="rId39"/>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PA-任意多边形 20">
              <a:extLst>
                <a:ext uri="{FF2B5EF4-FFF2-40B4-BE49-F238E27FC236}">
                  <a16:creationId xmlns:a16="http://schemas.microsoft.com/office/drawing/2014/main" xmlns="" id="{78D1BB9A-ECBF-486E-96DD-68B60BDA328D}"/>
                </a:ext>
              </a:extLst>
            </p:cNvPr>
            <p:cNvSpPr/>
            <p:nvPr>
              <p:custDataLst>
                <p:tags r:id="rId40"/>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圆角矩形 23">
              <a:extLst>
                <a:ext uri="{FF2B5EF4-FFF2-40B4-BE49-F238E27FC236}">
                  <a16:creationId xmlns:a16="http://schemas.microsoft.com/office/drawing/2014/main" xmlns="" id="{06E43F20-6639-4CCC-B2DC-51F60D5475BA}"/>
                </a:ext>
              </a:extLst>
            </p:cNvPr>
            <p:cNvSpPr/>
            <p:nvPr>
              <p:custDataLst>
                <p:tags r:id="rId41"/>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4" name="组合 13">
              <a:extLst>
                <a:ext uri="{FF2B5EF4-FFF2-40B4-BE49-F238E27FC236}">
                  <a16:creationId xmlns:a16="http://schemas.microsoft.com/office/drawing/2014/main" xmlns="" id="{BFA4EBC7-4312-4CF6-A18F-5E6185667695}"/>
                </a:ext>
              </a:extLst>
            </p:cNvPr>
            <p:cNvGrpSpPr/>
            <p:nvPr/>
          </p:nvGrpSpPr>
          <p:grpSpPr>
            <a:xfrm>
              <a:off x="1400369" y="3032463"/>
              <a:ext cx="1344891" cy="1126030"/>
              <a:chOff x="4486124" y="1957919"/>
              <a:chExt cx="3219752" cy="2695787"/>
            </a:xfrm>
          </p:grpSpPr>
          <p:grpSp>
            <p:nvGrpSpPr>
              <p:cNvPr id="27" name="组合 26">
                <a:extLst>
                  <a:ext uri="{FF2B5EF4-FFF2-40B4-BE49-F238E27FC236}">
                    <a16:creationId xmlns:a16="http://schemas.microsoft.com/office/drawing/2014/main" xmlns="" id="{43CF3CEC-3929-4DC2-9442-FE66B3E24434}"/>
                  </a:ext>
                </a:extLst>
              </p:cNvPr>
              <p:cNvGrpSpPr/>
              <p:nvPr/>
            </p:nvGrpSpPr>
            <p:grpSpPr>
              <a:xfrm>
                <a:off x="4964223" y="1957919"/>
                <a:ext cx="2263554" cy="1926428"/>
                <a:chOff x="3978054" y="3018855"/>
                <a:chExt cx="882650" cy="751191"/>
              </a:xfrm>
            </p:grpSpPr>
            <p:sp>
              <p:nvSpPr>
                <p:cNvPr id="33" name="PA-任意多边形 46">
                  <a:extLst>
                    <a:ext uri="{FF2B5EF4-FFF2-40B4-BE49-F238E27FC236}">
                      <a16:creationId xmlns:a16="http://schemas.microsoft.com/office/drawing/2014/main" xmlns="" id="{FD99DC2F-89CE-4A7D-9837-AE61A0755D7C}"/>
                    </a:ext>
                  </a:extLst>
                </p:cNvPr>
                <p:cNvSpPr/>
                <p:nvPr>
                  <p:custDataLst>
                    <p:tags r:id="rId57"/>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PA-文本框 47">
                  <a:extLst>
                    <a:ext uri="{FF2B5EF4-FFF2-40B4-BE49-F238E27FC236}">
                      <a16:creationId xmlns:a16="http://schemas.microsoft.com/office/drawing/2014/main" xmlns="" id="{32035457-7878-4821-B9F6-00D0CFDA6D24}"/>
                    </a:ext>
                  </a:extLst>
                </p:cNvPr>
                <p:cNvSpPr txBox="1"/>
                <p:nvPr>
                  <p:custDataLst>
                    <p:tags r:id="rId58"/>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D9BE3A78-6679-499B-92F5-5029FDE87B22}"/>
                  </a:ext>
                </a:extLst>
              </p:cNvPr>
              <p:cNvGrpSpPr/>
              <p:nvPr/>
            </p:nvGrpSpPr>
            <p:grpSpPr>
              <a:xfrm>
                <a:off x="4486124" y="4081811"/>
                <a:ext cx="3219752" cy="571895"/>
                <a:chOff x="4994194" y="3180111"/>
                <a:chExt cx="3219752" cy="571895"/>
              </a:xfrm>
            </p:grpSpPr>
            <p:grpSp>
              <p:nvGrpSpPr>
                <p:cNvPr id="29" name="组合 28">
                  <a:extLst>
                    <a:ext uri="{FF2B5EF4-FFF2-40B4-BE49-F238E27FC236}">
                      <a16:creationId xmlns:a16="http://schemas.microsoft.com/office/drawing/2014/main" xmlns="" id="{B5A58FDA-DF87-46E2-8F2C-136597574E11}"/>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31" name="PA-文本框 44">
                    <a:extLst>
                      <a:ext uri="{FF2B5EF4-FFF2-40B4-BE49-F238E27FC236}">
                        <a16:creationId xmlns:a16="http://schemas.microsoft.com/office/drawing/2014/main" xmlns="" id="{D3D1ED38-EA55-49EE-AB02-E7208A6D4B38}"/>
                      </a:ext>
                    </a:extLst>
                  </p:cNvPr>
                  <p:cNvSpPr txBox="1"/>
                  <p:nvPr>
                    <p:custDataLst>
                      <p:tags r:id="rId55"/>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32" name="PA-椭圆 45">
                    <a:extLst>
                      <a:ext uri="{FF2B5EF4-FFF2-40B4-BE49-F238E27FC236}">
                        <a16:creationId xmlns:a16="http://schemas.microsoft.com/office/drawing/2014/main" xmlns="" id="{4EFC604B-8675-4FED-B1F1-BD623F36351D}"/>
                      </a:ext>
                    </a:extLst>
                  </p:cNvPr>
                  <p:cNvSpPr/>
                  <p:nvPr>
                    <p:custDataLst>
                      <p:tags r:id="rId56"/>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PA-文本框 43">
                  <a:extLst>
                    <a:ext uri="{FF2B5EF4-FFF2-40B4-BE49-F238E27FC236}">
                      <a16:creationId xmlns:a16="http://schemas.microsoft.com/office/drawing/2014/main" xmlns="" id="{0C8F7FDB-3969-42FC-B2AF-5AC69361E642}"/>
                    </a:ext>
                  </a:extLst>
                </p:cNvPr>
                <p:cNvSpPr txBox="1"/>
                <p:nvPr>
                  <p:custDataLst>
                    <p:tags r:id="rId54"/>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 name="PA-文本框 49">
              <a:extLst>
                <a:ext uri="{FF2B5EF4-FFF2-40B4-BE49-F238E27FC236}">
                  <a16:creationId xmlns:a16="http://schemas.microsoft.com/office/drawing/2014/main" xmlns="" id="{DB82236B-FCD5-4D0A-BDDB-A1150FA297B7}"/>
                </a:ext>
              </a:extLst>
            </p:cNvPr>
            <p:cNvSpPr txBox="1"/>
            <p:nvPr>
              <p:custDataLst>
                <p:tags r:id="rId42"/>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PA-文本框 28">
              <a:extLst>
                <a:ext uri="{FF2B5EF4-FFF2-40B4-BE49-F238E27FC236}">
                  <a16:creationId xmlns:a16="http://schemas.microsoft.com/office/drawing/2014/main" xmlns="" id="{81FD7075-DD36-4D32-9E2D-40DFF91E2981}"/>
                </a:ext>
              </a:extLst>
            </p:cNvPr>
            <p:cNvSpPr txBox="1"/>
            <p:nvPr>
              <p:custDataLst>
                <p:tags r:id="rId43"/>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PA-文本框 25">
              <a:extLst>
                <a:ext uri="{FF2B5EF4-FFF2-40B4-BE49-F238E27FC236}">
                  <a16:creationId xmlns:a16="http://schemas.microsoft.com/office/drawing/2014/main" xmlns="" id="{CC519A23-379D-4A2F-863C-7B56514506C5}"/>
                </a:ext>
              </a:extLst>
            </p:cNvPr>
            <p:cNvSpPr txBox="1"/>
            <p:nvPr>
              <p:custDataLst>
                <p:tags r:id="rId44"/>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8" name="PA-圆角矩形 24">
              <a:extLst>
                <a:ext uri="{FF2B5EF4-FFF2-40B4-BE49-F238E27FC236}">
                  <a16:creationId xmlns:a16="http://schemas.microsoft.com/office/drawing/2014/main" xmlns="" id="{069E442A-E1FD-4EF2-9458-F486C8F3DA43}"/>
                </a:ext>
              </a:extLst>
            </p:cNvPr>
            <p:cNvSpPr/>
            <p:nvPr>
              <p:custDataLst>
                <p:tags r:id="rId45"/>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 name="PA-文本框 29">
              <a:extLst>
                <a:ext uri="{FF2B5EF4-FFF2-40B4-BE49-F238E27FC236}">
                  <a16:creationId xmlns:a16="http://schemas.microsoft.com/office/drawing/2014/main" xmlns="" id="{1FDAD1B2-292B-460B-A590-F964580E5CBA}"/>
                </a:ext>
              </a:extLst>
            </p:cNvPr>
            <p:cNvSpPr txBox="1"/>
            <p:nvPr>
              <p:custDataLst>
                <p:tags r:id="rId46"/>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20" name="PA-文本框 29">
              <a:extLst>
                <a:ext uri="{FF2B5EF4-FFF2-40B4-BE49-F238E27FC236}">
                  <a16:creationId xmlns:a16="http://schemas.microsoft.com/office/drawing/2014/main" xmlns="" id="{4639F49C-EDCC-4C63-B390-D0FE7AFFAB95}"/>
                </a:ext>
              </a:extLst>
            </p:cNvPr>
            <p:cNvSpPr txBox="1"/>
            <p:nvPr>
              <p:custDataLst>
                <p:tags r:id="rId47"/>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21" name="PA-文本框 25">
              <a:extLst>
                <a:ext uri="{FF2B5EF4-FFF2-40B4-BE49-F238E27FC236}">
                  <a16:creationId xmlns:a16="http://schemas.microsoft.com/office/drawing/2014/main" xmlns="" id="{996E1FFC-BD6F-417B-A89E-B056D9BBD3D9}"/>
                </a:ext>
              </a:extLst>
            </p:cNvPr>
            <p:cNvSpPr txBox="1"/>
            <p:nvPr>
              <p:custDataLst>
                <p:tags r:id="rId48"/>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22" name="PA-文本框 28">
              <a:extLst>
                <a:ext uri="{FF2B5EF4-FFF2-40B4-BE49-F238E27FC236}">
                  <a16:creationId xmlns:a16="http://schemas.microsoft.com/office/drawing/2014/main" xmlns="" id="{B843DBFC-7CB7-4979-B82E-60A80BE0D6D4}"/>
                </a:ext>
              </a:extLst>
            </p:cNvPr>
            <p:cNvSpPr txBox="1"/>
            <p:nvPr>
              <p:custDataLst>
                <p:tags r:id="rId49"/>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PA-文本框 48">
              <a:extLst>
                <a:ext uri="{FF2B5EF4-FFF2-40B4-BE49-F238E27FC236}">
                  <a16:creationId xmlns:a16="http://schemas.microsoft.com/office/drawing/2014/main" xmlns="" id="{816F721F-4480-4B71-90EB-976FD36C1D3D}"/>
                </a:ext>
              </a:extLst>
            </p:cNvPr>
            <p:cNvSpPr txBox="1"/>
            <p:nvPr>
              <p:custDataLst>
                <p:tags r:id="rId50"/>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24" name="PA-文本框 38">
              <a:extLst>
                <a:ext uri="{FF2B5EF4-FFF2-40B4-BE49-F238E27FC236}">
                  <a16:creationId xmlns:a16="http://schemas.microsoft.com/office/drawing/2014/main" xmlns="" id="{120A7943-589F-44A6-981C-AD07A23A5CCF}"/>
                </a:ext>
              </a:extLst>
            </p:cNvPr>
            <p:cNvSpPr txBox="1"/>
            <p:nvPr>
              <p:custDataLst>
                <p:tags r:id="rId51"/>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5" name="PA-文本框 38">
              <a:extLst>
                <a:ext uri="{FF2B5EF4-FFF2-40B4-BE49-F238E27FC236}">
                  <a16:creationId xmlns:a16="http://schemas.microsoft.com/office/drawing/2014/main" xmlns="" id="{BB9FC8B1-27E1-4809-9430-856E9D59C7EE}"/>
                </a:ext>
              </a:extLst>
            </p:cNvPr>
            <p:cNvSpPr txBox="1"/>
            <p:nvPr>
              <p:custDataLst>
                <p:tags r:id="rId52"/>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6" name="PA-文本框 48">
              <a:extLst>
                <a:ext uri="{FF2B5EF4-FFF2-40B4-BE49-F238E27FC236}">
                  <a16:creationId xmlns:a16="http://schemas.microsoft.com/office/drawing/2014/main" xmlns="" id="{FA1FED72-B7F0-4763-AF13-0F8F2E4EE90F}"/>
                </a:ext>
              </a:extLst>
            </p:cNvPr>
            <p:cNvSpPr txBox="1"/>
            <p:nvPr>
              <p:custDataLst>
                <p:tags r:id="rId53"/>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35" name="组合 34">
            <a:extLst>
              <a:ext uri="{FF2B5EF4-FFF2-40B4-BE49-F238E27FC236}">
                <a16:creationId xmlns:a16="http://schemas.microsoft.com/office/drawing/2014/main" xmlns="" id="{DC3DAB46-6992-413A-9FEA-A9C15E6E12EB}"/>
              </a:ext>
            </a:extLst>
          </p:cNvPr>
          <p:cNvGrpSpPr/>
          <p:nvPr/>
        </p:nvGrpSpPr>
        <p:grpSpPr>
          <a:xfrm rot="1872762">
            <a:off x="9682715" y="-4101006"/>
            <a:ext cx="3471809" cy="6767830"/>
            <a:chOff x="276677" y="1664970"/>
            <a:chExt cx="3471809" cy="6767830"/>
          </a:xfrm>
        </p:grpSpPr>
        <p:sp>
          <p:nvSpPr>
            <p:cNvPr id="36" name="PA-圆角矩形 9">
              <a:extLst>
                <a:ext uri="{FF2B5EF4-FFF2-40B4-BE49-F238E27FC236}">
                  <a16:creationId xmlns:a16="http://schemas.microsoft.com/office/drawing/2014/main" xmlns="" id="{902AC985-0A80-447C-8727-C83179CF4066}"/>
                </a:ext>
              </a:extLst>
            </p:cNvPr>
            <p:cNvSpPr/>
            <p:nvPr>
              <p:custDataLst>
                <p:tags r:id="rId7"/>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圆角矩形 10">
              <a:extLst>
                <a:ext uri="{FF2B5EF4-FFF2-40B4-BE49-F238E27FC236}">
                  <a16:creationId xmlns:a16="http://schemas.microsoft.com/office/drawing/2014/main" xmlns="" id="{EE4A5021-2529-48D8-B0D9-2DBC0EF52379}"/>
                </a:ext>
              </a:extLst>
            </p:cNvPr>
            <p:cNvSpPr/>
            <p:nvPr>
              <p:custDataLst>
                <p:tags r:id="rId8"/>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圆角矩形 11">
              <a:extLst>
                <a:ext uri="{FF2B5EF4-FFF2-40B4-BE49-F238E27FC236}">
                  <a16:creationId xmlns:a16="http://schemas.microsoft.com/office/drawing/2014/main" xmlns="" id="{615D39A7-161C-47A1-8730-2AEF455B2070}"/>
                </a:ext>
              </a:extLst>
            </p:cNvPr>
            <p:cNvSpPr/>
            <p:nvPr>
              <p:custDataLst>
                <p:tags r:id="rId9"/>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13">
              <a:extLst>
                <a:ext uri="{FF2B5EF4-FFF2-40B4-BE49-F238E27FC236}">
                  <a16:creationId xmlns:a16="http://schemas.microsoft.com/office/drawing/2014/main" xmlns="" id="{6B78486C-80C7-4FB4-9CE7-B33165408850}"/>
                </a:ext>
              </a:extLst>
            </p:cNvPr>
            <p:cNvSpPr/>
            <p:nvPr>
              <p:custDataLst>
                <p:tags r:id="rId10"/>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椭圆 14">
              <a:extLst>
                <a:ext uri="{FF2B5EF4-FFF2-40B4-BE49-F238E27FC236}">
                  <a16:creationId xmlns:a16="http://schemas.microsoft.com/office/drawing/2014/main" xmlns="" id="{45979C49-A86B-45B6-BB89-AED5305179E6}"/>
                </a:ext>
              </a:extLst>
            </p:cNvPr>
            <p:cNvSpPr/>
            <p:nvPr>
              <p:custDataLst>
                <p:tags r:id="rId11"/>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PA-椭圆 15">
              <a:extLst>
                <a:ext uri="{FF2B5EF4-FFF2-40B4-BE49-F238E27FC236}">
                  <a16:creationId xmlns:a16="http://schemas.microsoft.com/office/drawing/2014/main" xmlns="" id="{DCD05E50-F8B2-4763-A0A1-615C17BB4774}"/>
                </a:ext>
              </a:extLst>
            </p:cNvPr>
            <p:cNvSpPr/>
            <p:nvPr>
              <p:custDataLst>
                <p:tags r:id="rId12"/>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PA-椭圆 16">
              <a:extLst>
                <a:ext uri="{FF2B5EF4-FFF2-40B4-BE49-F238E27FC236}">
                  <a16:creationId xmlns:a16="http://schemas.microsoft.com/office/drawing/2014/main" xmlns="" id="{2ABD8AE3-39E9-468F-BAA2-A9C4E97CECC5}"/>
                </a:ext>
              </a:extLst>
            </p:cNvPr>
            <p:cNvSpPr/>
            <p:nvPr>
              <p:custDataLst>
                <p:tags r:id="rId13"/>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PA-任意多边形 20">
              <a:extLst>
                <a:ext uri="{FF2B5EF4-FFF2-40B4-BE49-F238E27FC236}">
                  <a16:creationId xmlns:a16="http://schemas.microsoft.com/office/drawing/2014/main" xmlns="" id="{C7FC2A9C-79AA-49A7-A50C-EF4BB55B9E68}"/>
                </a:ext>
              </a:extLst>
            </p:cNvPr>
            <p:cNvSpPr/>
            <p:nvPr>
              <p:custDataLst>
                <p:tags r:id="rId14"/>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圆角矩形 23">
              <a:extLst>
                <a:ext uri="{FF2B5EF4-FFF2-40B4-BE49-F238E27FC236}">
                  <a16:creationId xmlns:a16="http://schemas.microsoft.com/office/drawing/2014/main" xmlns="" id="{CE4F38CC-3AB7-462B-8312-8CD6B462AE1B}"/>
                </a:ext>
              </a:extLst>
            </p:cNvPr>
            <p:cNvSpPr/>
            <p:nvPr>
              <p:custDataLst>
                <p:tags r:id="rId15"/>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5" name="组合 44">
              <a:extLst>
                <a:ext uri="{FF2B5EF4-FFF2-40B4-BE49-F238E27FC236}">
                  <a16:creationId xmlns:a16="http://schemas.microsoft.com/office/drawing/2014/main" xmlns="" id="{6F2F0734-D90E-4D6A-A4E2-CE9677D36909}"/>
                </a:ext>
              </a:extLst>
            </p:cNvPr>
            <p:cNvGrpSpPr/>
            <p:nvPr/>
          </p:nvGrpSpPr>
          <p:grpSpPr>
            <a:xfrm>
              <a:off x="1400369" y="3032463"/>
              <a:ext cx="1344891" cy="1126030"/>
              <a:chOff x="4486124" y="1957919"/>
              <a:chExt cx="3219752" cy="2695787"/>
            </a:xfrm>
          </p:grpSpPr>
          <p:grpSp>
            <p:nvGrpSpPr>
              <p:cNvPr id="58" name="组合 57">
                <a:extLst>
                  <a:ext uri="{FF2B5EF4-FFF2-40B4-BE49-F238E27FC236}">
                    <a16:creationId xmlns:a16="http://schemas.microsoft.com/office/drawing/2014/main" xmlns="" id="{92C79A44-8B80-4A86-8053-F8EFDE18F987}"/>
                  </a:ext>
                </a:extLst>
              </p:cNvPr>
              <p:cNvGrpSpPr/>
              <p:nvPr/>
            </p:nvGrpSpPr>
            <p:grpSpPr>
              <a:xfrm>
                <a:off x="4964223" y="1957919"/>
                <a:ext cx="2263554" cy="1926428"/>
                <a:chOff x="3978054" y="3018855"/>
                <a:chExt cx="882650" cy="751191"/>
              </a:xfrm>
            </p:grpSpPr>
            <p:sp>
              <p:nvSpPr>
                <p:cNvPr id="64" name="PA-任意多边形 46">
                  <a:extLst>
                    <a:ext uri="{FF2B5EF4-FFF2-40B4-BE49-F238E27FC236}">
                      <a16:creationId xmlns:a16="http://schemas.microsoft.com/office/drawing/2014/main" xmlns="" id="{3965E7E8-935D-4DA7-93B7-730E693C5508}"/>
                    </a:ext>
                  </a:extLst>
                </p:cNvPr>
                <p:cNvSpPr/>
                <p:nvPr>
                  <p:custDataLst>
                    <p:tags r:id="rId31"/>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5" name="PA-文本框 47">
                  <a:extLst>
                    <a:ext uri="{FF2B5EF4-FFF2-40B4-BE49-F238E27FC236}">
                      <a16:creationId xmlns:a16="http://schemas.microsoft.com/office/drawing/2014/main" xmlns="" id="{F7E8F050-BD7B-4ADD-9B0B-DEC273C027EC}"/>
                    </a:ext>
                  </a:extLst>
                </p:cNvPr>
                <p:cNvSpPr txBox="1"/>
                <p:nvPr>
                  <p:custDataLst>
                    <p:tags r:id="rId32"/>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59" name="组合 58">
                <a:extLst>
                  <a:ext uri="{FF2B5EF4-FFF2-40B4-BE49-F238E27FC236}">
                    <a16:creationId xmlns:a16="http://schemas.microsoft.com/office/drawing/2014/main" xmlns="" id="{676A69A4-1C67-4895-9D26-5E3B47E5A68A}"/>
                  </a:ext>
                </a:extLst>
              </p:cNvPr>
              <p:cNvGrpSpPr/>
              <p:nvPr/>
            </p:nvGrpSpPr>
            <p:grpSpPr>
              <a:xfrm>
                <a:off x="4486124" y="4081811"/>
                <a:ext cx="3219752" cy="571895"/>
                <a:chOff x="4994194" y="3180111"/>
                <a:chExt cx="3219752" cy="571895"/>
              </a:xfrm>
            </p:grpSpPr>
            <p:grpSp>
              <p:nvGrpSpPr>
                <p:cNvPr id="60" name="组合 59">
                  <a:extLst>
                    <a:ext uri="{FF2B5EF4-FFF2-40B4-BE49-F238E27FC236}">
                      <a16:creationId xmlns:a16="http://schemas.microsoft.com/office/drawing/2014/main" xmlns="" id="{C6D9EBC6-0BAE-40DD-852E-523F0BC5B5B9}"/>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62" name="PA-文本框 44">
                    <a:extLst>
                      <a:ext uri="{FF2B5EF4-FFF2-40B4-BE49-F238E27FC236}">
                        <a16:creationId xmlns:a16="http://schemas.microsoft.com/office/drawing/2014/main" xmlns="" id="{7005C39E-444C-4B6C-BFA2-FC8E824F5619}"/>
                      </a:ext>
                    </a:extLst>
                  </p:cNvPr>
                  <p:cNvSpPr txBox="1"/>
                  <p:nvPr>
                    <p:custDataLst>
                      <p:tags r:id="rId29"/>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63" name="PA-椭圆 45">
                    <a:extLst>
                      <a:ext uri="{FF2B5EF4-FFF2-40B4-BE49-F238E27FC236}">
                        <a16:creationId xmlns:a16="http://schemas.microsoft.com/office/drawing/2014/main" xmlns="" id="{244C2BB8-255B-415E-9DCB-7E20E4121E42}"/>
                      </a:ext>
                    </a:extLst>
                  </p:cNvPr>
                  <p:cNvSpPr/>
                  <p:nvPr>
                    <p:custDataLst>
                      <p:tags r:id="rId30"/>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1" name="PA-文本框 43">
                  <a:extLst>
                    <a:ext uri="{FF2B5EF4-FFF2-40B4-BE49-F238E27FC236}">
                      <a16:creationId xmlns:a16="http://schemas.microsoft.com/office/drawing/2014/main" xmlns="" id="{3CD3FBCD-43A6-49E2-9E3C-8E28E2CA00A0}"/>
                    </a:ext>
                  </a:extLst>
                </p:cNvPr>
                <p:cNvSpPr txBox="1"/>
                <p:nvPr>
                  <p:custDataLst>
                    <p:tags r:id="rId28"/>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6" name="PA-文本框 49">
              <a:extLst>
                <a:ext uri="{FF2B5EF4-FFF2-40B4-BE49-F238E27FC236}">
                  <a16:creationId xmlns:a16="http://schemas.microsoft.com/office/drawing/2014/main" xmlns="" id="{ED35ABCD-F24B-4F79-9D5F-A4403B5AF9EC}"/>
                </a:ext>
              </a:extLst>
            </p:cNvPr>
            <p:cNvSpPr txBox="1"/>
            <p:nvPr>
              <p:custDataLst>
                <p:tags r:id="rId16"/>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PA-文本框 28">
              <a:extLst>
                <a:ext uri="{FF2B5EF4-FFF2-40B4-BE49-F238E27FC236}">
                  <a16:creationId xmlns:a16="http://schemas.microsoft.com/office/drawing/2014/main" xmlns="" id="{252A8648-B105-4EE2-A2EC-42198349E028}"/>
                </a:ext>
              </a:extLst>
            </p:cNvPr>
            <p:cNvSpPr txBox="1"/>
            <p:nvPr>
              <p:custDataLst>
                <p:tags r:id="rId17"/>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8" name="PA-文本框 25">
              <a:extLst>
                <a:ext uri="{FF2B5EF4-FFF2-40B4-BE49-F238E27FC236}">
                  <a16:creationId xmlns:a16="http://schemas.microsoft.com/office/drawing/2014/main" xmlns="" id="{69E2458B-520A-478E-A778-C673C153A400}"/>
                </a:ext>
              </a:extLst>
            </p:cNvPr>
            <p:cNvSpPr txBox="1"/>
            <p:nvPr>
              <p:custDataLst>
                <p:tags r:id="rId18"/>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49" name="PA-圆角矩形 24">
              <a:extLst>
                <a:ext uri="{FF2B5EF4-FFF2-40B4-BE49-F238E27FC236}">
                  <a16:creationId xmlns:a16="http://schemas.microsoft.com/office/drawing/2014/main" xmlns="" id="{2B1DA891-EBD0-4708-8701-BA5193322016}"/>
                </a:ext>
              </a:extLst>
            </p:cNvPr>
            <p:cNvSpPr/>
            <p:nvPr>
              <p:custDataLst>
                <p:tags r:id="rId19"/>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50" name="PA-文本框 29">
              <a:extLst>
                <a:ext uri="{FF2B5EF4-FFF2-40B4-BE49-F238E27FC236}">
                  <a16:creationId xmlns:a16="http://schemas.microsoft.com/office/drawing/2014/main" xmlns="" id="{50B3D867-468A-42FB-8A4F-806F01E7035E}"/>
                </a:ext>
              </a:extLst>
            </p:cNvPr>
            <p:cNvSpPr txBox="1"/>
            <p:nvPr>
              <p:custDataLst>
                <p:tags r:id="rId20"/>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51" name="PA-文本框 29">
              <a:extLst>
                <a:ext uri="{FF2B5EF4-FFF2-40B4-BE49-F238E27FC236}">
                  <a16:creationId xmlns:a16="http://schemas.microsoft.com/office/drawing/2014/main" xmlns="" id="{F2F14A11-1810-4B16-8F0A-893126675AEE}"/>
                </a:ext>
              </a:extLst>
            </p:cNvPr>
            <p:cNvSpPr txBox="1"/>
            <p:nvPr>
              <p:custDataLst>
                <p:tags r:id="rId21"/>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52" name="PA-文本框 25">
              <a:extLst>
                <a:ext uri="{FF2B5EF4-FFF2-40B4-BE49-F238E27FC236}">
                  <a16:creationId xmlns:a16="http://schemas.microsoft.com/office/drawing/2014/main" xmlns="" id="{B7A283F2-85DF-4476-B59E-2B76AAB91055}"/>
                </a:ext>
              </a:extLst>
            </p:cNvPr>
            <p:cNvSpPr txBox="1"/>
            <p:nvPr>
              <p:custDataLst>
                <p:tags r:id="rId22"/>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53" name="PA-文本框 28">
              <a:extLst>
                <a:ext uri="{FF2B5EF4-FFF2-40B4-BE49-F238E27FC236}">
                  <a16:creationId xmlns:a16="http://schemas.microsoft.com/office/drawing/2014/main" xmlns="" id="{3011F5E9-11FB-47F7-AA34-E79E70CE5426}"/>
                </a:ext>
              </a:extLst>
            </p:cNvPr>
            <p:cNvSpPr txBox="1"/>
            <p:nvPr>
              <p:custDataLst>
                <p:tags r:id="rId23"/>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PA-文本框 48">
              <a:extLst>
                <a:ext uri="{FF2B5EF4-FFF2-40B4-BE49-F238E27FC236}">
                  <a16:creationId xmlns:a16="http://schemas.microsoft.com/office/drawing/2014/main" xmlns="" id="{E59E03BD-5BC3-484D-9BFB-B0B08E0B30D5}"/>
                </a:ext>
              </a:extLst>
            </p:cNvPr>
            <p:cNvSpPr txBox="1"/>
            <p:nvPr>
              <p:custDataLst>
                <p:tags r:id="rId24"/>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55" name="PA-文本框 38">
              <a:extLst>
                <a:ext uri="{FF2B5EF4-FFF2-40B4-BE49-F238E27FC236}">
                  <a16:creationId xmlns:a16="http://schemas.microsoft.com/office/drawing/2014/main" xmlns="" id="{3BA20EF0-249A-44A1-9A06-881F832F602E}"/>
                </a:ext>
              </a:extLst>
            </p:cNvPr>
            <p:cNvSpPr txBox="1"/>
            <p:nvPr>
              <p:custDataLst>
                <p:tags r:id="rId25"/>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6" name="PA-文本框 38">
              <a:extLst>
                <a:ext uri="{FF2B5EF4-FFF2-40B4-BE49-F238E27FC236}">
                  <a16:creationId xmlns:a16="http://schemas.microsoft.com/office/drawing/2014/main" xmlns="" id="{4ED1251F-514D-4184-B2BB-21008FB51BC8}"/>
                </a:ext>
              </a:extLst>
            </p:cNvPr>
            <p:cNvSpPr txBox="1"/>
            <p:nvPr>
              <p:custDataLst>
                <p:tags r:id="rId26"/>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7" name="PA-文本框 48">
              <a:extLst>
                <a:ext uri="{FF2B5EF4-FFF2-40B4-BE49-F238E27FC236}">
                  <a16:creationId xmlns:a16="http://schemas.microsoft.com/office/drawing/2014/main" xmlns="" id="{BEC66465-1D84-4B65-9E7D-FD0CC1845C6F}"/>
                </a:ext>
              </a:extLst>
            </p:cNvPr>
            <p:cNvSpPr txBox="1"/>
            <p:nvPr>
              <p:custDataLst>
                <p:tags r:id="rId27"/>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sp>
        <p:nvSpPr>
          <p:cNvPr id="66" name="文本框 65">
            <a:extLst>
              <a:ext uri="{FF2B5EF4-FFF2-40B4-BE49-F238E27FC236}">
                <a16:creationId xmlns:a16="http://schemas.microsoft.com/office/drawing/2014/main" xmlns="" id="{5877BCDB-4C7D-4039-9FCD-8F9ADFE9E703}"/>
              </a:ext>
            </a:extLst>
          </p:cNvPr>
          <p:cNvSpPr txBox="1"/>
          <p:nvPr/>
        </p:nvSpPr>
        <p:spPr>
          <a:xfrm>
            <a:off x="3041127" y="2748741"/>
            <a:ext cx="6109745" cy="1107996"/>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5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6600" dirty="0"/>
              <a:t>感谢您的观看</a:t>
            </a:r>
          </a:p>
        </p:txBody>
      </p:sp>
      <p:sp>
        <p:nvSpPr>
          <p:cNvPr id="67" name="文本框 66">
            <a:extLst>
              <a:ext uri="{FF2B5EF4-FFF2-40B4-BE49-F238E27FC236}">
                <a16:creationId xmlns:a16="http://schemas.microsoft.com/office/drawing/2014/main" xmlns="" id="{CB7B86A8-7CD7-4C5C-A73E-BC6B2F2F9901}"/>
              </a:ext>
            </a:extLst>
          </p:cNvPr>
          <p:cNvSpPr txBox="1"/>
          <p:nvPr/>
        </p:nvSpPr>
        <p:spPr>
          <a:xfrm>
            <a:off x="3076574" y="3759767"/>
            <a:ext cx="6038851" cy="461665"/>
          </a:xfrm>
          <a:prstGeom prst="rect">
            <a:avLst/>
          </a:prstGeom>
          <a:noFill/>
        </p:spPr>
        <p:txBody>
          <a:bodyPr wrap="square" rtlCol="0">
            <a:spAutoFit/>
          </a:bodyPr>
          <a:lstStyle/>
          <a:p>
            <a:pPr algn="ctr"/>
            <a:r>
              <a:rPr lang="en-US" altLang="zh-CN" sz="24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-Enter a title here-</a:t>
            </a:r>
            <a:endParaRPr lang="zh-CN" altLang="en-US" sz="24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8" name="PA-圆角矩形 10">
            <a:extLst>
              <a:ext uri="{FF2B5EF4-FFF2-40B4-BE49-F238E27FC236}">
                <a16:creationId xmlns:a16="http://schemas.microsoft.com/office/drawing/2014/main" xmlns="" id="{FDB66A7B-B848-434C-966C-1F5CC8F620E5}"/>
              </a:ext>
            </a:extLst>
          </p:cNvPr>
          <p:cNvSpPr/>
          <p:nvPr>
            <p:custDataLst>
              <p:tags r:id="rId1"/>
            </p:custDataLst>
          </p:nvPr>
        </p:nvSpPr>
        <p:spPr>
          <a:xfrm>
            <a:off x="173839" y="836705"/>
            <a:ext cx="2694867" cy="772617"/>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396DAB">
                    <a:alpha val="43000"/>
                  </a:srgbClr>
                </a:gs>
              </a:gsLst>
              <a:lin ang="48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圆角矩形 10">
            <a:extLst>
              <a:ext uri="{FF2B5EF4-FFF2-40B4-BE49-F238E27FC236}">
                <a16:creationId xmlns:a16="http://schemas.microsoft.com/office/drawing/2014/main" xmlns="" id="{0545A017-2653-4965-A346-1CC739468990}"/>
              </a:ext>
            </a:extLst>
          </p:cNvPr>
          <p:cNvSpPr/>
          <p:nvPr>
            <p:custDataLst>
              <p:tags r:id="rId2"/>
            </p:custDataLst>
          </p:nvPr>
        </p:nvSpPr>
        <p:spPr>
          <a:xfrm>
            <a:off x="3222312" y="1397002"/>
            <a:ext cx="1565588" cy="546098"/>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396DAB">
                    <a:alpha val="43000"/>
                  </a:srgbClr>
                </a:gs>
              </a:gsLst>
              <a:lin ang="48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圆角矩形 10">
            <a:extLst>
              <a:ext uri="{FF2B5EF4-FFF2-40B4-BE49-F238E27FC236}">
                <a16:creationId xmlns:a16="http://schemas.microsoft.com/office/drawing/2014/main" xmlns="" id="{825C17BD-2A88-4B6E-BA08-3C079FB79152}"/>
              </a:ext>
            </a:extLst>
          </p:cNvPr>
          <p:cNvSpPr/>
          <p:nvPr>
            <p:custDataLst>
              <p:tags r:id="rId3"/>
            </p:custDataLst>
          </p:nvPr>
        </p:nvSpPr>
        <p:spPr>
          <a:xfrm flipH="1">
            <a:off x="5141100" y="1370967"/>
            <a:ext cx="612000" cy="612000"/>
          </a:xfrm>
          <a:prstGeom prst="ellipse">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8000">
                  <a:srgbClr val="396DAB">
                    <a:alpha val="48235"/>
                  </a:srgbClr>
                </a:gs>
              </a:gsLst>
              <a:lin ang="66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PA-椭圆 13">
            <a:extLst>
              <a:ext uri="{FF2B5EF4-FFF2-40B4-BE49-F238E27FC236}">
                <a16:creationId xmlns:a16="http://schemas.microsoft.com/office/drawing/2014/main" xmlns="" id="{5EA19955-C1D0-4FC2-9835-94852FEAEF8F}"/>
              </a:ext>
            </a:extLst>
          </p:cNvPr>
          <p:cNvSpPr/>
          <p:nvPr>
            <p:custDataLst>
              <p:tags r:id="rId4"/>
            </p:custDataLst>
          </p:nvPr>
        </p:nvSpPr>
        <p:spPr>
          <a:xfrm>
            <a:off x="2255989" y="992137"/>
            <a:ext cx="454350" cy="454350"/>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形 72">
            <a:extLst>
              <a:ext uri="{FF2B5EF4-FFF2-40B4-BE49-F238E27FC236}">
                <a16:creationId xmlns:a16="http://schemas.microsoft.com/office/drawing/2014/main" xmlns="" id="{E53AFF36-AB32-468E-BDF1-D06A234D1D9C}"/>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xmlns="" r:embed="rId61"/>
              </a:ext>
            </a:extLst>
          </a:blip>
          <a:stretch>
            <a:fillRect/>
          </a:stretch>
        </p:blipFill>
        <p:spPr>
          <a:xfrm rot="5400000">
            <a:off x="2276475" y="1007746"/>
            <a:ext cx="425291" cy="425291"/>
          </a:xfrm>
          <a:prstGeom prst="rect">
            <a:avLst/>
          </a:prstGeom>
          <a:effectLst>
            <a:outerShdw blurRad="50800" dist="38100" dir="2700000" algn="tl" rotWithShape="0">
              <a:prstClr val="black">
                <a:alpha val="20000"/>
              </a:prstClr>
            </a:outerShdw>
          </a:effectLst>
        </p:spPr>
      </p:pic>
      <p:sp>
        <p:nvSpPr>
          <p:cNvPr id="74" name="PA-文本框 49">
            <a:extLst>
              <a:ext uri="{FF2B5EF4-FFF2-40B4-BE49-F238E27FC236}">
                <a16:creationId xmlns:a16="http://schemas.microsoft.com/office/drawing/2014/main" xmlns="" id="{07FF3267-245D-4644-B223-2B4B0CAB9FD9}"/>
              </a:ext>
            </a:extLst>
          </p:cNvPr>
          <p:cNvSpPr txBox="1"/>
          <p:nvPr>
            <p:custDataLst>
              <p:tags r:id="rId5"/>
            </p:custDataLst>
          </p:nvPr>
        </p:nvSpPr>
        <p:spPr>
          <a:xfrm>
            <a:off x="288485" y="1041968"/>
            <a:ext cx="2119752" cy="400110"/>
          </a:xfrm>
          <a:prstGeom prst="rect">
            <a:avLst/>
          </a:prstGeom>
          <a:noFill/>
        </p:spPr>
        <p:txBody>
          <a:bodyPr wrap="square" rtlCol="0">
            <a:spAutoFit/>
          </a:bodyPr>
          <a:lstStyle/>
          <a:p>
            <a:pPr algn="ctr"/>
            <a:r>
              <a:rPr lang="en-US" altLang="zh-CN"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Read  More</a:t>
            </a:r>
            <a:endParaRPr lang="zh-CN" altLang="en-US"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5" name="矩形: 圆角 74">
            <a:extLst>
              <a:ext uri="{FF2B5EF4-FFF2-40B4-BE49-F238E27FC236}">
                <a16:creationId xmlns:a16="http://schemas.microsoft.com/office/drawing/2014/main" xmlns="" id="{845438A1-4AEA-4EAF-BA5B-A392F4B66930}"/>
              </a:ext>
            </a:extLst>
          </p:cNvPr>
          <p:cNvSpPr/>
          <p:nvPr/>
        </p:nvSpPr>
        <p:spPr>
          <a:xfrm>
            <a:off x="10266365" y="4918287"/>
            <a:ext cx="1383030" cy="1383030"/>
          </a:xfrm>
          <a:prstGeom prst="roundRect">
            <a:avLst>
              <a:gd name="adj" fmla="val 17185"/>
            </a:avLst>
          </a:prstGeom>
          <a:gradFill flip="none" rotWithShape="1">
            <a:gsLst>
              <a:gs pos="0">
                <a:schemeClr val="accent1">
                  <a:lumMod val="6000"/>
                  <a:lumOff val="94000"/>
                </a:schemeClr>
              </a:gs>
              <a:gs pos="90000">
                <a:srgbClr val="E0EAF5"/>
              </a:gs>
            </a:gsLst>
            <a:lin ang="13500000" scaled="1"/>
            <a:tileRect/>
          </a:gradFill>
          <a:ln w="247650">
            <a:gradFill flip="none" rotWithShape="1">
              <a:gsLst>
                <a:gs pos="57000">
                  <a:schemeClr val="bg1">
                    <a:lumMod val="63000"/>
                    <a:lumOff val="37000"/>
                  </a:schemeClr>
                </a:gs>
                <a:gs pos="67000">
                  <a:srgbClr val="396DAB">
                    <a:alpha val="57000"/>
                  </a:srgbClr>
                </a:gs>
              </a:gsLst>
              <a:path path="circle">
                <a:fillToRect r="100000" b="100000"/>
              </a:path>
              <a:tileRect l="-100000" t="-100000"/>
            </a:gradFill>
          </a:ln>
          <a:effectLst>
            <a:outerShdw blurRad="254000" dist="279400" dir="2700000" algn="tl" rotWithShape="0">
              <a:srgbClr val="436EA1">
                <a:alpha val="16000"/>
              </a:srgb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矩形: 圆角 76">
            <a:extLst>
              <a:ext uri="{FF2B5EF4-FFF2-40B4-BE49-F238E27FC236}">
                <a16:creationId xmlns:a16="http://schemas.microsoft.com/office/drawing/2014/main" xmlns="" id="{0BD6E36C-C1B9-4A9B-BD19-76F3193F5F48}"/>
              </a:ext>
            </a:extLst>
          </p:cNvPr>
          <p:cNvSpPr/>
          <p:nvPr/>
        </p:nvSpPr>
        <p:spPr>
          <a:xfrm>
            <a:off x="8692874" y="4918287"/>
            <a:ext cx="1383030" cy="1383030"/>
          </a:xfrm>
          <a:prstGeom prst="roundRect">
            <a:avLst>
              <a:gd name="adj" fmla="val 17185"/>
            </a:avLst>
          </a:prstGeom>
          <a:gradFill flip="none" rotWithShape="1">
            <a:gsLst>
              <a:gs pos="0">
                <a:schemeClr val="accent1">
                  <a:lumMod val="6000"/>
                  <a:lumOff val="94000"/>
                </a:schemeClr>
              </a:gs>
              <a:gs pos="90000">
                <a:srgbClr val="E0EAF5"/>
              </a:gs>
            </a:gsLst>
            <a:lin ang="13500000" scaled="1"/>
            <a:tileRect/>
          </a:gradFill>
          <a:ln w="247650">
            <a:gradFill flip="none" rotWithShape="1">
              <a:gsLst>
                <a:gs pos="57000">
                  <a:schemeClr val="bg1">
                    <a:lumMod val="63000"/>
                    <a:lumOff val="37000"/>
                  </a:schemeClr>
                </a:gs>
                <a:gs pos="67000">
                  <a:srgbClr val="396DAB">
                    <a:alpha val="57000"/>
                  </a:srgbClr>
                </a:gs>
              </a:gsLst>
              <a:path path="circle">
                <a:fillToRect r="100000" b="100000"/>
              </a:path>
              <a:tileRect l="-100000" t="-100000"/>
            </a:gradFill>
          </a:ln>
          <a:effectLst>
            <a:outerShdw blurRad="254000" dist="279400" dir="2700000" algn="tl" rotWithShape="0">
              <a:srgbClr val="436EA1">
                <a:alpha val="16000"/>
              </a:srgb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文本框 77">
            <a:extLst>
              <a:ext uri="{FF2B5EF4-FFF2-40B4-BE49-F238E27FC236}">
                <a16:creationId xmlns:a16="http://schemas.microsoft.com/office/drawing/2014/main" xmlns="" id="{2ACB5A74-310C-4A86-B99B-55F91E034C25}"/>
              </a:ext>
            </a:extLst>
          </p:cNvPr>
          <p:cNvSpPr txBox="1"/>
          <p:nvPr/>
        </p:nvSpPr>
        <p:spPr>
          <a:xfrm>
            <a:off x="4674393" y="4333875"/>
            <a:ext cx="2843213" cy="461665"/>
          </a:xfrm>
          <a:prstGeom prst="rect">
            <a:avLst/>
          </a:prstGeom>
          <a:noFill/>
        </p:spPr>
        <p:txBody>
          <a:bodyPr wrap="square" rtlCol="0">
            <a:spAutoFit/>
          </a:bodyPr>
          <a:lstStyle/>
          <a:p>
            <a:pPr algn="dist"/>
            <a:r>
              <a:rPr lang="en-US" altLang="zh-CN" sz="24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-2020/02/28-</a:t>
            </a:r>
            <a:endParaRPr lang="zh-CN" altLang="en-US" sz="24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9" name="PA-文本框 49">
            <a:extLst>
              <a:ext uri="{FF2B5EF4-FFF2-40B4-BE49-F238E27FC236}">
                <a16:creationId xmlns:a16="http://schemas.microsoft.com/office/drawing/2014/main" xmlns="" id="{51510741-C9FF-4D29-B73A-8A8C3DBD6228}"/>
              </a:ext>
            </a:extLst>
          </p:cNvPr>
          <p:cNvSpPr txBox="1"/>
          <p:nvPr>
            <p:custDataLst>
              <p:tags r:id="rId6"/>
            </p:custDataLst>
          </p:nvPr>
        </p:nvSpPr>
        <p:spPr>
          <a:xfrm>
            <a:off x="2974535" y="1489643"/>
            <a:ext cx="2119752" cy="400110"/>
          </a:xfrm>
          <a:prstGeom prst="rect">
            <a:avLst/>
          </a:prstGeom>
          <a:noFill/>
        </p:spPr>
        <p:txBody>
          <a:bodyPr wrap="square" rtlCol="0">
            <a:spAutoFit/>
          </a:bodyPr>
          <a:lstStyle/>
          <a:p>
            <a:pPr algn="ctr"/>
            <a:r>
              <a:rPr lang="en-US" altLang="zh-CN"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WeChat</a:t>
            </a:r>
            <a:endParaRPr lang="zh-CN" altLang="en-US"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81" name="图形 80">
            <a:extLst>
              <a:ext uri="{FF2B5EF4-FFF2-40B4-BE49-F238E27FC236}">
                <a16:creationId xmlns:a16="http://schemas.microsoft.com/office/drawing/2014/main" xmlns="" id="{2406A209-1B82-4764-B0FD-F760C22AE3BF}"/>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xmlns="" r:embed="rId63"/>
              </a:ext>
            </a:extLst>
          </a:blip>
          <a:stretch>
            <a:fillRect/>
          </a:stretch>
        </p:blipFill>
        <p:spPr>
          <a:xfrm>
            <a:off x="5305426" y="1520826"/>
            <a:ext cx="311150" cy="311150"/>
          </a:xfrm>
          <a:prstGeom prst="rect">
            <a:avLst/>
          </a:prstGeom>
        </p:spPr>
      </p:pic>
      <p:pic>
        <p:nvPicPr>
          <p:cNvPr id="83" name="图片 82">
            <a:extLst>
              <a:ext uri="{FF2B5EF4-FFF2-40B4-BE49-F238E27FC236}">
                <a16:creationId xmlns:a16="http://schemas.microsoft.com/office/drawing/2014/main" xmlns="" id="{36FD99C1-4070-4F91-982D-468823442DB4}"/>
              </a:ext>
            </a:extLst>
          </p:cNvPr>
          <p:cNvPicPr>
            <a:picLocks noChangeAspect="1"/>
          </p:cNvPicPr>
          <p:nvPr/>
        </p:nvPicPr>
        <p:blipFill>
          <a:blip r:embed="rId64" cstate="print">
            <a:extLst>
              <a:ext uri="{28A0092B-C50C-407E-A947-70E740481C1C}">
                <a14:useLocalDpi xmlns:a14="http://schemas.microsoft.com/office/drawing/2010/main" val="0"/>
              </a:ext>
            </a:extLst>
          </a:blip>
          <a:stretch>
            <a:fillRect/>
          </a:stretch>
        </p:blipFill>
        <p:spPr>
          <a:xfrm>
            <a:off x="8916850" y="5135076"/>
            <a:ext cx="935078" cy="935078"/>
          </a:xfrm>
          <a:prstGeom prst="roundRect">
            <a:avLst>
              <a:gd name="adj" fmla="val 5501"/>
            </a:avLst>
          </a:prstGeom>
          <a:effectLst>
            <a:innerShdw blurRad="63500" dist="50800" dir="13500000">
              <a:srgbClr val="546F90">
                <a:alpha val="50000"/>
              </a:srgbClr>
            </a:innerShdw>
          </a:effectLst>
        </p:spPr>
      </p:pic>
      <p:pic>
        <p:nvPicPr>
          <p:cNvPr id="84" name="图片 83">
            <a:extLst>
              <a:ext uri="{FF2B5EF4-FFF2-40B4-BE49-F238E27FC236}">
                <a16:creationId xmlns:a16="http://schemas.microsoft.com/office/drawing/2014/main" xmlns="" id="{D9DFC7A7-A629-446A-ABE9-66C605F9A7DD}"/>
              </a:ext>
            </a:extLst>
          </p:cNvPr>
          <p:cNvPicPr>
            <a:picLocks noChangeAspect="1"/>
          </p:cNvPicPr>
          <p:nvPr/>
        </p:nvPicPr>
        <p:blipFill rotWithShape="1">
          <a:blip r:embed="rId65"/>
          <a:srcRect l="29270" t="16869" r="12855" b="9289"/>
          <a:stretch/>
        </p:blipFill>
        <p:spPr>
          <a:xfrm>
            <a:off x="10483050" y="5135233"/>
            <a:ext cx="938666" cy="933176"/>
          </a:xfrm>
          <a:prstGeom prst="roundRect">
            <a:avLst>
              <a:gd name="adj" fmla="val 5501"/>
            </a:avLst>
          </a:prstGeom>
          <a:effectLst>
            <a:innerShdw blurRad="63500" dist="50800" dir="13500000">
              <a:srgbClr val="546F90">
                <a:alpha val="50000"/>
              </a:srgbClr>
            </a:innerShdw>
          </a:effectLst>
        </p:spPr>
      </p:pic>
    </p:spTree>
    <p:extLst>
      <p:ext uri="{BB962C8B-B14F-4D97-AF65-F5344CB8AC3E}">
        <p14:creationId xmlns:p14="http://schemas.microsoft.com/office/powerpoint/2010/main" val="34677796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E0D66E1-00D6-435F-9076-396C2DCAF60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06005" y="1304993"/>
            <a:ext cx="300718" cy="452632"/>
          </a:xfrm>
          <a:prstGeom prst="roundRect">
            <a:avLst/>
          </a:prstGeom>
        </p:spPr>
      </p:pic>
      <p:sp>
        <p:nvSpPr>
          <p:cNvPr id="68" name="PA-圆角矩形 10">
            <a:extLst>
              <a:ext uri="{FF2B5EF4-FFF2-40B4-BE49-F238E27FC236}">
                <a16:creationId xmlns:a16="http://schemas.microsoft.com/office/drawing/2014/main" xmlns="" id="{FDB66A7B-B848-434C-966C-1F5CC8F620E5}"/>
              </a:ext>
            </a:extLst>
          </p:cNvPr>
          <p:cNvSpPr/>
          <p:nvPr>
            <p:custDataLst>
              <p:tags r:id="rId1"/>
            </p:custDataLst>
          </p:nvPr>
        </p:nvSpPr>
        <p:spPr>
          <a:xfrm>
            <a:off x="173839" y="836705"/>
            <a:ext cx="2694867" cy="772617"/>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396DAB">
                    <a:alpha val="43000"/>
                  </a:srgbClr>
                </a:gs>
              </a:gsLst>
              <a:lin ang="48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圆角矩形 10">
            <a:extLst>
              <a:ext uri="{FF2B5EF4-FFF2-40B4-BE49-F238E27FC236}">
                <a16:creationId xmlns:a16="http://schemas.microsoft.com/office/drawing/2014/main" xmlns="" id="{0545A017-2653-4965-A346-1CC739468990}"/>
              </a:ext>
            </a:extLst>
          </p:cNvPr>
          <p:cNvSpPr/>
          <p:nvPr>
            <p:custDataLst>
              <p:tags r:id="rId2"/>
            </p:custDataLst>
          </p:nvPr>
        </p:nvSpPr>
        <p:spPr>
          <a:xfrm>
            <a:off x="3222312" y="1397002"/>
            <a:ext cx="1565588" cy="546098"/>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396DAB">
                    <a:alpha val="43000"/>
                  </a:srgbClr>
                </a:gs>
              </a:gsLst>
              <a:lin ang="48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圆角矩形 10">
            <a:extLst>
              <a:ext uri="{FF2B5EF4-FFF2-40B4-BE49-F238E27FC236}">
                <a16:creationId xmlns:a16="http://schemas.microsoft.com/office/drawing/2014/main" xmlns="" id="{825C17BD-2A88-4B6E-BA08-3C079FB79152}"/>
              </a:ext>
            </a:extLst>
          </p:cNvPr>
          <p:cNvSpPr/>
          <p:nvPr>
            <p:custDataLst>
              <p:tags r:id="rId3"/>
            </p:custDataLst>
          </p:nvPr>
        </p:nvSpPr>
        <p:spPr>
          <a:xfrm flipH="1">
            <a:off x="5141100" y="1370967"/>
            <a:ext cx="612000" cy="612000"/>
          </a:xfrm>
          <a:prstGeom prst="ellipse">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8000">
                  <a:srgbClr val="396DAB">
                    <a:alpha val="48235"/>
                  </a:srgbClr>
                </a:gs>
              </a:gsLst>
              <a:lin ang="6600000" scaled="0"/>
              <a:tileRect/>
            </a:gradFill>
          </a:ln>
          <a:effectLst>
            <a:outerShdw blurRad="177800" dist="241300" dir="2700000" algn="tl" rotWithShape="0">
              <a:srgbClr val="396DAB">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PA-椭圆 13">
            <a:extLst>
              <a:ext uri="{FF2B5EF4-FFF2-40B4-BE49-F238E27FC236}">
                <a16:creationId xmlns:a16="http://schemas.microsoft.com/office/drawing/2014/main" xmlns="" id="{5EA19955-C1D0-4FC2-9835-94852FEAEF8F}"/>
              </a:ext>
            </a:extLst>
          </p:cNvPr>
          <p:cNvSpPr/>
          <p:nvPr>
            <p:custDataLst>
              <p:tags r:id="rId4"/>
            </p:custDataLst>
          </p:nvPr>
        </p:nvSpPr>
        <p:spPr>
          <a:xfrm>
            <a:off x="2255989" y="992137"/>
            <a:ext cx="454350" cy="454350"/>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形 72">
            <a:extLst>
              <a:ext uri="{FF2B5EF4-FFF2-40B4-BE49-F238E27FC236}">
                <a16:creationId xmlns:a16="http://schemas.microsoft.com/office/drawing/2014/main" xmlns="" id="{E53AFF36-AB32-468E-BDF1-D06A234D1D9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rot="5400000">
            <a:off x="2276475" y="1007746"/>
            <a:ext cx="425291" cy="425291"/>
          </a:xfrm>
          <a:prstGeom prst="rect">
            <a:avLst/>
          </a:prstGeom>
          <a:effectLst>
            <a:outerShdw blurRad="50800" dist="38100" dir="2700000" algn="tl" rotWithShape="0">
              <a:prstClr val="black">
                <a:alpha val="20000"/>
              </a:prstClr>
            </a:outerShdw>
          </a:effectLst>
        </p:spPr>
      </p:pic>
      <p:sp>
        <p:nvSpPr>
          <p:cNvPr id="74" name="PA-文本框 49">
            <a:extLst>
              <a:ext uri="{FF2B5EF4-FFF2-40B4-BE49-F238E27FC236}">
                <a16:creationId xmlns:a16="http://schemas.microsoft.com/office/drawing/2014/main" xmlns="" id="{07FF3267-245D-4644-B223-2B4B0CAB9FD9}"/>
              </a:ext>
            </a:extLst>
          </p:cNvPr>
          <p:cNvSpPr txBox="1"/>
          <p:nvPr>
            <p:custDataLst>
              <p:tags r:id="rId5"/>
            </p:custDataLst>
          </p:nvPr>
        </p:nvSpPr>
        <p:spPr>
          <a:xfrm>
            <a:off x="288485" y="1041968"/>
            <a:ext cx="2119752" cy="400110"/>
          </a:xfrm>
          <a:prstGeom prst="rect">
            <a:avLst/>
          </a:prstGeom>
          <a:noFill/>
        </p:spPr>
        <p:txBody>
          <a:bodyPr wrap="square" rtlCol="0">
            <a:spAutoFit/>
          </a:bodyPr>
          <a:lstStyle/>
          <a:p>
            <a:pPr algn="ctr"/>
            <a:r>
              <a:rPr lang="en-US" altLang="zh-CN"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Read  More</a:t>
            </a:r>
            <a:endParaRPr lang="zh-CN" altLang="en-US"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PA-文本框 49">
            <a:extLst>
              <a:ext uri="{FF2B5EF4-FFF2-40B4-BE49-F238E27FC236}">
                <a16:creationId xmlns:a16="http://schemas.microsoft.com/office/drawing/2014/main" xmlns="" id="{51510741-C9FF-4D29-B73A-8A8C3DBD6228}"/>
              </a:ext>
            </a:extLst>
          </p:cNvPr>
          <p:cNvSpPr txBox="1"/>
          <p:nvPr>
            <p:custDataLst>
              <p:tags r:id="rId6"/>
            </p:custDataLst>
          </p:nvPr>
        </p:nvSpPr>
        <p:spPr>
          <a:xfrm>
            <a:off x="2974535" y="1489643"/>
            <a:ext cx="2119752" cy="400110"/>
          </a:xfrm>
          <a:prstGeom prst="rect">
            <a:avLst/>
          </a:prstGeom>
          <a:noFill/>
        </p:spPr>
        <p:txBody>
          <a:bodyPr wrap="square" rtlCol="0">
            <a:spAutoFit/>
          </a:bodyPr>
          <a:lstStyle/>
          <a:p>
            <a:pPr algn="ctr"/>
            <a:r>
              <a:rPr lang="en-US" altLang="zh-CN"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WeChat</a:t>
            </a:r>
            <a:endParaRPr lang="zh-CN" altLang="en-US" sz="2000" cap="all" dirty="0">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81" name="图形 80">
            <a:extLst>
              <a:ext uri="{FF2B5EF4-FFF2-40B4-BE49-F238E27FC236}">
                <a16:creationId xmlns:a16="http://schemas.microsoft.com/office/drawing/2014/main" xmlns="" id="{2406A209-1B82-4764-B0FD-F760C22AE3B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5305426" y="1520826"/>
            <a:ext cx="311150" cy="311150"/>
          </a:xfrm>
          <a:prstGeom prst="rect">
            <a:avLst/>
          </a:prstGeom>
        </p:spPr>
      </p:pic>
      <p:sp>
        <p:nvSpPr>
          <p:cNvPr id="82" name="1">
            <a:extLst>
              <a:ext uri="{FF2B5EF4-FFF2-40B4-BE49-F238E27FC236}">
                <a16:creationId xmlns:a16="http://schemas.microsoft.com/office/drawing/2014/main" xmlns="" id="{87BC5D6A-0A0C-4078-8DF1-FAE7C5707FBD}"/>
              </a:ext>
            </a:extLst>
          </p:cNvPr>
          <p:cNvSpPr>
            <a:spLocks/>
          </p:cNvSpPr>
          <p:nvPr/>
        </p:nvSpPr>
        <p:spPr>
          <a:xfrm>
            <a:off x="587374" y="2092325"/>
            <a:ext cx="11017251" cy="3645354"/>
          </a:xfrm>
          <a:prstGeom prst="roundRect">
            <a:avLst>
              <a:gd name="adj" fmla="val 6685"/>
            </a:avLst>
          </a:prstGeom>
          <a:gradFill flip="none" rotWithShape="1">
            <a:gsLst>
              <a:gs pos="0">
                <a:srgbClr val="CEDBEA"/>
              </a:gs>
              <a:gs pos="100000">
                <a:srgbClr val="CEDBEA">
                  <a:lumMod val="75000"/>
                  <a:lumOff val="25000"/>
                </a:srgbClr>
              </a:gs>
            </a:gsLst>
            <a:lin ang="2700000" scaled="1"/>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sp>
        <p:nvSpPr>
          <p:cNvPr id="85" name="文本框 84">
            <a:extLst>
              <a:ext uri="{FF2B5EF4-FFF2-40B4-BE49-F238E27FC236}">
                <a16:creationId xmlns:a16="http://schemas.microsoft.com/office/drawing/2014/main" xmlns="" id="{8AE27D6D-1F2F-46B1-8706-454002D2A50C}"/>
              </a:ext>
            </a:extLst>
          </p:cNvPr>
          <p:cNvSpPr txBox="1"/>
          <p:nvPr/>
        </p:nvSpPr>
        <p:spPr>
          <a:xfrm>
            <a:off x="3054350" y="2381548"/>
            <a:ext cx="6083300"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600" dirty="0"/>
              <a:t>说明</a:t>
            </a:r>
          </a:p>
        </p:txBody>
      </p:sp>
      <p:sp>
        <p:nvSpPr>
          <p:cNvPr id="86" name="矩形 85">
            <a:extLst>
              <a:ext uri="{FF2B5EF4-FFF2-40B4-BE49-F238E27FC236}">
                <a16:creationId xmlns:a16="http://schemas.microsoft.com/office/drawing/2014/main" xmlns="" id="{5D6D3E74-353C-4A61-B4B3-FAD2D401B6A9}"/>
              </a:ext>
            </a:extLst>
          </p:cNvPr>
          <p:cNvSpPr/>
          <p:nvPr/>
        </p:nvSpPr>
        <p:spPr>
          <a:xfrm>
            <a:off x="1728687" y="3032753"/>
            <a:ext cx="8734626" cy="1434175"/>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p>
            <a:pPr>
              <a:lnSpc>
                <a:spcPct val="150000"/>
              </a:lnSpc>
            </a:pP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本套</a:t>
            </a:r>
            <a:r>
              <a:rPr lang="en-US" altLang="zh-CN"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模板为演示设计师</a:t>
            </a:r>
            <a:r>
              <a:rPr lang="en-US" altLang="zh-CN"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叶宏泽及</a:t>
            </a:r>
            <a:r>
              <a:rPr lang="en-US" altLang="zh-CN"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安逸合作出品，其中</a:t>
            </a:r>
            <a:r>
              <a:rPr lang="en-US" altLang="zh-CN"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安逸提供动画设计。由秋叶</a:t>
            </a:r>
            <a:r>
              <a:rPr lang="en-US" altLang="zh-CN"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2000" dirty="0">
                <a:solidFill>
                  <a:srgbClr val="516070"/>
                </a:solidFill>
                <a:effectLst>
                  <a:outerShdw blurRad="50800" dist="38100" dir="13500000" algn="br" rotWithShape="0">
                    <a:schemeClr val="bg1">
                      <a:alpha val="80000"/>
                    </a:schemeClr>
                  </a:outerShdw>
                </a:effectLst>
                <a:latin typeface="阿里巴巴普惠体 L" panose="00020600040101010101" pitchFamily="18" charset="-122"/>
                <a:ea typeface="阿里巴巴普惠体 L" panose="00020600040101010101" pitchFamily="18" charset="-122"/>
                <a:cs typeface="阿里巴巴普惠体 L" panose="00020600040101010101" pitchFamily="18" charset="-122"/>
              </a:rPr>
              <a:t>首发，本套模板免费可商用。同时欢迎关注我们的个人公众号，继续探索演示新世界！</a:t>
            </a:r>
          </a:p>
        </p:txBody>
      </p:sp>
      <p:grpSp>
        <p:nvGrpSpPr>
          <p:cNvPr id="94" name="组合 93">
            <a:extLst>
              <a:ext uri="{FF2B5EF4-FFF2-40B4-BE49-F238E27FC236}">
                <a16:creationId xmlns:a16="http://schemas.microsoft.com/office/drawing/2014/main" xmlns="" id="{79808B24-4489-4DA1-B62F-83BC739ACBA7}"/>
              </a:ext>
            </a:extLst>
          </p:cNvPr>
          <p:cNvGrpSpPr/>
          <p:nvPr/>
        </p:nvGrpSpPr>
        <p:grpSpPr>
          <a:xfrm>
            <a:off x="6803749" y="4285298"/>
            <a:ext cx="1383030" cy="1383030"/>
            <a:chOff x="6803749" y="4285298"/>
            <a:chExt cx="1383030" cy="1383030"/>
          </a:xfrm>
        </p:grpSpPr>
        <p:sp>
          <p:nvSpPr>
            <p:cNvPr id="77" name="矩形: 圆角 76">
              <a:extLst>
                <a:ext uri="{FF2B5EF4-FFF2-40B4-BE49-F238E27FC236}">
                  <a16:creationId xmlns:a16="http://schemas.microsoft.com/office/drawing/2014/main" xmlns="" id="{0BD6E36C-C1B9-4A9B-BD19-76F3193F5F48}"/>
                </a:ext>
              </a:extLst>
            </p:cNvPr>
            <p:cNvSpPr/>
            <p:nvPr/>
          </p:nvSpPr>
          <p:spPr>
            <a:xfrm>
              <a:off x="6803749" y="4285298"/>
              <a:ext cx="1383030" cy="1383030"/>
            </a:xfrm>
            <a:prstGeom prst="roundRect">
              <a:avLst>
                <a:gd name="adj" fmla="val 17185"/>
              </a:avLst>
            </a:prstGeom>
            <a:gradFill flip="none" rotWithShape="1">
              <a:gsLst>
                <a:gs pos="0">
                  <a:schemeClr val="accent1">
                    <a:lumMod val="6000"/>
                    <a:lumOff val="94000"/>
                  </a:schemeClr>
                </a:gs>
                <a:gs pos="90000">
                  <a:srgbClr val="E0EAF5"/>
                </a:gs>
              </a:gsLst>
              <a:lin ang="13500000" scaled="1"/>
              <a:tileRect/>
            </a:gradFill>
            <a:ln w="247650">
              <a:gradFill flip="none" rotWithShape="1">
                <a:gsLst>
                  <a:gs pos="57000">
                    <a:schemeClr val="bg1">
                      <a:lumMod val="63000"/>
                      <a:lumOff val="37000"/>
                    </a:schemeClr>
                  </a:gs>
                  <a:gs pos="67000">
                    <a:srgbClr val="396DAB">
                      <a:alpha val="57000"/>
                    </a:srgbClr>
                  </a:gs>
                </a:gsLst>
                <a:path path="circle">
                  <a:fillToRect r="100000" b="100000"/>
                </a:path>
                <a:tileRect l="-100000" t="-100000"/>
              </a:gradFill>
            </a:ln>
            <a:effectLst>
              <a:outerShdw blurRad="254000" dist="279400" dir="2700000" algn="tl" rotWithShape="0">
                <a:srgbClr val="436EA1">
                  <a:alpha val="16000"/>
                </a:srgb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1" name="图片 90">
              <a:extLst>
                <a:ext uri="{FF2B5EF4-FFF2-40B4-BE49-F238E27FC236}">
                  <a16:creationId xmlns:a16="http://schemas.microsoft.com/office/drawing/2014/main" xmlns="" id="{7140FBB6-00D0-48FF-9256-748EA91D543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38023" y="4513898"/>
              <a:ext cx="925830" cy="925830"/>
            </a:xfrm>
            <a:prstGeom prst="roundRect">
              <a:avLst>
                <a:gd name="adj" fmla="val 5501"/>
              </a:avLst>
            </a:prstGeom>
            <a:effectLst>
              <a:innerShdw blurRad="63500" dist="50800" dir="13500000">
                <a:srgbClr val="546F90">
                  <a:alpha val="50000"/>
                </a:srgbClr>
              </a:innerShdw>
            </a:effectLst>
          </p:spPr>
        </p:pic>
      </p:grpSp>
      <p:grpSp>
        <p:nvGrpSpPr>
          <p:cNvPr id="96" name="组合 95">
            <a:extLst>
              <a:ext uri="{FF2B5EF4-FFF2-40B4-BE49-F238E27FC236}">
                <a16:creationId xmlns:a16="http://schemas.microsoft.com/office/drawing/2014/main" xmlns="" id="{E6D98BC4-2541-4CA7-B1E0-A7AF0462F9E9}"/>
              </a:ext>
            </a:extLst>
          </p:cNvPr>
          <p:cNvGrpSpPr/>
          <p:nvPr/>
        </p:nvGrpSpPr>
        <p:grpSpPr>
          <a:xfrm>
            <a:off x="9872665" y="4293279"/>
            <a:ext cx="1383030" cy="1383030"/>
            <a:chOff x="9872665" y="4293279"/>
            <a:chExt cx="1383030" cy="1383030"/>
          </a:xfrm>
        </p:grpSpPr>
        <p:sp>
          <p:nvSpPr>
            <p:cNvPr id="87" name="矩形: 圆角 86">
              <a:extLst>
                <a:ext uri="{FF2B5EF4-FFF2-40B4-BE49-F238E27FC236}">
                  <a16:creationId xmlns:a16="http://schemas.microsoft.com/office/drawing/2014/main" xmlns="" id="{B57FF737-A9FF-4522-93FB-E461F789428D}"/>
                </a:ext>
              </a:extLst>
            </p:cNvPr>
            <p:cNvSpPr/>
            <p:nvPr/>
          </p:nvSpPr>
          <p:spPr>
            <a:xfrm>
              <a:off x="9872665" y="4293279"/>
              <a:ext cx="1383030" cy="1383030"/>
            </a:xfrm>
            <a:prstGeom prst="roundRect">
              <a:avLst>
                <a:gd name="adj" fmla="val 17185"/>
              </a:avLst>
            </a:prstGeom>
            <a:gradFill flip="none" rotWithShape="1">
              <a:gsLst>
                <a:gs pos="0">
                  <a:schemeClr val="accent1">
                    <a:lumMod val="6000"/>
                    <a:lumOff val="94000"/>
                  </a:schemeClr>
                </a:gs>
                <a:gs pos="90000">
                  <a:srgbClr val="E0EAF5"/>
                </a:gs>
              </a:gsLst>
              <a:lin ang="13500000" scaled="1"/>
              <a:tileRect/>
            </a:gradFill>
            <a:ln w="247650">
              <a:gradFill flip="none" rotWithShape="1">
                <a:gsLst>
                  <a:gs pos="57000">
                    <a:schemeClr val="bg1">
                      <a:lumMod val="63000"/>
                      <a:lumOff val="37000"/>
                    </a:schemeClr>
                  </a:gs>
                  <a:gs pos="67000">
                    <a:srgbClr val="396DAB">
                      <a:alpha val="57000"/>
                    </a:srgbClr>
                  </a:gs>
                </a:gsLst>
                <a:path path="circle">
                  <a:fillToRect r="100000" b="100000"/>
                </a:path>
                <a:tileRect l="-100000" t="-100000"/>
              </a:gradFill>
            </a:ln>
            <a:effectLst>
              <a:outerShdw blurRad="254000" dist="279400" dir="2700000" algn="tl" rotWithShape="0">
                <a:srgbClr val="436EA1">
                  <a:alpha val="16000"/>
                </a:srgb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3" name="图片 92">
              <a:extLst>
                <a:ext uri="{FF2B5EF4-FFF2-40B4-BE49-F238E27FC236}">
                  <a16:creationId xmlns:a16="http://schemas.microsoft.com/office/drawing/2014/main" xmlns="" id="{958C4F5A-61C2-4CFB-8CF7-37621E4705A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091737" y="4508500"/>
              <a:ext cx="936625" cy="936625"/>
            </a:xfrm>
            <a:prstGeom prst="roundRect">
              <a:avLst>
                <a:gd name="adj" fmla="val 5501"/>
              </a:avLst>
            </a:prstGeom>
            <a:effectLst>
              <a:innerShdw blurRad="63500" dist="50800" dir="13500000">
                <a:srgbClr val="546F90">
                  <a:alpha val="50000"/>
                </a:srgbClr>
              </a:innerShdw>
            </a:effectLst>
          </p:spPr>
        </p:pic>
      </p:grpSp>
      <p:grpSp>
        <p:nvGrpSpPr>
          <p:cNvPr id="95" name="组合 94">
            <a:extLst>
              <a:ext uri="{FF2B5EF4-FFF2-40B4-BE49-F238E27FC236}">
                <a16:creationId xmlns:a16="http://schemas.microsoft.com/office/drawing/2014/main" xmlns="" id="{33CCE57C-5ACF-490C-84EC-6CB8DCB3B277}"/>
              </a:ext>
            </a:extLst>
          </p:cNvPr>
          <p:cNvGrpSpPr/>
          <p:nvPr/>
        </p:nvGrpSpPr>
        <p:grpSpPr>
          <a:xfrm>
            <a:off x="8338207" y="4285298"/>
            <a:ext cx="1383030" cy="1383030"/>
            <a:chOff x="8338207" y="4285298"/>
            <a:chExt cx="1383030" cy="1383030"/>
          </a:xfrm>
        </p:grpSpPr>
        <p:sp>
          <p:nvSpPr>
            <p:cNvPr id="75" name="矩形: 圆角 74">
              <a:extLst>
                <a:ext uri="{FF2B5EF4-FFF2-40B4-BE49-F238E27FC236}">
                  <a16:creationId xmlns:a16="http://schemas.microsoft.com/office/drawing/2014/main" xmlns="" id="{845438A1-4AEA-4EAF-BA5B-A392F4B66930}"/>
                </a:ext>
              </a:extLst>
            </p:cNvPr>
            <p:cNvSpPr/>
            <p:nvPr/>
          </p:nvSpPr>
          <p:spPr>
            <a:xfrm>
              <a:off x="8338207" y="4285298"/>
              <a:ext cx="1383030" cy="1383030"/>
            </a:xfrm>
            <a:prstGeom prst="roundRect">
              <a:avLst>
                <a:gd name="adj" fmla="val 17185"/>
              </a:avLst>
            </a:prstGeom>
            <a:gradFill flip="none" rotWithShape="1">
              <a:gsLst>
                <a:gs pos="0">
                  <a:schemeClr val="accent1">
                    <a:lumMod val="6000"/>
                    <a:lumOff val="94000"/>
                  </a:schemeClr>
                </a:gs>
                <a:gs pos="90000">
                  <a:srgbClr val="E0EAF5"/>
                </a:gs>
              </a:gsLst>
              <a:lin ang="13500000" scaled="1"/>
              <a:tileRect/>
            </a:gradFill>
            <a:ln w="247650">
              <a:gradFill flip="none" rotWithShape="1">
                <a:gsLst>
                  <a:gs pos="57000">
                    <a:schemeClr val="bg1">
                      <a:lumMod val="63000"/>
                      <a:lumOff val="37000"/>
                    </a:schemeClr>
                  </a:gs>
                  <a:gs pos="67000">
                    <a:srgbClr val="396DAB">
                      <a:alpha val="57000"/>
                    </a:srgbClr>
                  </a:gs>
                </a:gsLst>
                <a:path path="circle">
                  <a:fillToRect r="100000" b="100000"/>
                </a:path>
                <a:tileRect l="-100000" t="-100000"/>
              </a:gradFill>
            </a:ln>
            <a:effectLst>
              <a:outerShdw blurRad="254000" dist="279400" dir="2700000" algn="tl" rotWithShape="0">
                <a:srgbClr val="436EA1">
                  <a:alpha val="16000"/>
                </a:srgb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83" name="图片 82">
              <a:extLst>
                <a:ext uri="{FF2B5EF4-FFF2-40B4-BE49-F238E27FC236}">
                  <a16:creationId xmlns:a16="http://schemas.microsoft.com/office/drawing/2014/main" xmlns="" id="{36FD99C1-4070-4F91-982D-468823442DB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86292" y="4504650"/>
              <a:ext cx="935078" cy="935078"/>
            </a:xfrm>
            <a:prstGeom prst="roundRect">
              <a:avLst>
                <a:gd name="adj" fmla="val 5501"/>
              </a:avLst>
            </a:prstGeom>
            <a:effectLst>
              <a:innerShdw blurRad="63500" dist="50800" dir="13500000">
                <a:srgbClr val="546F90">
                  <a:alpha val="50000"/>
                </a:srgbClr>
              </a:innerShdw>
            </a:effectLst>
          </p:spPr>
        </p:pic>
      </p:grpSp>
      <p:grpSp>
        <p:nvGrpSpPr>
          <p:cNvPr id="22" name="组合 21">
            <a:extLst>
              <a:ext uri="{FF2B5EF4-FFF2-40B4-BE49-F238E27FC236}">
                <a16:creationId xmlns:a16="http://schemas.microsoft.com/office/drawing/2014/main" xmlns="" id="{0B763A1D-C524-4A4E-8937-561DD72BBDA8}"/>
              </a:ext>
            </a:extLst>
          </p:cNvPr>
          <p:cNvGrpSpPr/>
          <p:nvPr/>
        </p:nvGrpSpPr>
        <p:grpSpPr>
          <a:xfrm>
            <a:off x="-5111" y="6379589"/>
            <a:ext cx="12378578" cy="335535"/>
            <a:chOff x="-5111" y="6379589"/>
            <a:chExt cx="12378578" cy="335535"/>
          </a:xfrm>
        </p:grpSpPr>
        <p:cxnSp>
          <p:nvCxnSpPr>
            <p:cNvPr id="23" name="直接连接符 22">
              <a:extLst>
                <a:ext uri="{FF2B5EF4-FFF2-40B4-BE49-F238E27FC236}">
                  <a16:creationId xmlns:a16="http://schemas.microsoft.com/office/drawing/2014/main" xmlns="" id="{B8618A74-72CC-4500-817F-19C332C96718}"/>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5419E5D7-DD3C-4925-A7C5-44CFB6FA3EDA}"/>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B63B533-1837-450A-BDC1-36D516985A94}"/>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3DAFE378-1C89-4C1F-8AF1-8C8F41D4BA93}"/>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49D3D9E-2871-4951-B242-1B6493032CF7}"/>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14A8E0FA-16EF-439B-B76F-F45139416AB0}"/>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28D1C145-107E-4A3C-B9D4-CC8B445024E8}"/>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EEE64562-E998-453B-BC76-A732BF704788}"/>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3CEEF07A-2E3A-459E-977F-96D2DFAB87CC}"/>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604155AA-E43B-4EEE-864A-5570C149C13D}"/>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17A3DCB5-0103-4F8E-A189-674A47FD3E58}"/>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30444A88-0D29-45F8-8B1D-883A1DA4F669}"/>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A91D65F-584E-48B3-8524-687AB33EB25D}"/>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F82CEF3-7B98-403A-927B-2A218B7192A1}"/>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DB72811-D93C-4928-9407-1F49010FD848}"/>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FDD2488-C866-4F5B-95D3-6AC7905C2C42}"/>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61CD3BCC-1E35-4A40-BAF5-7EE342821BEA}"/>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133E7B2B-9504-4673-B2A1-7A697B72721C}"/>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31C67C15-B45E-4401-861A-7FBC68B0F201}"/>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2329EA4-6987-49E6-AB29-0BBAFC8776F4}"/>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8BB1391-55A3-40B4-AB7F-A3661ECB4F5D}"/>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0C10F829-6775-4B7F-B382-30E23D69B162}"/>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52704BD6-0D31-402E-BC9E-7457DCD44421}"/>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CB2A6DEA-8A27-4AEB-8BB0-EA1B92C0807B}"/>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5169B27A-E2B4-409A-A1A2-E3D5A0BFED8C}"/>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43AE4ECD-9D5E-4766-9009-BEC0B1BB600C}"/>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75ECB2BA-4859-4200-8423-F5143444C724}"/>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B77159BF-DFEE-4397-B638-10C759AFBD8A}"/>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2AE70C7D-71BE-4802-AAEA-BBF175C57F44}"/>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DB68D84A-29A5-4841-ABDE-0F582F279DBC}"/>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98E59E94-7F8D-42F3-8A8C-C5D0144E3B08}"/>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D793C56-EA44-4207-90E1-867C556DAD0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7306B9F-736E-4DF5-A418-4D57996A42AA}"/>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DF2E3276-C316-4615-A6EA-0BAAB52EF4D2}"/>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A47F90EB-8F0A-402B-91EC-43ED42F1A70D}"/>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DC8B490-2B63-48E1-8DA0-CCF19765FE3E}"/>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00A3D42B-6794-499E-BD4A-78FC03887D44}"/>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E5CA8E3F-966B-48E2-ACB4-F20C1AA448C6}"/>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D7D33F52-9CFE-4526-AD4F-DAA8ACD4F4DF}"/>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28A36F8B-DA1C-46AA-864D-CA30AE34C468}"/>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B745A883-8DE6-4EF2-B09F-24A392C3AE4C}"/>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6CF1A43F-2D61-432A-A0A7-1AA149027A0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75A72276-D7ED-4AD8-AE6E-83CFAA17FAC3}"/>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8908B662-7547-4585-8010-B35C623583CB}"/>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BD162213-BA27-4FBA-98B8-C6D7D30FC12D}"/>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E33A587-B04B-449C-95D0-C8564AE7A20B}"/>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EF945284-D797-43E5-83D4-F924FCF7700F}"/>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4503555E-7D2E-4407-9845-E2AA1D30718C}"/>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9B2E628C-9A8C-4297-B8DE-A58B81EFB9E4}"/>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44EA5C09-A36B-4A4C-ACF2-6250A5C3A158}"/>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CD613C24-F5A2-4261-86D6-23BC9E8BD08D}"/>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1A0324B8-5874-42F8-9AEB-F66DB6230292}"/>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AB24E3F0-70D3-4FDD-A5AF-383D6CFFE27B}"/>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66B947A-B900-45BB-833B-73B19DC61640}"/>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ED63AF48-C4CC-4F21-B32C-71EBED6D5B71}"/>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24122FA3-B6FF-44B0-AEED-AF973C3F05A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33D6BE76-1D8A-40FB-BDFA-86B4583A757F}"/>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7BCA9CAC-25B2-4266-AB5A-4AB950301A77}"/>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B8E89142-940D-4109-9447-51FE007E5820}"/>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74600E23-CB6D-4137-954E-22B3A178187B}"/>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22C93E5F-B0A6-4B2F-9CF8-F4B3D2D5D4B2}"/>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51D73026-41B9-4D75-95F6-2CD87EE3F0F9}"/>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B9131525-27C3-41D4-B67B-FDC530F6ACE3}"/>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1C2E62AB-B492-4390-8EA8-1DBB52D3E93D}"/>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B0F4469F-DB27-4F91-B1C7-72FA64C55700}"/>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2C4065F8-E669-44CA-B05E-681F2B004775}"/>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882CD670-F96C-4235-A2D9-78B3421C9C06}"/>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4A769F4C-5B5B-4353-8E8A-D236AC2B2D38}"/>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5C51990D-2778-4BDD-A3DC-DD13093BAD38}"/>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32149801-153A-4BCD-87EA-878815F72DA2}"/>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0EE098EA-C068-4021-B132-536281026C97}"/>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FED112DF-06AB-4005-B338-8E1A66986EC4}"/>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38AD9C01-7C29-4706-AE3B-E0D2C01E0E52}"/>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470AC53F-2DB3-41CA-9A65-9726D9F8BA8B}"/>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5674108E-82D5-4B7F-8585-69321F567895}"/>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2B4A9C3C-D9E4-40AE-85BB-B944154098C1}"/>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62F66576-1F3A-4654-ADAC-9302F8293E2A}"/>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A356CB5D-1318-43AC-A822-6E27226D829B}"/>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B3092F80-A68D-4958-AF5A-093962957CB7}"/>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82424591-648A-4572-8C54-058CD5496F62}"/>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C06C20F8-097F-4D88-B452-C76766887751}"/>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24" name="组合 123">
              <a:extLst>
                <a:ext uri="{FF2B5EF4-FFF2-40B4-BE49-F238E27FC236}">
                  <a16:creationId xmlns:a16="http://schemas.microsoft.com/office/drawing/2014/main" xmlns="" id="{9C807CC9-774F-4B21-A647-5B75815E0ACD}"/>
                </a:ext>
              </a:extLst>
            </p:cNvPr>
            <p:cNvGrpSpPr/>
            <p:nvPr/>
          </p:nvGrpSpPr>
          <p:grpSpPr>
            <a:xfrm>
              <a:off x="9798050" y="6379589"/>
              <a:ext cx="1857753" cy="335535"/>
              <a:chOff x="3976690" y="3017043"/>
              <a:chExt cx="4173535" cy="753797"/>
            </a:xfrm>
          </p:grpSpPr>
          <p:grpSp>
            <p:nvGrpSpPr>
              <p:cNvPr id="125" name="组合 124">
                <a:extLst>
                  <a:ext uri="{FF2B5EF4-FFF2-40B4-BE49-F238E27FC236}">
                    <a16:creationId xmlns:a16="http://schemas.microsoft.com/office/drawing/2014/main" xmlns="" id="{1D66047B-0B9B-481B-823A-D1C1B792C288}"/>
                  </a:ext>
                </a:extLst>
              </p:cNvPr>
              <p:cNvGrpSpPr/>
              <p:nvPr/>
            </p:nvGrpSpPr>
            <p:grpSpPr>
              <a:xfrm>
                <a:off x="3976690" y="3017043"/>
                <a:ext cx="885712" cy="753797"/>
                <a:chOff x="3978054" y="3018855"/>
                <a:chExt cx="882650" cy="751191"/>
              </a:xfrm>
            </p:grpSpPr>
            <p:sp>
              <p:nvSpPr>
                <p:cNvPr id="130" name="任意多边形: 形状 129">
                  <a:extLst>
                    <a:ext uri="{FF2B5EF4-FFF2-40B4-BE49-F238E27FC236}">
                      <a16:creationId xmlns:a16="http://schemas.microsoft.com/office/drawing/2014/main" xmlns="" id="{16C96A01-DE78-4C79-88CC-CA987C705FFE}"/>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1" name="文本框 130">
                  <a:extLst>
                    <a:ext uri="{FF2B5EF4-FFF2-40B4-BE49-F238E27FC236}">
                      <a16:creationId xmlns:a16="http://schemas.microsoft.com/office/drawing/2014/main" xmlns="" id="{76C20F76-788C-4440-A1AF-3C49C87A3918}"/>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26" name="组合 125">
                <a:extLst>
                  <a:ext uri="{FF2B5EF4-FFF2-40B4-BE49-F238E27FC236}">
                    <a16:creationId xmlns:a16="http://schemas.microsoft.com/office/drawing/2014/main" xmlns="" id="{2103C1C5-1CD0-4B23-8A85-5F2A610F9C79}"/>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28" name="文本框 127">
                  <a:extLst>
                    <a:ext uri="{FF2B5EF4-FFF2-40B4-BE49-F238E27FC236}">
                      <a16:creationId xmlns:a16="http://schemas.microsoft.com/office/drawing/2014/main" xmlns="" id="{33159681-B2FC-49AF-ACE3-C9065A4998D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29" name="椭圆 128">
                  <a:extLst>
                    <a:ext uri="{FF2B5EF4-FFF2-40B4-BE49-F238E27FC236}">
                      <a16:creationId xmlns:a16="http://schemas.microsoft.com/office/drawing/2014/main" xmlns="" id="{FC2F71CD-8B8C-42F7-BEBD-A255B9DCE5B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27" name="文本框 126">
                <a:extLst>
                  <a:ext uri="{FF2B5EF4-FFF2-40B4-BE49-F238E27FC236}">
                    <a16:creationId xmlns:a16="http://schemas.microsoft.com/office/drawing/2014/main" xmlns="" id="{0B7AD51B-74C3-4657-B30D-8B068EECF367}"/>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 name="箭头: 下 3">
            <a:extLst>
              <a:ext uri="{FF2B5EF4-FFF2-40B4-BE49-F238E27FC236}">
                <a16:creationId xmlns:a16="http://schemas.microsoft.com/office/drawing/2014/main" xmlns="" id="{94673FDE-9898-43C3-B3DB-C11A3C792EF0}"/>
              </a:ext>
            </a:extLst>
          </p:cNvPr>
          <p:cNvSpPr/>
          <p:nvPr/>
        </p:nvSpPr>
        <p:spPr>
          <a:xfrm>
            <a:off x="3552825" y="-1079500"/>
            <a:ext cx="457200" cy="1079500"/>
          </a:xfrm>
          <a:prstGeom prst="downArrow">
            <a:avLst/>
          </a:prstGeom>
          <a:solidFill>
            <a:srgbClr val="516070"/>
          </a:solidFill>
          <a:ln w="25400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8B418810-BB49-47C3-83CA-603F1A19208D}"/>
              </a:ext>
            </a:extLst>
          </p:cNvPr>
          <p:cNvSpPr txBox="1"/>
          <p:nvPr/>
        </p:nvSpPr>
        <p:spPr>
          <a:xfrm>
            <a:off x="2971800" y="-1504950"/>
            <a:ext cx="1638300" cy="369332"/>
          </a:xfrm>
          <a:prstGeom prst="rect">
            <a:avLst/>
          </a:prstGeom>
          <a:noFill/>
        </p:spPr>
        <p:txBody>
          <a:bodyPr wrap="square" rtlCol="0">
            <a:spAutoFit/>
          </a:bodyPr>
          <a:lstStyle/>
          <a:p>
            <a:pPr algn="ctr"/>
            <a:r>
              <a:rPr lang="zh-CN" altLang="en-US" dirty="0">
                <a:latin typeface="汉仪菱心体简" panose="02010609000101010101" pitchFamily="49" charset="-122"/>
                <a:ea typeface="汉仪菱心体简" panose="02010609000101010101" pitchFamily="49" charset="-122"/>
              </a:rPr>
              <a:t>彩蛋在下面</a:t>
            </a:r>
          </a:p>
        </p:txBody>
      </p:sp>
    </p:spTree>
    <p:extLst>
      <p:ext uri="{BB962C8B-B14F-4D97-AF65-F5344CB8AC3E}">
        <p14:creationId xmlns:p14="http://schemas.microsoft.com/office/powerpoint/2010/main" val="6177452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3694" y="3112254"/>
            <a:ext cx="5035353" cy="1200329"/>
          </a:xfrm>
          <a:prstGeom prst="rect">
            <a:avLst/>
          </a:prstGeom>
        </p:spPr>
        <p:txBody>
          <a:bodyPr wrap="none">
            <a:spAutoFit/>
          </a:bodyPr>
          <a:lstStyle/>
          <a:p>
            <a:r>
              <a:rPr lang="zh-CN" altLang="en-US" dirty="0">
                <a:gradFill>
                  <a:gsLst>
                    <a:gs pos="0">
                      <a:srgbClr val="DC2E2E"/>
                    </a:gs>
                    <a:gs pos="100000">
                      <a:srgbClr val="EAA92C"/>
                    </a:gs>
                  </a:gsLst>
                  <a:lin ang="5400000" scaled="1"/>
                </a:gradFill>
                <a:latin typeface="阿里巴巴普惠体 B"/>
                <a:ea typeface="阿里巴巴普惠体 B"/>
              </a:rPr>
              <a:t>叶宏</a:t>
            </a:r>
            <a:r>
              <a:rPr lang="zh-CN" altLang="en-US" dirty="0" smtClean="0">
                <a:gradFill>
                  <a:gsLst>
                    <a:gs pos="0">
                      <a:srgbClr val="DC2E2E"/>
                    </a:gs>
                    <a:gs pos="100000">
                      <a:srgbClr val="EAA92C"/>
                    </a:gs>
                  </a:gsLst>
                  <a:lin ang="5400000" scaled="1"/>
                </a:gradFill>
                <a:latin typeface="阿里巴巴普惠体 B"/>
                <a:ea typeface="阿里巴巴普惠体 B"/>
              </a:rPr>
              <a:t>泽 </a:t>
            </a:r>
            <a:r>
              <a:rPr lang="zh-CN" altLang="en-US" dirty="0" smtClean="0">
                <a:solidFill>
                  <a:srgbClr val="FF0000"/>
                </a:solidFill>
                <a:latin typeface="汉仪雅酷黑 45W" panose="020B0404020202020204" pitchFamily="34" charset="-122"/>
                <a:ea typeface="汉仪雅酷黑 45W" panose="020B0404020202020204" pitchFamily="34" charset="-122"/>
              </a:rPr>
              <a:t>作品</a:t>
            </a:r>
            <a:endParaRPr lang="en-US" altLang="zh-CN" dirty="0" smtClean="0">
              <a:solidFill>
                <a:srgbClr val="FF0000"/>
              </a:solidFill>
              <a:latin typeface="汉仪雅酷黑 45W" panose="020B0404020202020204" pitchFamily="34" charset="-122"/>
              <a:ea typeface="汉仪雅酷黑 45W" panose="020B0404020202020204" pitchFamily="34" charset="-122"/>
            </a:endParaRPr>
          </a:p>
          <a:p>
            <a:endParaRPr lang="en-US" altLang="zh-CN" dirty="0">
              <a:solidFill>
                <a:srgbClr val="FF0000"/>
              </a:solidFill>
              <a:ea typeface="汉仪雅酷黑 45W" panose="020B0404020202020204" pitchFamily="34" charset="-122"/>
            </a:endParaRPr>
          </a:p>
          <a:p>
            <a:r>
              <a:rPr lang="en-US" altLang="zh-CN" dirty="0" smtClean="0">
                <a:solidFill>
                  <a:srgbClr val="FF0000"/>
                </a:solidFill>
                <a:ea typeface="汉仪雅酷黑 45W" panose="020B0404020202020204" pitchFamily="34" charset="-122"/>
              </a:rPr>
              <a:t>51PPT</a:t>
            </a:r>
            <a:r>
              <a:rPr lang="zh-CN" altLang="en-US" dirty="0" smtClean="0">
                <a:solidFill>
                  <a:srgbClr val="FF0000"/>
                </a:solidFill>
                <a:ea typeface="汉仪雅酷黑 45W" panose="020B0404020202020204" pitchFamily="34" charset="-122"/>
              </a:rPr>
              <a:t>模板网   </a:t>
            </a:r>
            <a:r>
              <a:rPr lang="en-US" altLang="zh-CN" dirty="0" smtClean="0">
                <a:solidFill>
                  <a:srgbClr val="FF0000"/>
                </a:solidFill>
                <a:ea typeface="汉仪雅酷黑 45W" panose="020B0404020202020204" pitchFamily="34" charset="-122"/>
                <a:hlinkClick r:id="rId2"/>
              </a:rPr>
              <a:t>www.51pptmoban.com</a:t>
            </a:r>
            <a:r>
              <a:rPr lang="en-US" altLang="zh-CN" dirty="0" smtClean="0">
                <a:solidFill>
                  <a:srgbClr val="FF0000"/>
                </a:solidFill>
                <a:ea typeface="汉仪雅酷黑 45W" panose="020B0404020202020204" pitchFamily="34" charset="-122"/>
              </a:rPr>
              <a:t>  </a:t>
            </a:r>
            <a:r>
              <a:rPr lang="zh-CN" altLang="en-US" dirty="0" smtClean="0">
                <a:solidFill>
                  <a:srgbClr val="FF0000"/>
                </a:solidFill>
                <a:ea typeface="汉仪雅酷黑 45W" panose="020B0404020202020204" pitchFamily="34" charset="-122"/>
              </a:rPr>
              <a:t>授权发布</a:t>
            </a:r>
            <a:endParaRPr lang="en-US" altLang="zh-CN" dirty="0" smtClean="0">
              <a:solidFill>
                <a:srgbClr val="FF0000"/>
              </a:solidFill>
              <a:ea typeface="汉仪雅酷黑 45W" panose="020B0404020202020204" pitchFamily="34" charset="-122"/>
            </a:endParaRPr>
          </a:p>
          <a:p>
            <a:endParaRPr lang="zh-CN" altLang="en-US"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07" y="2448560"/>
            <a:ext cx="2089433" cy="478496"/>
          </a:xfrm>
          <a:prstGeom prst="rect">
            <a:avLst/>
          </a:prstGeom>
        </p:spPr>
      </p:pic>
    </p:spTree>
    <p:extLst>
      <p:ext uri="{BB962C8B-B14F-4D97-AF65-F5344CB8AC3E}">
        <p14:creationId xmlns:p14="http://schemas.microsoft.com/office/powerpoint/2010/main" val="1630399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a16="http://schemas.microsoft.com/office/drawing/2014/main" xmlns="" id="{19060701-4C01-43A5-B09E-C0F69AE41219}"/>
              </a:ext>
            </a:extLst>
          </p:cNvPr>
          <p:cNvSpPr txBox="1"/>
          <p:nvPr/>
        </p:nvSpPr>
        <p:spPr>
          <a:xfrm>
            <a:off x="450454" y="3036981"/>
            <a:ext cx="4607321"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defRPr sz="1200">
                <a:solidFill>
                  <a:srgbClr val="516070"/>
                </a:solidFill>
                <a:effectLst>
                  <a:outerShdw blurRad="12700" dist="254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5400" dirty="0">
                <a:effectLst>
                  <a:outerShdw blurRad="50800" dist="38100" dir="13500000" algn="br" rotWithShape="0">
                    <a:schemeClr val="bg1">
                      <a:alpha val="80000"/>
                    </a:schemeClr>
                  </a:outerShdw>
                </a:effectLst>
              </a:rPr>
              <a:t>在此输入标题</a:t>
            </a:r>
          </a:p>
        </p:txBody>
      </p:sp>
      <p:grpSp>
        <p:nvGrpSpPr>
          <p:cNvPr id="4" name="组合 3">
            <a:extLst>
              <a:ext uri="{FF2B5EF4-FFF2-40B4-BE49-F238E27FC236}">
                <a16:creationId xmlns:a16="http://schemas.microsoft.com/office/drawing/2014/main" xmlns="" id="{4D3856BF-26A0-4E64-8C3C-E6D266B5DC7B}"/>
              </a:ext>
            </a:extLst>
          </p:cNvPr>
          <p:cNvGrpSpPr/>
          <p:nvPr/>
        </p:nvGrpSpPr>
        <p:grpSpPr>
          <a:xfrm rot="1872762">
            <a:off x="7979595" y="2604771"/>
            <a:ext cx="3471809" cy="6767830"/>
            <a:chOff x="276677" y="1664970"/>
            <a:chExt cx="3471809" cy="6767830"/>
          </a:xfrm>
        </p:grpSpPr>
        <p:sp>
          <p:nvSpPr>
            <p:cNvPr id="5" name="PA-圆角矩形 9">
              <a:extLst>
                <a:ext uri="{FF2B5EF4-FFF2-40B4-BE49-F238E27FC236}">
                  <a16:creationId xmlns:a16="http://schemas.microsoft.com/office/drawing/2014/main" xmlns="" id="{D937B5BF-A314-4D30-847F-28CB0B8FA589}"/>
                </a:ext>
              </a:extLst>
            </p:cNvPr>
            <p:cNvSpPr/>
            <p:nvPr>
              <p:custDataLst>
                <p:tags r:id="rId56"/>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圆角矩形 10">
              <a:extLst>
                <a:ext uri="{FF2B5EF4-FFF2-40B4-BE49-F238E27FC236}">
                  <a16:creationId xmlns:a16="http://schemas.microsoft.com/office/drawing/2014/main" xmlns="" id="{D613B39F-57CE-4629-9063-D74E9ACC70CB}"/>
                </a:ext>
              </a:extLst>
            </p:cNvPr>
            <p:cNvSpPr/>
            <p:nvPr>
              <p:custDataLst>
                <p:tags r:id="rId57"/>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圆角矩形 11">
              <a:extLst>
                <a:ext uri="{FF2B5EF4-FFF2-40B4-BE49-F238E27FC236}">
                  <a16:creationId xmlns:a16="http://schemas.microsoft.com/office/drawing/2014/main" xmlns="" id="{4006B02F-C60C-4C40-9EF0-781F2AAB1425}"/>
                </a:ext>
              </a:extLst>
            </p:cNvPr>
            <p:cNvSpPr/>
            <p:nvPr>
              <p:custDataLst>
                <p:tags r:id="rId58"/>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3">
              <a:extLst>
                <a:ext uri="{FF2B5EF4-FFF2-40B4-BE49-F238E27FC236}">
                  <a16:creationId xmlns:a16="http://schemas.microsoft.com/office/drawing/2014/main" xmlns="" id="{9EFDF6AE-FFEC-4C3C-A753-7ADD128587EE}"/>
                </a:ext>
              </a:extLst>
            </p:cNvPr>
            <p:cNvSpPr/>
            <p:nvPr>
              <p:custDataLst>
                <p:tags r:id="rId59"/>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4">
              <a:extLst>
                <a:ext uri="{FF2B5EF4-FFF2-40B4-BE49-F238E27FC236}">
                  <a16:creationId xmlns:a16="http://schemas.microsoft.com/office/drawing/2014/main" xmlns="" id="{2F9DB258-9B8B-48A4-862D-DF465A686FD6}"/>
                </a:ext>
              </a:extLst>
            </p:cNvPr>
            <p:cNvSpPr/>
            <p:nvPr>
              <p:custDataLst>
                <p:tags r:id="rId60"/>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PA-椭圆 15">
              <a:extLst>
                <a:ext uri="{FF2B5EF4-FFF2-40B4-BE49-F238E27FC236}">
                  <a16:creationId xmlns:a16="http://schemas.microsoft.com/office/drawing/2014/main" xmlns="" id="{C9592DDC-3EBB-4F19-9A5F-992FB31991D9}"/>
                </a:ext>
              </a:extLst>
            </p:cNvPr>
            <p:cNvSpPr/>
            <p:nvPr>
              <p:custDataLst>
                <p:tags r:id="rId61"/>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PA-椭圆 16">
              <a:extLst>
                <a:ext uri="{FF2B5EF4-FFF2-40B4-BE49-F238E27FC236}">
                  <a16:creationId xmlns:a16="http://schemas.microsoft.com/office/drawing/2014/main" xmlns="" id="{227CBDFF-B680-47E9-B42B-2354C6A954D7}"/>
                </a:ext>
              </a:extLst>
            </p:cNvPr>
            <p:cNvSpPr/>
            <p:nvPr>
              <p:custDataLst>
                <p:tags r:id="rId62"/>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PA-任意多边形 20">
              <a:extLst>
                <a:ext uri="{FF2B5EF4-FFF2-40B4-BE49-F238E27FC236}">
                  <a16:creationId xmlns:a16="http://schemas.microsoft.com/office/drawing/2014/main" xmlns="" id="{8D6E6088-98F0-47E3-B3BB-55A28F2962D1}"/>
                </a:ext>
              </a:extLst>
            </p:cNvPr>
            <p:cNvSpPr/>
            <p:nvPr>
              <p:custDataLst>
                <p:tags r:id="rId63"/>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圆角矩形 23">
              <a:extLst>
                <a:ext uri="{FF2B5EF4-FFF2-40B4-BE49-F238E27FC236}">
                  <a16:creationId xmlns:a16="http://schemas.microsoft.com/office/drawing/2014/main" xmlns="" id="{348B6C9F-97AF-4186-B627-78F8003C1078}"/>
                </a:ext>
              </a:extLst>
            </p:cNvPr>
            <p:cNvSpPr/>
            <p:nvPr>
              <p:custDataLst>
                <p:tags r:id="rId64"/>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4" name="组合 13">
              <a:extLst>
                <a:ext uri="{FF2B5EF4-FFF2-40B4-BE49-F238E27FC236}">
                  <a16:creationId xmlns:a16="http://schemas.microsoft.com/office/drawing/2014/main" xmlns="" id="{AA8E84EF-FADC-40A2-AD09-F64FB15C6A84}"/>
                </a:ext>
              </a:extLst>
            </p:cNvPr>
            <p:cNvGrpSpPr/>
            <p:nvPr/>
          </p:nvGrpSpPr>
          <p:grpSpPr>
            <a:xfrm>
              <a:off x="1400369" y="3032463"/>
              <a:ext cx="1344891" cy="1126030"/>
              <a:chOff x="4486124" y="1957919"/>
              <a:chExt cx="3219752" cy="2695787"/>
            </a:xfrm>
          </p:grpSpPr>
          <p:grpSp>
            <p:nvGrpSpPr>
              <p:cNvPr id="27" name="组合 26">
                <a:extLst>
                  <a:ext uri="{FF2B5EF4-FFF2-40B4-BE49-F238E27FC236}">
                    <a16:creationId xmlns:a16="http://schemas.microsoft.com/office/drawing/2014/main" xmlns="" id="{4121E92A-A7F2-4F83-B04F-54DE097BD9B2}"/>
                  </a:ext>
                </a:extLst>
              </p:cNvPr>
              <p:cNvGrpSpPr/>
              <p:nvPr/>
            </p:nvGrpSpPr>
            <p:grpSpPr>
              <a:xfrm>
                <a:off x="4964223" y="1957919"/>
                <a:ext cx="2263554" cy="1926428"/>
                <a:chOff x="3978054" y="3018855"/>
                <a:chExt cx="882650" cy="751191"/>
              </a:xfrm>
            </p:grpSpPr>
            <p:sp>
              <p:nvSpPr>
                <p:cNvPr id="33" name="PA-任意多边形 46">
                  <a:extLst>
                    <a:ext uri="{FF2B5EF4-FFF2-40B4-BE49-F238E27FC236}">
                      <a16:creationId xmlns:a16="http://schemas.microsoft.com/office/drawing/2014/main" xmlns="" id="{3761D66C-696A-45BB-86D7-E5E769943EE5}"/>
                    </a:ext>
                  </a:extLst>
                </p:cNvPr>
                <p:cNvSpPr/>
                <p:nvPr>
                  <p:custDataLst>
                    <p:tags r:id="rId80"/>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PA-文本框 47">
                  <a:extLst>
                    <a:ext uri="{FF2B5EF4-FFF2-40B4-BE49-F238E27FC236}">
                      <a16:creationId xmlns:a16="http://schemas.microsoft.com/office/drawing/2014/main" xmlns="" id="{DD47CA4E-B39C-4BEB-B7D8-CA68302F60FE}"/>
                    </a:ext>
                  </a:extLst>
                </p:cNvPr>
                <p:cNvSpPr txBox="1"/>
                <p:nvPr>
                  <p:custDataLst>
                    <p:tags r:id="rId81"/>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34E44EE5-DFF1-4638-880D-8FF6CD230774}"/>
                  </a:ext>
                </a:extLst>
              </p:cNvPr>
              <p:cNvGrpSpPr/>
              <p:nvPr/>
            </p:nvGrpSpPr>
            <p:grpSpPr>
              <a:xfrm>
                <a:off x="4486124" y="4081811"/>
                <a:ext cx="3219752" cy="571895"/>
                <a:chOff x="4994194" y="3180111"/>
                <a:chExt cx="3219752" cy="571895"/>
              </a:xfrm>
            </p:grpSpPr>
            <p:grpSp>
              <p:nvGrpSpPr>
                <p:cNvPr id="29" name="组合 28">
                  <a:extLst>
                    <a:ext uri="{FF2B5EF4-FFF2-40B4-BE49-F238E27FC236}">
                      <a16:creationId xmlns:a16="http://schemas.microsoft.com/office/drawing/2014/main" xmlns="" id="{A966410F-9205-4DC8-97D9-ABDD6A65BED6}"/>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31" name="PA-文本框 44">
                    <a:extLst>
                      <a:ext uri="{FF2B5EF4-FFF2-40B4-BE49-F238E27FC236}">
                        <a16:creationId xmlns:a16="http://schemas.microsoft.com/office/drawing/2014/main" xmlns="" id="{876B7091-8873-44BC-8ED9-FCA420AF0DE0}"/>
                      </a:ext>
                    </a:extLst>
                  </p:cNvPr>
                  <p:cNvSpPr txBox="1"/>
                  <p:nvPr>
                    <p:custDataLst>
                      <p:tags r:id="rId78"/>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32" name="PA-椭圆 45">
                    <a:extLst>
                      <a:ext uri="{FF2B5EF4-FFF2-40B4-BE49-F238E27FC236}">
                        <a16:creationId xmlns:a16="http://schemas.microsoft.com/office/drawing/2014/main" xmlns="" id="{0E33B1CE-BED5-4847-B880-AC1A5C309EBA}"/>
                      </a:ext>
                    </a:extLst>
                  </p:cNvPr>
                  <p:cNvSpPr/>
                  <p:nvPr>
                    <p:custDataLst>
                      <p:tags r:id="rId79"/>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PA-文本框 43">
                  <a:extLst>
                    <a:ext uri="{FF2B5EF4-FFF2-40B4-BE49-F238E27FC236}">
                      <a16:creationId xmlns:a16="http://schemas.microsoft.com/office/drawing/2014/main" xmlns="" id="{B7F7074C-8C3D-4291-9839-65C9D7CBDE14}"/>
                    </a:ext>
                  </a:extLst>
                </p:cNvPr>
                <p:cNvSpPr txBox="1"/>
                <p:nvPr>
                  <p:custDataLst>
                    <p:tags r:id="rId77"/>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 name="PA-文本框 49">
              <a:extLst>
                <a:ext uri="{FF2B5EF4-FFF2-40B4-BE49-F238E27FC236}">
                  <a16:creationId xmlns:a16="http://schemas.microsoft.com/office/drawing/2014/main" xmlns="" id="{C0A01F9A-72A8-4055-86C5-C2791BA19B78}"/>
                </a:ext>
              </a:extLst>
            </p:cNvPr>
            <p:cNvSpPr txBox="1"/>
            <p:nvPr>
              <p:custDataLst>
                <p:tags r:id="rId65"/>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PA-文本框 28">
              <a:extLst>
                <a:ext uri="{FF2B5EF4-FFF2-40B4-BE49-F238E27FC236}">
                  <a16:creationId xmlns:a16="http://schemas.microsoft.com/office/drawing/2014/main" xmlns="" id="{D33B6B62-A2FC-41DB-93C0-5130634B4D65}"/>
                </a:ext>
              </a:extLst>
            </p:cNvPr>
            <p:cNvSpPr txBox="1"/>
            <p:nvPr>
              <p:custDataLst>
                <p:tags r:id="rId6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PA-文本框 25">
              <a:extLst>
                <a:ext uri="{FF2B5EF4-FFF2-40B4-BE49-F238E27FC236}">
                  <a16:creationId xmlns:a16="http://schemas.microsoft.com/office/drawing/2014/main" xmlns="" id="{A82BCA34-2A1E-49D5-879C-A907CFD57613}"/>
                </a:ext>
              </a:extLst>
            </p:cNvPr>
            <p:cNvSpPr txBox="1"/>
            <p:nvPr>
              <p:custDataLst>
                <p:tags r:id="rId67"/>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8" name="PA-圆角矩形 24">
              <a:extLst>
                <a:ext uri="{FF2B5EF4-FFF2-40B4-BE49-F238E27FC236}">
                  <a16:creationId xmlns:a16="http://schemas.microsoft.com/office/drawing/2014/main" xmlns="" id="{B5B77551-3AAC-439A-94EB-5944111E3F64}"/>
                </a:ext>
              </a:extLst>
            </p:cNvPr>
            <p:cNvSpPr/>
            <p:nvPr>
              <p:custDataLst>
                <p:tags r:id="rId68"/>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 name="PA-文本框 29">
              <a:extLst>
                <a:ext uri="{FF2B5EF4-FFF2-40B4-BE49-F238E27FC236}">
                  <a16:creationId xmlns:a16="http://schemas.microsoft.com/office/drawing/2014/main" xmlns="" id="{09267E99-293C-425C-AB78-8E0E31D0DCDD}"/>
                </a:ext>
              </a:extLst>
            </p:cNvPr>
            <p:cNvSpPr txBox="1"/>
            <p:nvPr>
              <p:custDataLst>
                <p:tags r:id="rId69"/>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20" name="PA-文本框 29">
              <a:extLst>
                <a:ext uri="{FF2B5EF4-FFF2-40B4-BE49-F238E27FC236}">
                  <a16:creationId xmlns:a16="http://schemas.microsoft.com/office/drawing/2014/main" xmlns="" id="{5B64320F-33E3-46B9-8440-1A2C8BF27E3C}"/>
                </a:ext>
              </a:extLst>
            </p:cNvPr>
            <p:cNvSpPr txBox="1"/>
            <p:nvPr>
              <p:custDataLst>
                <p:tags r:id="rId70"/>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21" name="PA-文本框 25">
              <a:extLst>
                <a:ext uri="{FF2B5EF4-FFF2-40B4-BE49-F238E27FC236}">
                  <a16:creationId xmlns:a16="http://schemas.microsoft.com/office/drawing/2014/main" xmlns="" id="{1029E836-978C-47D6-A469-357EBFB27248}"/>
                </a:ext>
              </a:extLst>
            </p:cNvPr>
            <p:cNvSpPr txBox="1"/>
            <p:nvPr>
              <p:custDataLst>
                <p:tags r:id="rId7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22" name="PA-文本框 28">
              <a:extLst>
                <a:ext uri="{FF2B5EF4-FFF2-40B4-BE49-F238E27FC236}">
                  <a16:creationId xmlns:a16="http://schemas.microsoft.com/office/drawing/2014/main" xmlns="" id="{35C57318-808E-444B-AF6E-500F3996A262}"/>
                </a:ext>
              </a:extLst>
            </p:cNvPr>
            <p:cNvSpPr txBox="1"/>
            <p:nvPr>
              <p:custDataLst>
                <p:tags r:id="rId72"/>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PA-文本框 48">
              <a:extLst>
                <a:ext uri="{FF2B5EF4-FFF2-40B4-BE49-F238E27FC236}">
                  <a16:creationId xmlns:a16="http://schemas.microsoft.com/office/drawing/2014/main" xmlns="" id="{C471F75B-5BA2-4919-8E43-F200EA4B2947}"/>
                </a:ext>
              </a:extLst>
            </p:cNvPr>
            <p:cNvSpPr txBox="1"/>
            <p:nvPr>
              <p:custDataLst>
                <p:tags r:id="rId73"/>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24" name="PA-文本框 38">
              <a:extLst>
                <a:ext uri="{FF2B5EF4-FFF2-40B4-BE49-F238E27FC236}">
                  <a16:creationId xmlns:a16="http://schemas.microsoft.com/office/drawing/2014/main" xmlns="" id="{98C19924-8CEC-4ACE-880A-11EC8891033C}"/>
                </a:ext>
              </a:extLst>
            </p:cNvPr>
            <p:cNvSpPr txBox="1"/>
            <p:nvPr>
              <p:custDataLst>
                <p:tags r:id="rId74"/>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5" name="PA-文本框 38">
              <a:extLst>
                <a:ext uri="{FF2B5EF4-FFF2-40B4-BE49-F238E27FC236}">
                  <a16:creationId xmlns:a16="http://schemas.microsoft.com/office/drawing/2014/main" xmlns="" id="{63E3DFBC-6FF1-4675-B5A4-258CD346C125}"/>
                </a:ext>
              </a:extLst>
            </p:cNvPr>
            <p:cNvSpPr txBox="1"/>
            <p:nvPr>
              <p:custDataLst>
                <p:tags r:id="rId75"/>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6" name="PA-文本框 48">
              <a:extLst>
                <a:ext uri="{FF2B5EF4-FFF2-40B4-BE49-F238E27FC236}">
                  <a16:creationId xmlns:a16="http://schemas.microsoft.com/office/drawing/2014/main" xmlns="" id="{B26A61D6-5AA8-445D-84A2-5408A5B17ECD}"/>
                </a:ext>
              </a:extLst>
            </p:cNvPr>
            <p:cNvSpPr txBox="1"/>
            <p:nvPr>
              <p:custDataLst>
                <p:tags r:id="rId76"/>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35" name="组合 34">
            <a:extLst>
              <a:ext uri="{FF2B5EF4-FFF2-40B4-BE49-F238E27FC236}">
                <a16:creationId xmlns:a16="http://schemas.microsoft.com/office/drawing/2014/main" xmlns="" id="{F41F718D-05F7-415C-A6BD-90D3B4BE06EE}"/>
              </a:ext>
            </a:extLst>
          </p:cNvPr>
          <p:cNvGrpSpPr/>
          <p:nvPr/>
        </p:nvGrpSpPr>
        <p:grpSpPr>
          <a:xfrm rot="1872762">
            <a:off x="6449245" y="-2246629"/>
            <a:ext cx="3471809" cy="6767830"/>
            <a:chOff x="276677" y="1664970"/>
            <a:chExt cx="3471809" cy="6767830"/>
          </a:xfrm>
        </p:grpSpPr>
        <p:sp>
          <p:nvSpPr>
            <p:cNvPr id="36" name="PA-圆角矩形 9">
              <a:extLst>
                <a:ext uri="{FF2B5EF4-FFF2-40B4-BE49-F238E27FC236}">
                  <a16:creationId xmlns:a16="http://schemas.microsoft.com/office/drawing/2014/main" xmlns="" id="{8A715EBB-83A1-42EF-A76C-9E3747ED66B7}"/>
                </a:ext>
              </a:extLst>
            </p:cNvPr>
            <p:cNvSpPr/>
            <p:nvPr>
              <p:custDataLst>
                <p:tags r:id="rId30"/>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圆角矩形 10">
              <a:extLst>
                <a:ext uri="{FF2B5EF4-FFF2-40B4-BE49-F238E27FC236}">
                  <a16:creationId xmlns:a16="http://schemas.microsoft.com/office/drawing/2014/main" xmlns="" id="{026E6F41-7237-4297-918C-1B5F9A296378}"/>
                </a:ext>
              </a:extLst>
            </p:cNvPr>
            <p:cNvSpPr/>
            <p:nvPr>
              <p:custDataLst>
                <p:tags r:id="rId31"/>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圆角矩形 11">
              <a:extLst>
                <a:ext uri="{FF2B5EF4-FFF2-40B4-BE49-F238E27FC236}">
                  <a16:creationId xmlns:a16="http://schemas.microsoft.com/office/drawing/2014/main" xmlns="" id="{2C568147-D3D7-49DF-9954-8E680CFD82C1}"/>
                </a:ext>
              </a:extLst>
            </p:cNvPr>
            <p:cNvSpPr/>
            <p:nvPr>
              <p:custDataLst>
                <p:tags r:id="rId32"/>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13">
              <a:extLst>
                <a:ext uri="{FF2B5EF4-FFF2-40B4-BE49-F238E27FC236}">
                  <a16:creationId xmlns:a16="http://schemas.microsoft.com/office/drawing/2014/main" xmlns="" id="{AD2107E3-A636-493F-B4EF-458D6FCDFCF4}"/>
                </a:ext>
              </a:extLst>
            </p:cNvPr>
            <p:cNvSpPr/>
            <p:nvPr>
              <p:custDataLst>
                <p:tags r:id="rId33"/>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椭圆 14">
              <a:extLst>
                <a:ext uri="{FF2B5EF4-FFF2-40B4-BE49-F238E27FC236}">
                  <a16:creationId xmlns:a16="http://schemas.microsoft.com/office/drawing/2014/main" xmlns="" id="{F15F8DBD-5573-47D7-827C-72B5E9EF5BD9}"/>
                </a:ext>
              </a:extLst>
            </p:cNvPr>
            <p:cNvSpPr/>
            <p:nvPr>
              <p:custDataLst>
                <p:tags r:id="rId34"/>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PA-椭圆 15">
              <a:extLst>
                <a:ext uri="{FF2B5EF4-FFF2-40B4-BE49-F238E27FC236}">
                  <a16:creationId xmlns:a16="http://schemas.microsoft.com/office/drawing/2014/main" xmlns="" id="{9F7E2EBD-93AF-4AC2-98E1-FDFD176E6764}"/>
                </a:ext>
              </a:extLst>
            </p:cNvPr>
            <p:cNvSpPr/>
            <p:nvPr>
              <p:custDataLst>
                <p:tags r:id="rId35"/>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PA-椭圆 16">
              <a:extLst>
                <a:ext uri="{FF2B5EF4-FFF2-40B4-BE49-F238E27FC236}">
                  <a16:creationId xmlns:a16="http://schemas.microsoft.com/office/drawing/2014/main" xmlns="" id="{A8A4D39C-95F4-4B89-B3C5-28FDF37D36BA}"/>
                </a:ext>
              </a:extLst>
            </p:cNvPr>
            <p:cNvSpPr/>
            <p:nvPr>
              <p:custDataLst>
                <p:tags r:id="rId36"/>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PA-任意多边形 20">
              <a:extLst>
                <a:ext uri="{FF2B5EF4-FFF2-40B4-BE49-F238E27FC236}">
                  <a16:creationId xmlns:a16="http://schemas.microsoft.com/office/drawing/2014/main" xmlns="" id="{C4C034A5-AB41-4C55-BF0F-FF7EF5A62F45}"/>
                </a:ext>
              </a:extLst>
            </p:cNvPr>
            <p:cNvSpPr/>
            <p:nvPr>
              <p:custDataLst>
                <p:tags r:id="rId37"/>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圆角矩形 23">
              <a:extLst>
                <a:ext uri="{FF2B5EF4-FFF2-40B4-BE49-F238E27FC236}">
                  <a16:creationId xmlns:a16="http://schemas.microsoft.com/office/drawing/2014/main" xmlns="" id="{4C380B51-5A8E-4160-AA15-AD9DC9DA9D19}"/>
                </a:ext>
              </a:extLst>
            </p:cNvPr>
            <p:cNvSpPr/>
            <p:nvPr>
              <p:custDataLst>
                <p:tags r:id="rId38"/>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5" name="组合 44">
              <a:extLst>
                <a:ext uri="{FF2B5EF4-FFF2-40B4-BE49-F238E27FC236}">
                  <a16:creationId xmlns:a16="http://schemas.microsoft.com/office/drawing/2014/main" xmlns="" id="{63309D75-1CFC-4505-8CF9-7AD0C2E541F9}"/>
                </a:ext>
              </a:extLst>
            </p:cNvPr>
            <p:cNvGrpSpPr/>
            <p:nvPr/>
          </p:nvGrpSpPr>
          <p:grpSpPr>
            <a:xfrm>
              <a:off x="1400369" y="3032463"/>
              <a:ext cx="1344891" cy="1126030"/>
              <a:chOff x="4486124" y="1957919"/>
              <a:chExt cx="3219752" cy="2695787"/>
            </a:xfrm>
          </p:grpSpPr>
          <p:grpSp>
            <p:nvGrpSpPr>
              <p:cNvPr id="58" name="组合 57">
                <a:extLst>
                  <a:ext uri="{FF2B5EF4-FFF2-40B4-BE49-F238E27FC236}">
                    <a16:creationId xmlns:a16="http://schemas.microsoft.com/office/drawing/2014/main" xmlns="" id="{00D6F1FC-00CB-4D06-A00C-966533C51CBC}"/>
                  </a:ext>
                </a:extLst>
              </p:cNvPr>
              <p:cNvGrpSpPr/>
              <p:nvPr/>
            </p:nvGrpSpPr>
            <p:grpSpPr>
              <a:xfrm>
                <a:off x="4964223" y="1957919"/>
                <a:ext cx="2263554" cy="1926428"/>
                <a:chOff x="3978054" y="3018855"/>
                <a:chExt cx="882650" cy="751191"/>
              </a:xfrm>
            </p:grpSpPr>
            <p:sp>
              <p:nvSpPr>
                <p:cNvPr id="64" name="PA-任意多边形 46">
                  <a:extLst>
                    <a:ext uri="{FF2B5EF4-FFF2-40B4-BE49-F238E27FC236}">
                      <a16:creationId xmlns:a16="http://schemas.microsoft.com/office/drawing/2014/main" xmlns="" id="{86EE483A-AB58-45FB-BA8D-5FD64AB16823}"/>
                    </a:ext>
                  </a:extLst>
                </p:cNvPr>
                <p:cNvSpPr/>
                <p:nvPr>
                  <p:custDataLst>
                    <p:tags r:id="rId54"/>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5" name="PA-文本框 47">
                  <a:extLst>
                    <a:ext uri="{FF2B5EF4-FFF2-40B4-BE49-F238E27FC236}">
                      <a16:creationId xmlns:a16="http://schemas.microsoft.com/office/drawing/2014/main" xmlns="" id="{33BCCDAC-FE4D-4405-BFDB-C60AE7C315FF}"/>
                    </a:ext>
                  </a:extLst>
                </p:cNvPr>
                <p:cNvSpPr txBox="1"/>
                <p:nvPr>
                  <p:custDataLst>
                    <p:tags r:id="rId55"/>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59" name="组合 58">
                <a:extLst>
                  <a:ext uri="{FF2B5EF4-FFF2-40B4-BE49-F238E27FC236}">
                    <a16:creationId xmlns:a16="http://schemas.microsoft.com/office/drawing/2014/main" xmlns="" id="{AF3C244D-CAE9-437F-8B58-6A741736F5A2}"/>
                  </a:ext>
                </a:extLst>
              </p:cNvPr>
              <p:cNvGrpSpPr/>
              <p:nvPr/>
            </p:nvGrpSpPr>
            <p:grpSpPr>
              <a:xfrm>
                <a:off x="4486124" y="4081811"/>
                <a:ext cx="3219752" cy="571895"/>
                <a:chOff x="4994194" y="3180111"/>
                <a:chExt cx="3219752" cy="571895"/>
              </a:xfrm>
            </p:grpSpPr>
            <p:grpSp>
              <p:nvGrpSpPr>
                <p:cNvPr id="60" name="组合 59">
                  <a:extLst>
                    <a:ext uri="{FF2B5EF4-FFF2-40B4-BE49-F238E27FC236}">
                      <a16:creationId xmlns:a16="http://schemas.microsoft.com/office/drawing/2014/main" xmlns="" id="{EB3492FD-21E1-491D-A313-BC69E226BDB5}"/>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62" name="PA-文本框 44">
                    <a:extLst>
                      <a:ext uri="{FF2B5EF4-FFF2-40B4-BE49-F238E27FC236}">
                        <a16:creationId xmlns:a16="http://schemas.microsoft.com/office/drawing/2014/main" xmlns="" id="{9EA4C0F4-6D6B-423D-8E54-4191FE7141B0}"/>
                      </a:ext>
                    </a:extLst>
                  </p:cNvPr>
                  <p:cNvSpPr txBox="1"/>
                  <p:nvPr>
                    <p:custDataLst>
                      <p:tags r:id="rId52"/>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63" name="PA-椭圆 45">
                    <a:extLst>
                      <a:ext uri="{FF2B5EF4-FFF2-40B4-BE49-F238E27FC236}">
                        <a16:creationId xmlns:a16="http://schemas.microsoft.com/office/drawing/2014/main" xmlns="" id="{5A0CC4DA-8BA5-46EB-902C-2D595D3E1F2C}"/>
                      </a:ext>
                    </a:extLst>
                  </p:cNvPr>
                  <p:cNvSpPr/>
                  <p:nvPr>
                    <p:custDataLst>
                      <p:tags r:id="rId53"/>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1" name="PA-文本框 43">
                  <a:extLst>
                    <a:ext uri="{FF2B5EF4-FFF2-40B4-BE49-F238E27FC236}">
                      <a16:creationId xmlns:a16="http://schemas.microsoft.com/office/drawing/2014/main" xmlns="" id="{AD5A365C-889E-4F0D-B865-325A70EDF968}"/>
                    </a:ext>
                  </a:extLst>
                </p:cNvPr>
                <p:cNvSpPr txBox="1"/>
                <p:nvPr>
                  <p:custDataLst>
                    <p:tags r:id="rId51"/>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6" name="PA-文本框 49">
              <a:extLst>
                <a:ext uri="{FF2B5EF4-FFF2-40B4-BE49-F238E27FC236}">
                  <a16:creationId xmlns:a16="http://schemas.microsoft.com/office/drawing/2014/main" xmlns="" id="{0B22D209-037B-4B49-AF62-2DFC3C618F85}"/>
                </a:ext>
              </a:extLst>
            </p:cNvPr>
            <p:cNvSpPr txBox="1"/>
            <p:nvPr>
              <p:custDataLst>
                <p:tags r:id="rId39"/>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PA-文本框 28">
              <a:extLst>
                <a:ext uri="{FF2B5EF4-FFF2-40B4-BE49-F238E27FC236}">
                  <a16:creationId xmlns:a16="http://schemas.microsoft.com/office/drawing/2014/main" xmlns="" id="{A84B9E8F-6698-4CF8-A500-511582A8760B}"/>
                </a:ext>
              </a:extLst>
            </p:cNvPr>
            <p:cNvSpPr txBox="1"/>
            <p:nvPr>
              <p:custDataLst>
                <p:tags r:id="rId4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8" name="PA-文本框 25">
              <a:extLst>
                <a:ext uri="{FF2B5EF4-FFF2-40B4-BE49-F238E27FC236}">
                  <a16:creationId xmlns:a16="http://schemas.microsoft.com/office/drawing/2014/main" xmlns="" id="{291AF852-6E8B-4A03-80C5-C4E0FA1961F8}"/>
                </a:ext>
              </a:extLst>
            </p:cNvPr>
            <p:cNvSpPr txBox="1"/>
            <p:nvPr>
              <p:custDataLst>
                <p:tags r:id="rId4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49" name="PA-圆角矩形 24">
              <a:extLst>
                <a:ext uri="{FF2B5EF4-FFF2-40B4-BE49-F238E27FC236}">
                  <a16:creationId xmlns:a16="http://schemas.microsoft.com/office/drawing/2014/main" xmlns="" id="{B7879524-9E4D-4428-8E59-C9C01E36E917}"/>
                </a:ext>
              </a:extLst>
            </p:cNvPr>
            <p:cNvSpPr/>
            <p:nvPr>
              <p:custDataLst>
                <p:tags r:id="rId42"/>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50" name="PA-文本框 29">
              <a:extLst>
                <a:ext uri="{FF2B5EF4-FFF2-40B4-BE49-F238E27FC236}">
                  <a16:creationId xmlns:a16="http://schemas.microsoft.com/office/drawing/2014/main" xmlns="" id="{042C77C6-6110-4C13-AB56-38E482994F5C}"/>
                </a:ext>
              </a:extLst>
            </p:cNvPr>
            <p:cNvSpPr txBox="1"/>
            <p:nvPr>
              <p:custDataLst>
                <p:tags r:id="rId43"/>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51" name="PA-文本框 29">
              <a:extLst>
                <a:ext uri="{FF2B5EF4-FFF2-40B4-BE49-F238E27FC236}">
                  <a16:creationId xmlns:a16="http://schemas.microsoft.com/office/drawing/2014/main" xmlns="" id="{D580E884-A7F8-459A-AFF3-0F55E35E7C25}"/>
                </a:ext>
              </a:extLst>
            </p:cNvPr>
            <p:cNvSpPr txBox="1"/>
            <p:nvPr>
              <p:custDataLst>
                <p:tags r:id="rId44"/>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52" name="PA-文本框 25">
              <a:extLst>
                <a:ext uri="{FF2B5EF4-FFF2-40B4-BE49-F238E27FC236}">
                  <a16:creationId xmlns:a16="http://schemas.microsoft.com/office/drawing/2014/main" xmlns="" id="{6EE8D74E-2DEC-4D50-863C-2D8A5FF44755}"/>
                </a:ext>
              </a:extLst>
            </p:cNvPr>
            <p:cNvSpPr txBox="1"/>
            <p:nvPr>
              <p:custDataLst>
                <p:tags r:id="rId4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53" name="PA-文本框 28">
              <a:extLst>
                <a:ext uri="{FF2B5EF4-FFF2-40B4-BE49-F238E27FC236}">
                  <a16:creationId xmlns:a16="http://schemas.microsoft.com/office/drawing/2014/main" xmlns="" id="{20202B93-4A4D-4EAD-B420-AE5678CFF937}"/>
                </a:ext>
              </a:extLst>
            </p:cNvPr>
            <p:cNvSpPr txBox="1"/>
            <p:nvPr>
              <p:custDataLst>
                <p:tags r:id="rId4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PA-文本框 48">
              <a:extLst>
                <a:ext uri="{FF2B5EF4-FFF2-40B4-BE49-F238E27FC236}">
                  <a16:creationId xmlns:a16="http://schemas.microsoft.com/office/drawing/2014/main" xmlns="" id="{10BB29B6-3313-4A11-BD35-A2680C847DD4}"/>
                </a:ext>
              </a:extLst>
            </p:cNvPr>
            <p:cNvSpPr txBox="1"/>
            <p:nvPr>
              <p:custDataLst>
                <p:tags r:id="rId47"/>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55" name="PA-文本框 38">
              <a:extLst>
                <a:ext uri="{FF2B5EF4-FFF2-40B4-BE49-F238E27FC236}">
                  <a16:creationId xmlns:a16="http://schemas.microsoft.com/office/drawing/2014/main" xmlns="" id="{08931285-B9D1-4272-A781-773045ACCED1}"/>
                </a:ext>
              </a:extLst>
            </p:cNvPr>
            <p:cNvSpPr txBox="1"/>
            <p:nvPr>
              <p:custDataLst>
                <p:tags r:id="rId48"/>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6" name="PA-文本框 38">
              <a:extLst>
                <a:ext uri="{FF2B5EF4-FFF2-40B4-BE49-F238E27FC236}">
                  <a16:creationId xmlns:a16="http://schemas.microsoft.com/office/drawing/2014/main" xmlns="" id="{65118D86-84C9-4785-B04D-85301DBF0615}"/>
                </a:ext>
              </a:extLst>
            </p:cNvPr>
            <p:cNvSpPr txBox="1"/>
            <p:nvPr>
              <p:custDataLst>
                <p:tags r:id="rId49"/>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7" name="PA-文本框 48">
              <a:extLst>
                <a:ext uri="{FF2B5EF4-FFF2-40B4-BE49-F238E27FC236}">
                  <a16:creationId xmlns:a16="http://schemas.microsoft.com/office/drawing/2014/main" xmlns="" id="{5900F438-E298-4DAC-BC02-568956346DBA}"/>
                </a:ext>
              </a:extLst>
            </p:cNvPr>
            <p:cNvSpPr txBox="1"/>
            <p:nvPr>
              <p:custDataLst>
                <p:tags r:id="rId50"/>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66" name="组合 65">
            <a:extLst>
              <a:ext uri="{FF2B5EF4-FFF2-40B4-BE49-F238E27FC236}">
                <a16:creationId xmlns:a16="http://schemas.microsoft.com/office/drawing/2014/main" xmlns="" id="{8E195669-04C2-49DE-A88D-96E240C20778}"/>
              </a:ext>
            </a:extLst>
          </p:cNvPr>
          <p:cNvGrpSpPr/>
          <p:nvPr/>
        </p:nvGrpSpPr>
        <p:grpSpPr>
          <a:xfrm rot="1872762">
            <a:off x="11649894" y="-3424731"/>
            <a:ext cx="3471809" cy="6767830"/>
            <a:chOff x="276677" y="1664970"/>
            <a:chExt cx="3471809" cy="6767830"/>
          </a:xfrm>
        </p:grpSpPr>
        <p:sp>
          <p:nvSpPr>
            <p:cNvPr id="67" name="PA-圆角矩形 9">
              <a:extLst>
                <a:ext uri="{FF2B5EF4-FFF2-40B4-BE49-F238E27FC236}">
                  <a16:creationId xmlns:a16="http://schemas.microsoft.com/office/drawing/2014/main" xmlns="" id="{EB60A13A-8935-4BFB-9F71-3C250B5E4988}"/>
                </a:ext>
              </a:extLst>
            </p:cNvPr>
            <p:cNvSpPr/>
            <p:nvPr>
              <p:custDataLst>
                <p:tags r:id="rId4"/>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圆角矩形 10">
              <a:extLst>
                <a:ext uri="{FF2B5EF4-FFF2-40B4-BE49-F238E27FC236}">
                  <a16:creationId xmlns:a16="http://schemas.microsoft.com/office/drawing/2014/main" xmlns="" id="{294DE7BE-2BDD-4E48-8A59-267155BEBFB5}"/>
                </a:ext>
              </a:extLst>
            </p:cNvPr>
            <p:cNvSpPr/>
            <p:nvPr>
              <p:custDataLst>
                <p:tags r:id="rId5"/>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圆角矩形 11">
              <a:extLst>
                <a:ext uri="{FF2B5EF4-FFF2-40B4-BE49-F238E27FC236}">
                  <a16:creationId xmlns:a16="http://schemas.microsoft.com/office/drawing/2014/main" xmlns="" id="{20F60E6D-A043-45A0-92ED-AD4066C72DF9}"/>
                </a:ext>
              </a:extLst>
            </p:cNvPr>
            <p:cNvSpPr/>
            <p:nvPr>
              <p:custDataLst>
                <p:tags r:id="rId6"/>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椭圆 13">
              <a:extLst>
                <a:ext uri="{FF2B5EF4-FFF2-40B4-BE49-F238E27FC236}">
                  <a16:creationId xmlns:a16="http://schemas.microsoft.com/office/drawing/2014/main" xmlns="" id="{84BA29AC-438D-4FA8-BA66-17C556A1A175}"/>
                </a:ext>
              </a:extLst>
            </p:cNvPr>
            <p:cNvSpPr/>
            <p:nvPr>
              <p:custDataLst>
                <p:tags r:id="rId7"/>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椭圆 14">
              <a:extLst>
                <a:ext uri="{FF2B5EF4-FFF2-40B4-BE49-F238E27FC236}">
                  <a16:creationId xmlns:a16="http://schemas.microsoft.com/office/drawing/2014/main" xmlns="" id="{D393D23A-4594-4820-89AE-DF47A4FADD40}"/>
                </a:ext>
              </a:extLst>
            </p:cNvPr>
            <p:cNvSpPr/>
            <p:nvPr>
              <p:custDataLst>
                <p:tags r:id="rId8"/>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PA-椭圆 15">
              <a:extLst>
                <a:ext uri="{FF2B5EF4-FFF2-40B4-BE49-F238E27FC236}">
                  <a16:creationId xmlns:a16="http://schemas.microsoft.com/office/drawing/2014/main" xmlns="" id="{258A055A-A037-47A4-AEC8-DB58DAFE6859}"/>
                </a:ext>
              </a:extLst>
            </p:cNvPr>
            <p:cNvSpPr/>
            <p:nvPr>
              <p:custDataLst>
                <p:tags r:id="rId9"/>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PA-椭圆 16">
              <a:extLst>
                <a:ext uri="{FF2B5EF4-FFF2-40B4-BE49-F238E27FC236}">
                  <a16:creationId xmlns:a16="http://schemas.microsoft.com/office/drawing/2014/main" xmlns="" id="{BACA6C05-B2E4-4DE3-9ECF-2B70E5DDE3EA}"/>
                </a:ext>
              </a:extLst>
            </p:cNvPr>
            <p:cNvSpPr/>
            <p:nvPr>
              <p:custDataLst>
                <p:tags r:id="rId10"/>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PA-任意多边形 20">
              <a:extLst>
                <a:ext uri="{FF2B5EF4-FFF2-40B4-BE49-F238E27FC236}">
                  <a16:creationId xmlns:a16="http://schemas.microsoft.com/office/drawing/2014/main" xmlns="" id="{7F272DEC-F73B-4ED7-87A6-568B1D5ECF62}"/>
                </a:ext>
              </a:extLst>
            </p:cNvPr>
            <p:cNvSpPr/>
            <p:nvPr>
              <p:custDataLst>
                <p:tags r:id="rId11"/>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PA-圆角矩形 23">
              <a:extLst>
                <a:ext uri="{FF2B5EF4-FFF2-40B4-BE49-F238E27FC236}">
                  <a16:creationId xmlns:a16="http://schemas.microsoft.com/office/drawing/2014/main" xmlns="" id="{06705690-06C7-45B3-B14F-97952CA82A65}"/>
                </a:ext>
              </a:extLst>
            </p:cNvPr>
            <p:cNvSpPr/>
            <p:nvPr>
              <p:custDataLst>
                <p:tags r:id="rId12"/>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76" name="组合 75">
              <a:extLst>
                <a:ext uri="{FF2B5EF4-FFF2-40B4-BE49-F238E27FC236}">
                  <a16:creationId xmlns:a16="http://schemas.microsoft.com/office/drawing/2014/main" xmlns="" id="{22200DE2-187C-426A-BDBB-765D490099E7}"/>
                </a:ext>
              </a:extLst>
            </p:cNvPr>
            <p:cNvGrpSpPr/>
            <p:nvPr/>
          </p:nvGrpSpPr>
          <p:grpSpPr>
            <a:xfrm>
              <a:off x="1400369" y="3032463"/>
              <a:ext cx="1344891" cy="1126030"/>
              <a:chOff x="4486124" y="1957919"/>
              <a:chExt cx="3219752" cy="2695787"/>
            </a:xfrm>
          </p:grpSpPr>
          <p:grpSp>
            <p:nvGrpSpPr>
              <p:cNvPr id="89" name="组合 88">
                <a:extLst>
                  <a:ext uri="{FF2B5EF4-FFF2-40B4-BE49-F238E27FC236}">
                    <a16:creationId xmlns:a16="http://schemas.microsoft.com/office/drawing/2014/main" xmlns="" id="{51F2B7EF-5898-4E3D-912E-4A59FF87D4C3}"/>
                  </a:ext>
                </a:extLst>
              </p:cNvPr>
              <p:cNvGrpSpPr/>
              <p:nvPr/>
            </p:nvGrpSpPr>
            <p:grpSpPr>
              <a:xfrm>
                <a:off x="4964223" y="1957919"/>
                <a:ext cx="2263554" cy="1926428"/>
                <a:chOff x="3978054" y="3018855"/>
                <a:chExt cx="882650" cy="751191"/>
              </a:xfrm>
            </p:grpSpPr>
            <p:sp>
              <p:nvSpPr>
                <p:cNvPr id="95" name="PA-任意多边形 46">
                  <a:extLst>
                    <a:ext uri="{FF2B5EF4-FFF2-40B4-BE49-F238E27FC236}">
                      <a16:creationId xmlns:a16="http://schemas.microsoft.com/office/drawing/2014/main" xmlns="" id="{96DAB28E-3631-473B-9410-C8F9AD9674BE}"/>
                    </a:ext>
                  </a:extLst>
                </p:cNvPr>
                <p:cNvSpPr/>
                <p:nvPr>
                  <p:custDataLst>
                    <p:tags r:id="rId28"/>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6" name="PA-文本框 47">
                  <a:extLst>
                    <a:ext uri="{FF2B5EF4-FFF2-40B4-BE49-F238E27FC236}">
                      <a16:creationId xmlns:a16="http://schemas.microsoft.com/office/drawing/2014/main" xmlns="" id="{9106C6E2-8155-4FA6-B916-816EC24FF512}"/>
                    </a:ext>
                  </a:extLst>
                </p:cNvPr>
                <p:cNvSpPr txBox="1"/>
                <p:nvPr>
                  <p:custDataLst>
                    <p:tags r:id="rId29"/>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90" name="组合 89">
                <a:extLst>
                  <a:ext uri="{FF2B5EF4-FFF2-40B4-BE49-F238E27FC236}">
                    <a16:creationId xmlns:a16="http://schemas.microsoft.com/office/drawing/2014/main" xmlns="" id="{922F9E06-A57D-41A0-89C2-5E4BD6E44207}"/>
                  </a:ext>
                </a:extLst>
              </p:cNvPr>
              <p:cNvGrpSpPr/>
              <p:nvPr/>
            </p:nvGrpSpPr>
            <p:grpSpPr>
              <a:xfrm>
                <a:off x="4486124" y="4081811"/>
                <a:ext cx="3219752" cy="571895"/>
                <a:chOff x="4994194" y="3180111"/>
                <a:chExt cx="3219752" cy="571895"/>
              </a:xfrm>
            </p:grpSpPr>
            <p:grpSp>
              <p:nvGrpSpPr>
                <p:cNvPr id="91" name="组合 90">
                  <a:extLst>
                    <a:ext uri="{FF2B5EF4-FFF2-40B4-BE49-F238E27FC236}">
                      <a16:creationId xmlns:a16="http://schemas.microsoft.com/office/drawing/2014/main" xmlns="" id="{488C305F-E050-4766-8BB5-49DFE7515103}"/>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93" name="PA-文本框 44">
                    <a:extLst>
                      <a:ext uri="{FF2B5EF4-FFF2-40B4-BE49-F238E27FC236}">
                        <a16:creationId xmlns:a16="http://schemas.microsoft.com/office/drawing/2014/main" xmlns="" id="{7F18629F-7D53-40EC-BFA1-A3E8C0631C83}"/>
                      </a:ext>
                    </a:extLst>
                  </p:cNvPr>
                  <p:cNvSpPr txBox="1"/>
                  <p:nvPr>
                    <p:custDataLst>
                      <p:tags r:id="rId26"/>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4" name="PA-椭圆 45">
                    <a:extLst>
                      <a:ext uri="{FF2B5EF4-FFF2-40B4-BE49-F238E27FC236}">
                        <a16:creationId xmlns:a16="http://schemas.microsoft.com/office/drawing/2014/main" xmlns="" id="{FD3E7635-69C2-44AA-8F0E-A4FCA1B2B889}"/>
                      </a:ext>
                    </a:extLst>
                  </p:cNvPr>
                  <p:cNvSpPr/>
                  <p:nvPr>
                    <p:custDataLst>
                      <p:tags r:id="rId27"/>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2" name="PA-文本框 43">
                  <a:extLst>
                    <a:ext uri="{FF2B5EF4-FFF2-40B4-BE49-F238E27FC236}">
                      <a16:creationId xmlns:a16="http://schemas.microsoft.com/office/drawing/2014/main" xmlns="" id="{E26B8A98-4FE4-4CA8-A21A-B01CCD22FD80}"/>
                    </a:ext>
                  </a:extLst>
                </p:cNvPr>
                <p:cNvSpPr txBox="1"/>
                <p:nvPr>
                  <p:custDataLst>
                    <p:tags r:id="rId25"/>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77" name="PA-文本框 49">
              <a:extLst>
                <a:ext uri="{FF2B5EF4-FFF2-40B4-BE49-F238E27FC236}">
                  <a16:creationId xmlns:a16="http://schemas.microsoft.com/office/drawing/2014/main" xmlns="" id="{CFD930C7-A6FD-4CB4-8031-E055432DF3EF}"/>
                </a:ext>
              </a:extLst>
            </p:cNvPr>
            <p:cNvSpPr txBox="1"/>
            <p:nvPr>
              <p:custDataLst>
                <p:tags r:id="rId13"/>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8" name="PA-文本框 28">
              <a:extLst>
                <a:ext uri="{FF2B5EF4-FFF2-40B4-BE49-F238E27FC236}">
                  <a16:creationId xmlns:a16="http://schemas.microsoft.com/office/drawing/2014/main" xmlns="" id="{36040B75-9020-468D-8BFE-82E668B25710}"/>
                </a:ext>
              </a:extLst>
            </p:cNvPr>
            <p:cNvSpPr txBox="1"/>
            <p:nvPr>
              <p:custDataLst>
                <p:tags r:id="rId14"/>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9" name="PA-文本框 25">
              <a:extLst>
                <a:ext uri="{FF2B5EF4-FFF2-40B4-BE49-F238E27FC236}">
                  <a16:creationId xmlns:a16="http://schemas.microsoft.com/office/drawing/2014/main" xmlns="" id="{D7D1645F-B437-4438-9041-918A7500E244}"/>
                </a:ext>
              </a:extLst>
            </p:cNvPr>
            <p:cNvSpPr txBox="1"/>
            <p:nvPr>
              <p:custDataLst>
                <p:tags r:id="rId1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80" name="PA-圆角矩形 24">
              <a:extLst>
                <a:ext uri="{FF2B5EF4-FFF2-40B4-BE49-F238E27FC236}">
                  <a16:creationId xmlns:a16="http://schemas.microsoft.com/office/drawing/2014/main" xmlns="" id="{C96A59C9-81CD-45C8-A8B8-C5E16A2EBB47}"/>
                </a:ext>
              </a:extLst>
            </p:cNvPr>
            <p:cNvSpPr/>
            <p:nvPr>
              <p:custDataLst>
                <p:tags r:id="rId16"/>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81" name="PA-文本框 29">
              <a:extLst>
                <a:ext uri="{FF2B5EF4-FFF2-40B4-BE49-F238E27FC236}">
                  <a16:creationId xmlns:a16="http://schemas.microsoft.com/office/drawing/2014/main" xmlns="" id="{320BE0EC-1323-470A-810A-C8A7E3D208FB}"/>
                </a:ext>
              </a:extLst>
            </p:cNvPr>
            <p:cNvSpPr txBox="1"/>
            <p:nvPr>
              <p:custDataLst>
                <p:tags r:id="rId17"/>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82" name="PA-文本框 29">
              <a:extLst>
                <a:ext uri="{FF2B5EF4-FFF2-40B4-BE49-F238E27FC236}">
                  <a16:creationId xmlns:a16="http://schemas.microsoft.com/office/drawing/2014/main" xmlns="" id="{F650EEBD-4BED-4CA1-A7E6-FB566F8AA05A}"/>
                </a:ext>
              </a:extLst>
            </p:cNvPr>
            <p:cNvSpPr txBox="1"/>
            <p:nvPr>
              <p:custDataLst>
                <p:tags r:id="rId18"/>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83" name="PA-文本框 25">
              <a:extLst>
                <a:ext uri="{FF2B5EF4-FFF2-40B4-BE49-F238E27FC236}">
                  <a16:creationId xmlns:a16="http://schemas.microsoft.com/office/drawing/2014/main" xmlns="" id="{1D680C3E-1A1E-457F-9319-5C3592B3D383}"/>
                </a:ext>
              </a:extLst>
            </p:cNvPr>
            <p:cNvSpPr txBox="1"/>
            <p:nvPr>
              <p:custDataLst>
                <p:tags r:id="rId19"/>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84" name="PA-文本框 28">
              <a:extLst>
                <a:ext uri="{FF2B5EF4-FFF2-40B4-BE49-F238E27FC236}">
                  <a16:creationId xmlns:a16="http://schemas.microsoft.com/office/drawing/2014/main" xmlns="" id="{23FBC032-B8B9-453B-8837-7162D261AC83}"/>
                </a:ext>
              </a:extLst>
            </p:cNvPr>
            <p:cNvSpPr txBox="1"/>
            <p:nvPr>
              <p:custDataLst>
                <p:tags r:id="rId2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5" name="PA-文本框 48">
              <a:extLst>
                <a:ext uri="{FF2B5EF4-FFF2-40B4-BE49-F238E27FC236}">
                  <a16:creationId xmlns:a16="http://schemas.microsoft.com/office/drawing/2014/main" xmlns="" id="{AA506253-3E6B-4C0E-B217-F3877D83CEEE}"/>
                </a:ext>
              </a:extLst>
            </p:cNvPr>
            <p:cNvSpPr txBox="1"/>
            <p:nvPr>
              <p:custDataLst>
                <p:tags r:id="rId21"/>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86" name="PA-文本框 38">
              <a:extLst>
                <a:ext uri="{FF2B5EF4-FFF2-40B4-BE49-F238E27FC236}">
                  <a16:creationId xmlns:a16="http://schemas.microsoft.com/office/drawing/2014/main" xmlns="" id="{83D8F876-C5E8-489A-8C4A-00AEF32AB687}"/>
                </a:ext>
              </a:extLst>
            </p:cNvPr>
            <p:cNvSpPr txBox="1"/>
            <p:nvPr>
              <p:custDataLst>
                <p:tags r:id="rId22"/>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7" name="PA-文本框 38">
              <a:extLst>
                <a:ext uri="{FF2B5EF4-FFF2-40B4-BE49-F238E27FC236}">
                  <a16:creationId xmlns:a16="http://schemas.microsoft.com/office/drawing/2014/main" xmlns="" id="{F19FF897-25A5-40F4-9D89-8AC98480DC1C}"/>
                </a:ext>
              </a:extLst>
            </p:cNvPr>
            <p:cNvSpPr txBox="1"/>
            <p:nvPr>
              <p:custDataLst>
                <p:tags r:id="rId23"/>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8" name="PA-文本框 48">
              <a:extLst>
                <a:ext uri="{FF2B5EF4-FFF2-40B4-BE49-F238E27FC236}">
                  <a16:creationId xmlns:a16="http://schemas.microsoft.com/office/drawing/2014/main" xmlns="" id="{AD25A3A6-62CC-466F-BA93-81697508C592}"/>
                </a:ext>
              </a:extLst>
            </p:cNvPr>
            <p:cNvSpPr txBox="1"/>
            <p:nvPr>
              <p:custDataLst>
                <p:tags r:id="rId24"/>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sp>
        <p:nvSpPr>
          <p:cNvPr id="189" name="文本框 188">
            <a:extLst>
              <a:ext uri="{FF2B5EF4-FFF2-40B4-BE49-F238E27FC236}">
                <a16:creationId xmlns:a16="http://schemas.microsoft.com/office/drawing/2014/main" xmlns="" id="{71870422-EB08-42EF-A939-1F9FD1207B4E}"/>
              </a:ext>
            </a:extLst>
          </p:cNvPr>
          <p:cNvSpPr txBox="1"/>
          <p:nvPr/>
        </p:nvSpPr>
        <p:spPr>
          <a:xfrm>
            <a:off x="723900" y="3846552"/>
            <a:ext cx="4041322" cy="400110"/>
          </a:xfrm>
          <a:prstGeom prst="rect">
            <a:avLst/>
          </a:prstGeom>
          <a:noFill/>
        </p:spPr>
        <p:txBody>
          <a:bodyPr wrap="square" rtlCol="0">
            <a:spAutoFit/>
          </a:bodyPr>
          <a:lstStyle/>
          <a:p>
            <a:r>
              <a:rPr lang="en-US" altLang="zh-CN" sz="20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91" name="文本框 190">
            <a:extLst>
              <a:ext uri="{FF2B5EF4-FFF2-40B4-BE49-F238E27FC236}">
                <a16:creationId xmlns:a16="http://schemas.microsoft.com/office/drawing/2014/main" xmlns="" id="{59576396-FB2B-4A30-9DAA-2A5AC99D4399}"/>
              </a:ext>
            </a:extLst>
          </p:cNvPr>
          <p:cNvSpPr txBox="1"/>
          <p:nvPr/>
        </p:nvSpPr>
        <p:spPr>
          <a:xfrm>
            <a:off x="676275" y="2332077"/>
            <a:ext cx="6083300"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en-US" altLang="zh-CN" sz="5400" dirty="0"/>
              <a:t>PART 01</a:t>
            </a:r>
            <a:endParaRPr lang="zh-CN" altLang="en-US" sz="5400" dirty="0"/>
          </a:p>
        </p:txBody>
      </p:sp>
      <p:sp>
        <p:nvSpPr>
          <p:cNvPr id="194" name="PA-圆角矩形 11">
            <a:extLst>
              <a:ext uri="{FF2B5EF4-FFF2-40B4-BE49-F238E27FC236}">
                <a16:creationId xmlns:a16="http://schemas.microsoft.com/office/drawing/2014/main" xmlns="" id="{C245A6EC-29A0-48D0-B3D2-13A4FE69E3FD}"/>
              </a:ext>
            </a:extLst>
          </p:cNvPr>
          <p:cNvSpPr/>
          <p:nvPr>
            <p:custDataLst>
              <p:tags r:id="rId1"/>
            </p:custDataLst>
          </p:nvPr>
        </p:nvSpPr>
        <p:spPr>
          <a:xfrm>
            <a:off x="775649" y="4529360"/>
            <a:ext cx="2209180" cy="646014"/>
          </a:xfrm>
          <a:prstGeom prst="roundRect">
            <a:avLst>
              <a:gd name="adj" fmla="val 46698"/>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546F90">
                    <a:alpha val="49000"/>
                  </a:srgbClr>
                </a:gs>
              </a:gsLst>
              <a:lin ang="4800000" scaled="0"/>
              <a:tileRect/>
            </a:gradFill>
          </a:ln>
          <a:effectLst>
            <a:outerShdw blurRad="177800" dist="241300" dir="2700000" algn="tl" rotWithShape="0">
              <a:srgbClr val="546F90">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PA-椭圆 13">
            <a:extLst>
              <a:ext uri="{FF2B5EF4-FFF2-40B4-BE49-F238E27FC236}">
                <a16:creationId xmlns:a16="http://schemas.microsoft.com/office/drawing/2014/main" xmlns="" id="{0658DDF5-0D12-4FCC-94F5-9874CDADB34C}"/>
              </a:ext>
            </a:extLst>
          </p:cNvPr>
          <p:cNvSpPr/>
          <p:nvPr>
            <p:custDataLst>
              <p:tags r:id="rId2"/>
            </p:custDataLst>
          </p:nvPr>
        </p:nvSpPr>
        <p:spPr>
          <a:xfrm>
            <a:off x="2451768" y="4665493"/>
            <a:ext cx="386681" cy="386681"/>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PA-文本框 49">
            <a:extLst>
              <a:ext uri="{FF2B5EF4-FFF2-40B4-BE49-F238E27FC236}">
                <a16:creationId xmlns:a16="http://schemas.microsoft.com/office/drawing/2014/main" xmlns="" id="{CB80DB9C-9230-43D4-980B-F562393D6219}"/>
              </a:ext>
            </a:extLst>
          </p:cNvPr>
          <p:cNvSpPr txBox="1"/>
          <p:nvPr>
            <p:custDataLst>
              <p:tags r:id="rId3"/>
            </p:custDataLst>
          </p:nvPr>
        </p:nvSpPr>
        <p:spPr>
          <a:xfrm>
            <a:off x="899888" y="4680518"/>
            <a:ext cx="1613043" cy="369332"/>
          </a:xfrm>
          <a:prstGeom prst="rect">
            <a:avLst/>
          </a:prstGeom>
          <a:noFill/>
        </p:spPr>
        <p:txBody>
          <a:bodyPr wrap="square" rtlCol="0">
            <a:spAutoFit/>
          </a:bodyPr>
          <a:lstStyle>
            <a:defPPr>
              <a:defRPr lang="zh-CN"/>
            </a:defPPr>
            <a:lvl1pPr algn="ctr">
              <a:defRPr cap="all">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en-US" altLang="zh-CN" dirty="0"/>
              <a:t>Read  More</a:t>
            </a:r>
            <a:endParaRPr lang="zh-CN" altLang="en-US" dirty="0"/>
          </a:p>
        </p:txBody>
      </p:sp>
      <p:pic>
        <p:nvPicPr>
          <p:cNvPr id="204" name="图形 203">
            <a:extLst>
              <a:ext uri="{FF2B5EF4-FFF2-40B4-BE49-F238E27FC236}">
                <a16:creationId xmlns:a16="http://schemas.microsoft.com/office/drawing/2014/main" xmlns="" id="{6ADBBD17-B117-4B7D-A93B-B62A13003964}"/>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asvg="http://schemas.microsoft.com/office/drawing/2016/SVG/main" xmlns="" r:embed="rId84"/>
              </a:ext>
            </a:extLst>
          </a:blip>
          <a:stretch>
            <a:fillRect/>
          </a:stretch>
        </p:blipFill>
        <p:spPr>
          <a:xfrm rot="5400000">
            <a:off x="2467927" y="4671396"/>
            <a:ext cx="361950" cy="361950"/>
          </a:xfrm>
          <a:prstGeom prst="rect">
            <a:avLst/>
          </a:prstGeom>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3277707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6A71B97-4286-41C1-9C36-2C05120DA9F8}"/>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7776AF72-8CD9-4627-94FB-AD7B2EE25C63}"/>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E989A53E-02F9-451A-AEC7-70F5E59DADDE}"/>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6C94E5B5-57E3-42AB-A9A2-A4F89DC8EAEC}"/>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1C28C71-B087-4502-8103-33920C75831E}"/>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D9B5CEA5-28F4-4DD4-8CB9-0045DACEFC64}"/>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90A462D1-176F-4687-B660-ECA1FF66E841}"/>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A039AE52-1310-41E9-A64C-0F0A34AFEEC8}"/>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C5737FB2-828B-4539-AED9-DC32590B8629}"/>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E76127F-8389-49D3-AD41-76D4979EF7FD}"/>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48E9082D-0369-4D25-9DB8-E4D2C8EB923F}"/>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1A6643C-186A-4360-A912-050D85960A0A}"/>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E91DFD00-1AE2-4528-BA93-00925A16CE7B}"/>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7582A59-0075-40A9-B930-117FF4F069D4}"/>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D4ED80E6-14BB-4A01-9F32-F033D537B53E}"/>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80F9E52-8661-4623-B79B-B5AB1D6D7E71}"/>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9876262-DE12-4C65-B10E-B7766E6E97E4}"/>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8CEE33F7-2E42-4128-838C-B98B3BDAB32A}"/>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A1E62D04-87D5-4E94-A84B-0270A2287DBE}"/>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E2D7FC3-0C11-482F-A9B9-0A5B14C78A3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B0C83C45-2CC6-486A-8D7D-1D7E5DBB5E27}"/>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650E4B02-F284-4CD6-9004-6D2DAE921AB5}"/>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12FFB0D6-609D-42E5-B32B-F78BD68F405A}"/>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DA2B7FB6-FEA7-4BFA-875D-1DF909B1F1DD}"/>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99833830-EAD7-4FFF-BCF8-EC9C57BD539A}"/>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5F57D644-37ED-4A13-A223-B6A05934D2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6DEF90A-32CF-4FC2-AE3B-045EF6AD1CBA}"/>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75A70186-65A1-4198-970E-4DCF65F0817E}"/>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27D6A538-EB9D-461A-868C-A4724CD27A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A6A02DB-FCD3-44CF-9FA7-FA9047980B9E}"/>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E560F719-A6B4-42AD-B440-469CA75FB058}"/>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7A62394-C564-446F-B52C-CA8C86AA1244}"/>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657DBD91-A33B-4EB3-A2F8-13E366E4AE31}"/>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0B3B9AF-52BC-4E8F-9704-6874696082B7}"/>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D58841B-1069-4BDF-86F6-C6CFD2065B66}"/>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D1E91E8E-1596-4050-9187-0BE4A169A513}"/>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CA7AF0E6-3E9A-461B-8DBF-36A820A34EEC}"/>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7FA059F9-CADF-448D-BD9A-45EB8D35CB3D}"/>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15CC24E-6784-478F-A7BF-14A3676CCD17}"/>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07A43854-4C3D-4587-9038-0113D8D9D834}"/>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6174BEF8-6866-4E68-BEA7-87FAADB5F913}"/>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625C41F1-E2AB-469C-B24C-914253071F70}"/>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337A5316-942A-45DA-90FD-0512A509279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51EC96C0-861A-4655-97EC-E728941B7527}"/>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E7E7A4C6-775C-4E27-9FB5-63F92918DFCC}"/>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954155E-62DB-43B6-A798-8B06F99D54E2}"/>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047E3AF-33EE-4688-B3F3-1C8275ADF8E8}"/>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6FB36512-A064-451C-AF63-368CAB1B556D}"/>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D461FEC-72DC-4C1C-A77A-4B04BF006B11}"/>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FCD21567-4556-4B7F-951C-59237580367A}"/>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982E907-0F5D-47DC-A23A-7A6A6E0F59C1}"/>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88F6994-84A6-4594-942F-7E0A836A04D8}"/>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A1C5FC2A-5262-40E2-ABF0-1D14D3507739}"/>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DBAE546C-6C0A-486D-846A-3F4A3C72B882}"/>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8EB8EBF0-11FC-4F5B-8BA3-609F6351AE65}"/>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22D9ABA-73FB-4A3C-939E-8286649B8EE5}"/>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FC448B4-C39B-4C48-BDD7-36B559C6417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50937B45-8AB7-4EEC-9E5A-95BDF36A8D51}"/>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9EBB90A-1A29-4DB0-8253-6D8925BD6160}"/>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EA8F937-DFBC-4B6A-BB03-AF8E88E4FCC2}"/>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8D86A914-4242-4D00-A7F9-1E11E211AEDA}"/>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B4EAAF2A-AA79-4460-AF93-E483E5FE458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0DC1AF20-2DE1-4E5F-8AF4-C4CD85BD3584}"/>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ED00AD2-38B9-45E1-9BB0-F8E4D3BCF874}"/>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3C3A8BD9-CBCA-48E3-AAB1-EBD2475AE38B}"/>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81AD9E54-BF79-4E1A-AB28-02651D4502F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1A334111-ADD1-459B-AFE1-BCB15DB1E72D}"/>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81A434A6-D5CE-4CB8-A290-76BADA4842C4}"/>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DCE100F6-C3D8-4C9F-8119-CEFEDEC93330}"/>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5F0A2087-17B1-43B7-B962-055227B20A27}"/>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EF540DC7-B5BE-496C-ABD5-524F883269C1}"/>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270E28DD-298A-4E34-AFD6-B4FACF591E9F}"/>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0BBD63F3-2497-479C-A575-078D9EB1FF4A}"/>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B096FB89-A058-4D49-972D-E6A1741C9FAA}"/>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EA59E9F7-B363-4774-8902-9D740BBF5421}"/>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7B0463C4-89D7-449F-B3C1-DB545B4F4CDC}"/>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AA65F2BB-B417-4A4E-9B98-E8DD252922D7}"/>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0635EB9C-5C3B-42B1-A445-18D0B4FCF667}"/>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204B848-359C-4CAF-9D07-4EC5C5BF0152}"/>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1168214F-2430-4F32-8705-EDF3B05FA1A7}"/>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0AA29E82-A0B3-4868-80E4-6F1DCDA971BC}"/>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F79404A6-75F4-4AE5-A5E0-5B992296865E}"/>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67D02280-B1D3-4FFE-AF37-8CAD9C4DCE7D}"/>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1FB7DDBC-00A0-428B-A91F-797AB8749C9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B47DBE9D-21B5-4101-B927-1DF3DD6964BD}"/>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EED67440-23E1-4DD3-8E64-C2655EE79A98}"/>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548411C2-C01A-42BB-97D5-943D9681756A}"/>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593B1DA2-EE88-49A2-A1AF-4ED9928E740D}"/>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041D2809-4B6F-48D4-A26B-F910DFC72E09}"/>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53E33F1D-A9BD-47E9-9B9C-B55175EABE61}"/>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5" name="矩形: 圆角 94">
            <a:extLst>
              <a:ext uri="{FF2B5EF4-FFF2-40B4-BE49-F238E27FC236}">
                <a16:creationId xmlns:a16="http://schemas.microsoft.com/office/drawing/2014/main" xmlns="" id="{66A70A0C-9EC4-4AB4-910F-2B112336C22F}"/>
              </a:ext>
            </a:extLst>
          </p:cNvPr>
          <p:cNvSpPr/>
          <p:nvPr/>
        </p:nvSpPr>
        <p:spPr>
          <a:xfrm>
            <a:off x="4326228" y="1587500"/>
            <a:ext cx="7465721" cy="4644118"/>
          </a:xfrm>
          <a:prstGeom prst="roundRect">
            <a:avLst>
              <a:gd name="adj" fmla="val 4787"/>
            </a:avLst>
          </a:prstGeom>
          <a:solidFill>
            <a:srgbClr val="D4E0ED"/>
          </a:solidFill>
          <a:ln w="254000">
            <a:gradFill flip="none" rotWithShape="1">
              <a:gsLst>
                <a:gs pos="44000">
                  <a:schemeClr val="bg1">
                    <a:alpha val="68000"/>
                  </a:schemeClr>
                </a:gs>
                <a:gs pos="56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xmlns="" id="{08A9E252-1586-4B11-B0CB-F7148DCC5017}"/>
              </a:ext>
            </a:extLst>
          </p:cNvPr>
          <p:cNvSpPr/>
          <p:nvPr/>
        </p:nvSpPr>
        <p:spPr>
          <a:xfrm>
            <a:off x="0" y="1508579"/>
            <a:ext cx="2685143" cy="4717142"/>
          </a:xfrm>
          <a:prstGeom prst="rect">
            <a:avLst/>
          </a:prstGeom>
          <a:solidFill>
            <a:srgbClr val="D4E0ED"/>
          </a:solidFill>
          <a:ln w="254000">
            <a:gradFill flip="none" rotWithShape="1">
              <a:gsLst>
                <a:gs pos="47000">
                  <a:schemeClr val="bg1">
                    <a:lumMod val="30000"/>
                    <a:lumOff val="70000"/>
                    <a:alpha val="66000"/>
                  </a:schemeClr>
                </a:gs>
                <a:gs pos="59000">
                  <a:srgbClr val="D4E1ED">
                    <a:lumMod val="63000"/>
                    <a:alpha val="79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a:extLst>
              <a:ext uri="{FF2B5EF4-FFF2-40B4-BE49-F238E27FC236}">
                <a16:creationId xmlns:a16="http://schemas.microsoft.com/office/drawing/2014/main" xmlns="" id="{EDAA2921-470B-49C5-8E30-434EEE00B8C7}"/>
              </a:ext>
            </a:extLst>
          </p:cNvPr>
          <p:cNvCxnSpPr/>
          <p:nvPr/>
        </p:nvCxnSpPr>
        <p:spPr>
          <a:xfrm>
            <a:off x="893612" y="3111444"/>
            <a:ext cx="0" cy="1915886"/>
          </a:xfrm>
          <a:prstGeom prst="line">
            <a:avLst/>
          </a:prstGeom>
          <a:ln>
            <a:solidFill>
              <a:srgbClr val="E4ECF4"/>
            </a:solidFill>
          </a:ln>
          <a:effectLst>
            <a:outerShdw dist="12700" dir="8100000" algn="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DFBFC7C5-76BC-46F6-8B2A-BFF8A42C79FF}"/>
              </a:ext>
            </a:extLst>
          </p:cNvPr>
          <p:cNvCxnSpPr/>
          <p:nvPr/>
        </p:nvCxnSpPr>
        <p:spPr>
          <a:xfrm>
            <a:off x="6552498" y="3111444"/>
            <a:ext cx="76925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8" name="矩形 107">
            <a:extLst>
              <a:ext uri="{FF2B5EF4-FFF2-40B4-BE49-F238E27FC236}">
                <a16:creationId xmlns:a16="http://schemas.microsoft.com/office/drawing/2014/main" xmlns="" id="{CB0AB9E7-3BA2-43F0-ABEC-DCEF8D84C32F}"/>
              </a:ext>
            </a:extLst>
          </p:cNvPr>
          <p:cNvSpPr/>
          <p:nvPr/>
        </p:nvSpPr>
        <p:spPr>
          <a:xfrm>
            <a:off x="6457628" y="3147825"/>
            <a:ext cx="4878805" cy="595356"/>
          </a:xfrm>
          <a:prstGeom prst="rect">
            <a:avLst/>
          </a:prstGeom>
        </p:spPr>
        <p:txBody>
          <a:bodyPr wrap="square">
            <a:spAutoFit/>
          </a:bodyPr>
          <a:lstStyle/>
          <a:p>
            <a:pPr>
              <a:lnSpc>
                <a:spcPct val="120000"/>
              </a:lnSpc>
            </a:pPr>
            <a:r>
              <a:rPr lang="zh-CN" altLang="en-US"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本</a:t>
            </a: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模板由设计师叶宏泽演示作品，重点制作新潮设计，同时注重研究</a:t>
            </a:r>
            <a:r>
              <a:rPr lang="en-US" altLang="zh-CN"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14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新风格，探索流行趋势，本套模板可免费商业</a:t>
            </a:r>
          </a:p>
        </p:txBody>
      </p:sp>
      <p:sp>
        <p:nvSpPr>
          <p:cNvPr id="109" name="矩形 108">
            <a:extLst>
              <a:ext uri="{FF2B5EF4-FFF2-40B4-BE49-F238E27FC236}">
                <a16:creationId xmlns:a16="http://schemas.microsoft.com/office/drawing/2014/main" xmlns="" id="{3FD44B90-710F-406E-8FAB-85694FA78953}"/>
              </a:ext>
            </a:extLst>
          </p:cNvPr>
          <p:cNvSpPr/>
          <p:nvPr/>
        </p:nvSpPr>
        <p:spPr>
          <a:xfrm>
            <a:off x="6435692" y="3800182"/>
            <a:ext cx="4878805" cy="1077154"/>
          </a:xfrm>
          <a:prstGeom prst="rect">
            <a:avLst/>
          </a:prstGeom>
        </p:spPr>
        <p:txBody>
          <a:bodyPr wrap="square">
            <a:spAutoFit/>
          </a:bodyPr>
          <a:lstStyle/>
          <a:p>
            <a:pP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 while focusing on the research of new style of PPT and exploring the trend of fashion. This set of template is free for business</a:t>
            </a:r>
            <a:endParaRPr lang="zh-CN" altLang="en-US"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nvGrpSpPr>
          <p:cNvPr id="97" name="组合 96">
            <a:extLst>
              <a:ext uri="{FF2B5EF4-FFF2-40B4-BE49-F238E27FC236}">
                <a16:creationId xmlns:a16="http://schemas.microsoft.com/office/drawing/2014/main" xmlns="" id="{5FA5959B-9D26-426B-BB52-8CE2889CC16A}"/>
              </a:ext>
            </a:extLst>
          </p:cNvPr>
          <p:cNvGrpSpPr/>
          <p:nvPr/>
        </p:nvGrpSpPr>
        <p:grpSpPr>
          <a:xfrm>
            <a:off x="679305" y="2051050"/>
            <a:ext cx="400110" cy="1122855"/>
            <a:chOff x="679305" y="2051050"/>
            <a:chExt cx="400110" cy="1122855"/>
          </a:xfrm>
        </p:grpSpPr>
        <p:sp>
          <p:nvSpPr>
            <p:cNvPr id="148" name="PA-圆角矩形 23">
              <a:extLst>
                <a:ext uri="{FF2B5EF4-FFF2-40B4-BE49-F238E27FC236}">
                  <a16:creationId xmlns:a16="http://schemas.microsoft.com/office/drawing/2014/main" xmlns="" id="{64BF7A6F-023D-4231-BF43-C993DB162D34}"/>
                </a:ext>
              </a:extLst>
            </p:cNvPr>
            <p:cNvSpPr/>
            <p:nvPr>
              <p:custDataLst>
                <p:tags r:id="rId1"/>
              </p:custDataLst>
            </p:nvPr>
          </p:nvSpPr>
          <p:spPr>
            <a:xfrm rot="5400000">
              <a:off x="372908" y="2399100"/>
              <a:ext cx="1031781" cy="335682"/>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49" name="文本框 148">
              <a:extLst>
                <a:ext uri="{FF2B5EF4-FFF2-40B4-BE49-F238E27FC236}">
                  <a16:creationId xmlns:a16="http://schemas.microsoft.com/office/drawing/2014/main" xmlns="" id="{B004CB7D-DAE6-4DED-BF99-1D43D8CE9012}"/>
                </a:ext>
              </a:extLst>
            </p:cNvPr>
            <p:cNvSpPr txBox="1"/>
            <p:nvPr/>
          </p:nvSpPr>
          <p:spPr>
            <a:xfrm rot="5400000">
              <a:off x="396112" y="2490603"/>
              <a:ext cx="966495" cy="400110"/>
            </a:xfrm>
            <a:prstGeom prst="rect">
              <a:avLst/>
            </a:prstGeom>
            <a:noFill/>
          </p:spPr>
          <p:txBody>
            <a:bodyPr wrap="square" rtlCol="0">
              <a:spAutoFit/>
            </a:bodyPr>
            <a:lstStyle/>
            <a:p>
              <a:r>
                <a:rPr lang="en-US" altLang="zh-CN"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2020</a:t>
              </a:r>
              <a:endParaRPr lang="zh-CN" altLang="en-US"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pic>
        <p:nvPicPr>
          <p:cNvPr id="96" name="图片 95">
            <a:extLst>
              <a:ext uri="{FF2B5EF4-FFF2-40B4-BE49-F238E27FC236}">
                <a16:creationId xmlns:a16="http://schemas.microsoft.com/office/drawing/2014/main" xmlns="" id="{A4A77272-8E77-4C9F-979A-EAC2071CC7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986" y="2295380"/>
            <a:ext cx="4343400" cy="2895601"/>
          </a:xfrm>
          <a:prstGeom prst="roundRect">
            <a:avLst>
              <a:gd name="adj" fmla="val 7922"/>
            </a:avLst>
          </a:prstGeom>
          <a:solidFill>
            <a:srgbClr val="D4E0ED"/>
          </a:solidFill>
          <a:ln w="254000">
            <a:gradFill flip="none" rotWithShape="1">
              <a:gsLst>
                <a:gs pos="47000">
                  <a:schemeClr val="bg1">
                    <a:lumMod val="30000"/>
                    <a:lumOff val="70000"/>
                    <a:alpha val="66000"/>
                  </a:schemeClr>
                </a:gs>
                <a:gs pos="59000">
                  <a:srgbClr val="D4E1ED">
                    <a:lumMod val="63000"/>
                    <a:alpha val="79000"/>
                  </a:srgbClr>
                </a:gs>
              </a:gsLst>
              <a:lin ang="2700000" scaled="1"/>
              <a:tileRect/>
            </a:gradFill>
          </a:ln>
          <a:effectLst>
            <a:softEdge rad="203200"/>
          </a:effectLst>
        </p:spPr>
      </p:pic>
      <p:sp>
        <p:nvSpPr>
          <p:cNvPr id="110" name="文本框 109">
            <a:extLst>
              <a:ext uri="{FF2B5EF4-FFF2-40B4-BE49-F238E27FC236}">
                <a16:creationId xmlns:a16="http://schemas.microsoft.com/office/drawing/2014/main" xmlns="" id="{872E535F-780B-4D9C-92B7-3EF3B4632C91}"/>
              </a:ext>
            </a:extLst>
          </p:cNvPr>
          <p:cNvSpPr txBox="1"/>
          <p:nvPr/>
        </p:nvSpPr>
        <p:spPr>
          <a:xfrm>
            <a:off x="4009628" y="4756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11" name="文本框 110">
            <a:extLst>
              <a:ext uri="{FF2B5EF4-FFF2-40B4-BE49-F238E27FC236}">
                <a16:creationId xmlns:a16="http://schemas.microsoft.com/office/drawing/2014/main" xmlns="" id="{2274B2EE-595B-4AE9-B827-CBD4EE2A2344}"/>
              </a:ext>
            </a:extLst>
          </p:cNvPr>
          <p:cNvSpPr txBox="1"/>
          <p:nvPr/>
        </p:nvSpPr>
        <p:spPr>
          <a:xfrm>
            <a:off x="4067175" y="11509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13" name="文本框 112">
            <a:extLst>
              <a:ext uri="{FF2B5EF4-FFF2-40B4-BE49-F238E27FC236}">
                <a16:creationId xmlns:a16="http://schemas.microsoft.com/office/drawing/2014/main" xmlns="" id="{5B91DC21-3C1E-4F43-9BE1-C42BCAE14823}"/>
              </a:ext>
            </a:extLst>
          </p:cNvPr>
          <p:cNvSpPr txBox="1"/>
          <p:nvPr/>
        </p:nvSpPr>
        <p:spPr>
          <a:xfrm>
            <a:off x="6438900" y="2369250"/>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000" dirty="0">
                <a:effectLst>
                  <a:outerShdw blurRad="50800" dist="38100" dir="13500000" algn="br" rotWithShape="0">
                    <a:schemeClr val="bg1">
                      <a:alpha val="40000"/>
                    </a:schemeClr>
                  </a:outerShdw>
                </a:effectLst>
              </a:rPr>
              <a:t>在此输入标题</a:t>
            </a:r>
          </a:p>
        </p:txBody>
      </p:sp>
      <p:sp>
        <p:nvSpPr>
          <p:cNvPr id="114" name="文本框 113">
            <a:extLst>
              <a:ext uri="{FF2B5EF4-FFF2-40B4-BE49-F238E27FC236}">
                <a16:creationId xmlns:a16="http://schemas.microsoft.com/office/drawing/2014/main" xmlns="" id="{F382D62E-6BBD-411A-83BF-0BDDB0DC6034}"/>
              </a:ext>
            </a:extLst>
          </p:cNvPr>
          <p:cNvSpPr txBox="1"/>
          <p:nvPr/>
        </p:nvSpPr>
        <p:spPr>
          <a:xfrm>
            <a:off x="6447150" y="2721135"/>
            <a:ext cx="1872710" cy="307777"/>
          </a:xfrm>
          <a:prstGeom prst="rect">
            <a:avLst/>
          </a:prstGeom>
          <a:noFill/>
        </p:spPr>
        <p:txBody>
          <a:bodyPr wrap="square" rtlCol="0">
            <a:spAutoFit/>
          </a:bodyPr>
          <a:lstStyle/>
          <a:p>
            <a:r>
              <a:rPr lang="en-US" altLang="zh-CN" sz="1400" cap="all" dirty="0">
                <a:solidFill>
                  <a:srgbClr val="516070"/>
                </a:solidFill>
                <a:latin typeface="+mj-ea"/>
                <a:ea typeface="+mj-ea"/>
                <a:cs typeface="阿里巴巴普惠体 L" panose="00020600040101010101" pitchFamily="18" charset="-122"/>
              </a:rPr>
              <a:t>ADD YOUR TITLE</a:t>
            </a:r>
          </a:p>
        </p:txBody>
      </p:sp>
    </p:spTree>
    <p:extLst>
      <p:ext uri="{BB962C8B-B14F-4D97-AF65-F5344CB8AC3E}">
        <p14:creationId xmlns:p14="http://schemas.microsoft.com/office/powerpoint/2010/main" val="3343317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xmlns="" id="{319FE5B5-B045-48C1-8981-B0298F4770DF}"/>
              </a:ext>
            </a:extLst>
          </p:cNvPr>
          <p:cNvSpPr/>
          <p:nvPr/>
        </p:nvSpPr>
        <p:spPr>
          <a:xfrm>
            <a:off x="10655300" y="1587500"/>
            <a:ext cx="1666082" cy="4724400"/>
          </a:xfrm>
          <a:prstGeom prst="roundRect">
            <a:avLst>
              <a:gd name="adj" fmla="val 17185"/>
            </a:avLst>
          </a:prstGeom>
          <a:solidFill>
            <a:srgbClr val="D4E0ED"/>
          </a:solidFill>
          <a:ln w="254000">
            <a:gradFill flip="none" rotWithShape="1">
              <a:gsLst>
                <a:gs pos="53000">
                  <a:schemeClr val="bg1">
                    <a:alpha val="68000"/>
                  </a:schemeClr>
                </a:gs>
                <a:gs pos="7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86604D07-26F1-4842-BA54-16D685DD7930}"/>
              </a:ext>
            </a:extLst>
          </p:cNvPr>
          <p:cNvSpPr/>
          <p:nvPr/>
        </p:nvSpPr>
        <p:spPr>
          <a:xfrm>
            <a:off x="6438734" y="1587500"/>
            <a:ext cx="3635708" cy="4724400"/>
          </a:xfrm>
          <a:prstGeom prst="roundRect">
            <a:avLst>
              <a:gd name="adj" fmla="val 12449"/>
            </a:avLst>
          </a:prstGeom>
          <a:solidFill>
            <a:srgbClr val="D4E0ED"/>
          </a:solidFill>
          <a:ln w="254000">
            <a:gradFill flip="none" rotWithShape="1">
              <a:gsLst>
                <a:gs pos="42000">
                  <a:schemeClr val="bg1">
                    <a:lumMod val="30000"/>
                    <a:lumOff val="70000"/>
                    <a:alpha val="66000"/>
                  </a:schemeClr>
                </a:gs>
                <a:gs pos="56000">
                  <a:srgbClr val="D4E1ED">
                    <a:lumMod val="63000"/>
                    <a:alpha val="79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xmlns="" id="{2A6F1E21-EB7C-4537-8D08-4F72C3798D2F}"/>
              </a:ext>
            </a:extLst>
          </p:cNvPr>
          <p:cNvSpPr/>
          <p:nvPr/>
        </p:nvSpPr>
        <p:spPr>
          <a:xfrm>
            <a:off x="2154071" y="1587500"/>
            <a:ext cx="3635708" cy="4724400"/>
          </a:xfrm>
          <a:prstGeom prst="roundRect">
            <a:avLst>
              <a:gd name="adj" fmla="val 12449"/>
            </a:avLst>
          </a:prstGeom>
          <a:solidFill>
            <a:srgbClr val="D4E0ED"/>
          </a:solidFill>
          <a:ln w="254000">
            <a:gradFill flip="none" rotWithShape="1">
              <a:gsLst>
                <a:gs pos="42000">
                  <a:schemeClr val="bg1">
                    <a:lumMod val="30000"/>
                    <a:lumOff val="70000"/>
                    <a:alpha val="66000"/>
                  </a:schemeClr>
                </a:gs>
                <a:gs pos="56000">
                  <a:srgbClr val="D4E1ED">
                    <a:lumMod val="63000"/>
                    <a:alpha val="79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xmlns="" id="{28C4A708-EA35-41BC-832E-48CF8E8F0D4B}"/>
              </a:ext>
            </a:extLst>
          </p:cNvPr>
          <p:cNvSpPr/>
          <p:nvPr/>
        </p:nvSpPr>
        <p:spPr>
          <a:xfrm>
            <a:off x="-152400" y="1587500"/>
            <a:ext cx="1666082" cy="4724400"/>
          </a:xfrm>
          <a:prstGeom prst="roundRect">
            <a:avLst>
              <a:gd name="adj" fmla="val 17185"/>
            </a:avLst>
          </a:prstGeom>
          <a:solidFill>
            <a:srgbClr val="D4E0ED"/>
          </a:solidFill>
          <a:ln w="254000">
            <a:gradFill flip="none" rotWithShape="1">
              <a:gsLst>
                <a:gs pos="53000">
                  <a:schemeClr val="bg1">
                    <a:alpha val="68000"/>
                  </a:schemeClr>
                </a:gs>
                <a:gs pos="76000">
                  <a:srgbClr val="D4E1ED">
                    <a:lumMod val="75000"/>
                  </a:srgbClr>
                </a:gs>
              </a:gsLst>
              <a:path path="circle">
                <a:fillToRect r="100000" b="100000"/>
              </a:path>
              <a:tileRect l="-100000" t="-100000"/>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6B9A3AEE-C35B-435C-B3F1-814C16EDBEF2}"/>
              </a:ext>
            </a:extLst>
          </p:cNvPr>
          <p:cNvPicPr>
            <a:picLocks noChangeAspect="1"/>
          </p:cNvPicPr>
          <p:nvPr/>
        </p:nvPicPr>
        <p:blipFill rotWithShape="1">
          <a:blip r:embed="rId4"/>
          <a:srcRect l="17662" t="20538" r="16385" b="13441"/>
          <a:stretch/>
        </p:blipFill>
        <p:spPr>
          <a:xfrm>
            <a:off x="6936041" y="2075292"/>
            <a:ext cx="2641096" cy="1762597"/>
          </a:xfrm>
          <a:prstGeom prst="roundRect">
            <a:avLst>
              <a:gd name="adj" fmla="val 7300"/>
            </a:avLst>
          </a:prstGeom>
          <a:effectLst>
            <a:innerShdw blurRad="63500" dist="50800" dir="16200000">
              <a:srgbClr val="546F90">
                <a:alpha val="50000"/>
              </a:srgbClr>
            </a:innerShdw>
          </a:effectLst>
        </p:spPr>
      </p:pic>
      <p:pic>
        <p:nvPicPr>
          <p:cNvPr id="17" name="图片 16">
            <a:extLst>
              <a:ext uri="{FF2B5EF4-FFF2-40B4-BE49-F238E27FC236}">
                <a16:creationId xmlns:a16="http://schemas.microsoft.com/office/drawing/2014/main" xmlns="" id="{06BF768E-3A27-49B4-920B-7B0AD930DFC6}"/>
              </a:ext>
            </a:extLst>
          </p:cNvPr>
          <p:cNvPicPr>
            <a:picLocks noChangeAspect="1"/>
          </p:cNvPicPr>
          <p:nvPr/>
        </p:nvPicPr>
        <p:blipFill rotWithShape="1">
          <a:blip r:embed="rId5"/>
          <a:srcRect l="30819" t="13599" r="34064" b="20380"/>
          <a:stretch/>
        </p:blipFill>
        <p:spPr>
          <a:xfrm>
            <a:off x="2633913" y="2062592"/>
            <a:ext cx="2676024" cy="1762597"/>
          </a:xfrm>
          <a:prstGeom prst="roundRect">
            <a:avLst>
              <a:gd name="adj" fmla="val 7300"/>
            </a:avLst>
          </a:prstGeom>
          <a:effectLst>
            <a:innerShdw blurRad="63500" dist="50800" dir="16200000">
              <a:srgbClr val="546F90">
                <a:alpha val="50000"/>
              </a:srgbClr>
            </a:innerShdw>
          </a:effectLst>
        </p:spPr>
      </p:pic>
      <p:cxnSp>
        <p:nvCxnSpPr>
          <p:cNvPr id="20" name="直接连接符 19">
            <a:extLst>
              <a:ext uri="{FF2B5EF4-FFF2-40B4-BE49-F238E27FC236}">
                <a16:creationId xmlns:a16="http://schemas.microsoft.com/office/drawing/2014/main" xmlns="" id="{415DF662-ECCE-4DC5-A686-7F3B3E4FFDE1}"/>
              </a:ext>
            </a:extLst>
          </p:cNvPr>
          <p:cNvCxnSpPr/>
          <p:nvPr/>
        </p:nvCxnSpPr>
        <p:spPr>
          <a:xfrm>
            <a:off x="3587297" y="4661371"/>
            <a:ext cx="76925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D423C3E9-749E-4205-BD36-222E0F1B760C}"/>
              </a:ext>
            </a:extLst>
          </p:cNvPr>
          <p:cNvSpPr/>
          <p:nvPr/>
        </p:nvSpPr>
        <p:spPr>
          <a:xfrm>
            <a:off x="2752223" y="4769524"/>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24" name="直接连接符 23">
            <a:extLst>
              <a:ext uri="{FF2B5EF4-FFF2-40B4-BE49-F238E27FC236}">
                <a16:creationId xmlns:a16="http://schemas.microsoft.com/office/drawing/2014/main" xmlns="" id="{E8DE2010-1B93-4AAF-A9F6-3C2A75CC392E}"/>
              </a:ext>
            </a:extLst>
          </p:cNvPr>
          <p:cNvCxnSpPr/>
          <p:nvPr/>
        </p:nvCxnSpPr>
        <p:spPr>
          <a:xfrm>
            <a:off x="7871960" y="4674071"/>
            <a:ext cx="76925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2E62CB9C-6CDC-4CE7-89C1-4A0AEECDDEF0}"/>
              </a:ext>
            </a:extLst>
          </p:cNvPr>
          <p:cNvSpPr/>
          <p:nvPr/>
        </p:nvSpPr>
        <p:spPr>
          <a:xfrm>
            <a:off x="7036886" y="4782224"/>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1" name="文本框 30">
            <a:extLst>
              <a:ext uri="{FF2B5EF4-FFF2-40B4-BE49-F238E27FC236}">
                <a16:creationId xmlns:a16="http://schemas.microsoft.com/office/drawing/2014/main" xmlns="" id="{24462B4B-15B1-41DB-B7BB-191B7A378474}"/>
              </a:ext>
            </a:extLst>
          </p:cNvPr>
          <p:cNvSpPr txBox="1"/>
          <p:nvPr/>
        </p:nvSpPr>
        <p:spPr>
          <a:xfrm>
            <a:off x="4009628" y="4756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32" name="文本框 31">
            <a:extLst>
              <a:ext uri="{FF2B5EF4-FFF2-40B4-BE49-F238E27FC236}">
                <a16:creationId xmlns:a16="http://schemas.microsoft.com/office/drawing/2014/main" xmlns="" id="{EEE316B0-9CF5-4F5A-BAD7-C21FF59B60BA}"/>
              </a:ext>
            </a:extLst>
          </p:cNvPr>
          <p:cNvSpPr txBox="1"/>
          <p:nvPr/>
        </p:nvSpPr>
        <p:spPr>
          <a:xfrm>
            <a:off x="4067175" y="11509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grpSp>
        <p:nvGrpSpPr>
          <p:cNvPr id="2" name="组合 1">
            <a:extLst>
              <a:ext uri="{FF2B5EF4-FFF2-40B4-BE49-F238E27FC236}">
                <a16:creationId xmlns:a16="http://schemas.microsoft.com/office/drawing/2014/main" xmlns="" id="{C297AC24-BD73-42EE-BF7B-A695BD5E0997}"/>
              </a:ext>
            </a:extLst>
          </p:cNvPr>
          <p:cNvGrpSpPr/>
          <p:nvPr/>
        </p:nvGrpSpPr>
        <p:grpSpPr>
          <a:xfrm>
            <a:off x="196705" y="2401882"/>
            <a:ext cx="400110" cy="3120572"/>
            <a:chOff x="196705" y="2401882"/>
            <a:chExt cx="400110" cy="3120572"/>
          </a:xfrm>
        </p:grpSpPr>
        <p:grpSp>
          <p:nvGrpSpPr>
            <p:cNvPr id="8" name="组合 7">
              <a:extLst>
                <a:ext uri="{FF2B5EF4-FFF2-40B4-BE49-F238E27FC236}">
                  <a16:creationId xmlns:a16="http://schemas.microsoft.com/office/drawing/2014/main" xmlns="" id="{30BC30BD-DDF6-4FE5-9107-C94107BA1879}"/>
                </a:ext>
              </a:extLst>
            </p:cNvPr>
            <p:cNvGrpSpPr/>
            <p:nvPr/>
          </p:nvGrpSpPr>
          <p:grpSpPr>
            <a:xfrm>
              <a:off x="416792" y="2401882"/>
              <a:ext cx="0" cy="3120572"/>
              <a:chOff x="416792" y="2452914"/>
              <a:chExt cx="0" cy="3120572"/>
            </a:xfrm>
          </p:grpSpPr>
          <p:cxnSp>
            <p:nvCxnSpPr>
              <p:cNvPr id="10" name="直接连接符 9">
                <a:extLst>
                  <a:ext uri="{FF2B5EF4-FFF2-40B4-BE49-F238E27FC236}">
                    <a16:creationId xmlns:a16="http://schemas.microsoft.com/office/drawing/2014/main" xmlns="" id="{183B6DBA-4056-4F43-971D-9B482173A028}"/>
                  </a:ext>
                </a:extLst>
              </p:cNvPr>
              <p:cNvCxnSpPr/>
              <p:nvPr/>
            </p:nvCxnSpPr>
            <p:spPr>
              <a:xfrm>
                <a:off x="416792" y="2452914"/>
                <a:ext cx="0" cy="798286"/>
              </a:xfrm>
              <a:prstGeom prst="line">
                <a:avLst/>
              </a:prstGeom>
              <a:ln>
                <a:solidFill>
                  <a:srgbClr val="E4ECF4"/>
                </a:solidFill>
              </a:ln>
              <a:effectLst>
                <a:outerShdw dist="12700" dir="8100000" algn="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8234756-F1AF-4550-BD2F-D97D5B62DD4E}"/>
                  </a:ext>
                </a:extLst>
              </p:cNvPr>
              <p:cNvCxnSpPr>
                <a:cxnSpLocks/>
              </p:cNvCxnSpPr>
              <p:nvPr/>
            </p:nvCxnSpPr>
            <p:spPr>
              <a:xfrm>
                <a:off x="416792" y="4501733"/>
                <a:ext cx="0" cy="1071753"/>
              </a:xfrm>
              <a:prstGeom prst="line">
                <a:avLst/>
              </a:prstGeom>
              <a:ln>
                <a:solidFill>
                  <a:srgbClr val="E4ECF4"/>
                </a:solidFill>
              </a:ln>
              <a:effectLst>
                <a:outerShdw dist="12700" dir="8100000" algn="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C000FB37-B119-4F5B-8BF7-2EC35147F881}"/>
                </a:ext>
              </a:extLst>
            </p:cNvPr>
            <p:cNvGrpSpPr/>
            <p:nvPr/>
          </p:nvGrpSpPr>
          <p:grpSpPr>
            <a:xfrm>
              <a:off x="196705" y="3216925"/>
              <a:ext cx="400110" cy="1233776"/>
              <a:chOff x="679305" y="1870725"/>
              <a:chExt cx="400110" cy="1233776"/>
            </a:xfrm>
          </p:grpSpPr>
          <p:sp>
            <p:nvSpPr>
              <p:cNvPr id="34" name="PA-圆角矩形 23">
                <a:extLst>
                  <a:ext uri="{FF2B5EF4-FFF2-40B4-BE49-F238E27FC236}">
                    <a16:creationId xmlns:a16="http://schemas.microsoft.com/office/drawing/2014/main" xmlns="" id="{B7A8D40F-C60F-465C-9E1F-25152FD98787}"/>
                  </a:ext>
                </a:extLst>
              </p:cNvPr>
              <p:cNvSpPr/>
              <p:nvPr>
                <p:custDataLst>
                  <p:tags r:id="rId2"/>
                </p:custDataLst>
              </p:nvPr>
            </p:nvSpPr>
            <p:spPr>
              <a:xfrm rot="5400000">
                <a:off x="271911" y="2319772"/>
                <a:ext cx="1233776" cy="335682"/>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35" name="文本框 34">
                <a:extLst>
                  <a:ext uri="{FF2B5EF4-FFF2-40B4-BE49-F238E27FC236}">
                    <a16:creationId xmlns:a16="http://schemas.microsoft.com/office/drawing/2014/main" xmlns="" id="{AAEE5DB8-DBA5-4658-9369-6EB5524B75A3}"/>
                  </a:ext>
                </a:extLst>
              </p:cNvPr>
              <p:cNvSpPr txBox="1"/>
              <p:nvPr/>
            </p:nvSpPr>
            <p:spPr>
              <a:xfrm rot="5400000">
                <a:off x="396112" y="2399526"/>
                <a:ext cx="966495" cy="400110"/>
              </a:xfrm>
              <a:prstGeom prst="rect">
                <a:avLst/>
              </a:prstGeom>
              <a:noFill/>
            </p:spPr>
            <p:txBody>
              <a:bodyPr wrap="square" rtlCol="0">
                <a:spAutoFit/>
              </a:bodyPr>
              <a:lstStyle/>
              <a:p>
                <a:r>
                  <a:rPr lang="en-US" altLang="zh-CN"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2020</a:t>
                </a:r>
                <a:endParaRPr lang="zh-CN" altLang="en-US"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grpSp>
        <p:nvGrpSpPr>
          <p:cNvPr id="40" name="组合 39">
            <a:extLst>
              <a:ext uri="{FF2B5EF4-FFF2-40B4-BE49-F238E27FC236}">
                <a16:creationId xmlns:a16="http://schemas.microsoft.com/office/drawing/2014/main" xmlns="" id="{710AFF81-EAE7-4FBC-94D2-7096C51D1845}"/>
              </a:ext>
            </a:extLst>
          </p:cNvPr>
          <p:cNvGrpSpPr/>
          <p:nvPr/>
        </p:nvGrpSpPr>
        <p:grpSpPr>
          <a:xfrm>
            <a:off x="3027320" y="3981648"/>
            <a:ext cx="1889209" cy="659662"/>
            <a:chOff x="1550945" y="4159448"/>
            <a:chExt cx="1889209" cy="659662"/>
          </a:xfrm>
        </p:grpSpPr>
        <p:sp>
          <p:nvSpPr>
            <p:cNvPr id="41" name="文本框 40">
              <a:extLst>
                <a:ext uri="{FF2B5EF4-FFF2-40B4-BE49-F238E27FC236}">
                  <a16:creationId xmlns:a16="http://schemas.microsoft.com/office/drawing/2014/main" xmlns="" id="{6022D3DD-1396-4947-BF53-174E334E05D1}"/>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42" name="文本框 41">
              <a:extLst>
                <a:ext uri="{FF2B5EF4-FFF2-40B4-BE49-F238E27FC236}">
                  <a16:creationId xmlns:a16="http://schemas.microsoft.com/office/drawing/2014/main" xmlns="" id="{8F019B03-891D-485F-BCC0-C6C2573091CC}"/>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43" name="组合 42">
            <a:extLst>
              <a:ext uri="{FF2B5EF4-FFF2-40B4-BE49-F238E27FC236}">
                <a16:creationId xmlns:a16="http://schemas.microsoft.com/office/drawing/2014/main" xmlns="" id="{273F6FE6-B540-4B51-A9EF-A6C5A614377C}"/>
              </a:ext>
            </a:extLst>
          </p:cNvPr>
          <p:cNvGrpSpPr/>
          <p:nvPr/>
        </p:nvGrpSpPr>
        <p:grpSpPr>
          <a:xfrm>
            <a:off x="7311983" y="3981648"/>
            <a:ext cx="1889209" cy="659662"/>
            <a:chOff x="1550945" y="4159448"/>
            <a:chExt cx="1889209" cy="659662"/>
          </a:xfrm>
        </p:grpSpPr>
        <p:sp>
          <p:nvSpPr>
            <p:cNvPr id="44" name="文本框 43">
              <a:extLst>
                <a:ext uri="{FF2B5EF4-FFF2-40B4-BE49-F238E27FC236}">
                  <a16:creationId xmlns:a16="http://schemas.microsoft.com/office/drawing/2014/main" xmlns="" id="{6761EF0A-0BB9-4BDD-A341-C69AAD65DACB}"/>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45" name="文本框 44">
              <a:extLst>
                <a:ext uri="{FF2B5EF4-FFF2-40B4-BE49-F238E27FC236}">
                  <a16:creationId xmlns:a16="http://schemas.microsoft.com/office/drawing/2014/main" xmlns="" id="{2790D91B-15DC-486C-9819-C992B062782E}"/>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46" name="组合 45">
            <a:extLst>
              <a:ext uri="{FF2B5EF4-FFF2-40B4-BE49-F238E27FC236}">
                <a16:creationId xmlns:a16="http://schemas.microsoft.com/office/drawing/2014/main" xmlns="" id="{10947782-7456-4E77-A8AA-4B435F38E35E}"/>
              </a:ext>
            </a:extLst>
          </p:cNvPr>
          <p:cNvGrpSpPr/>
          <p:nvPr/>
        </p:nvGrpSpPr>
        <p:grpSpPr>
          <a:xfrm>
            <a:off x="-5111" y="6379589"/>
            <a:ext cx="12378578" cy="335535"/>
            <a:chOff x="-5111" y="6379589"/>
            <a:chExt cx="12378578" cy="335535"/>
          </a:xfrm>
        </p:grpSpPr>
        <p:cxnSp>
          <p:nvCxnSpPr>
            <p:cNvPr id="47" name="直接连接符 46">
              <a:extLst>
                <a:ext uri="{FF2B5EF4-FFF2-40B4-BE49-F238E27FC236}">
                  <a16:creationId xmlns:a16="http://schemas.microsoft.com/office/drawing/2014/main" xmlns="" id="{58989119-8ACA-4BF6-A330-8BD70DE80D8C}"/>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1529AAA-0505-4751-9FAC-3E5522DF6C27}"/>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060ABA7-3C33-4AC5-A148-92F66B6F8A40}"/>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FDD5C4D4-D852-41B1-9BBF-C75F68AF51E6}"/>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EA40BC1E-DE27-4C8B-9B3C-F8B7B29E7712}"/>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F83404B2-3B8F-4B4C-9FCA-C708983434F2}"/>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3BB59DF-F5D6-4D81-8051-6C982D426FD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6B984B0C-8596-4B36-B461-6D3242BEB91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FC27270B-B5BC-4F10-A536-9B9BBF77758F}"/>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D88C905A-1CFE-4D73-8F72-24258F7D1AEE}"/>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2C02334-AF4E-4165-BCB0-F9CD9E9DABFE}"/>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2A94502B-D0FC-45A6-91BE-E0E41BE76F59}"/>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9DDE6682-E894-42D1-B86D-2EFFECA096A3}"/>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0DDD9599-DE23-40FB-AE0E-765E10124B34}"/>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A99796EE-C6A7-475F-8CFC-6458701EE6DD}"/>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DE418B02-E7E1-4859-A50C-27B79ECF9F60}"/>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56506A0F-F777-4F42-B7B1-FBAD6E9B4890}"/>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1ABD76BF-7FBF-47A6-B847-E4DF09610082}"/>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8E39FAC7-2ACD-492A-9C23-BA49A731C71D}"/>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9A27495-DA4A-4A30-9C3B-2DBE9B8461A8}"/>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8C41747-0CC2-4E2C-AE7E-A7891C8C1866}"/>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0671C703-ED13-4AC8-B501-632AE6FF1349}"/>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EF04A9E-183E-409A-923D-C3CC75190D0B}"/>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B65C4D48-3968-485E-BEE2-5D9359ECF5CA}"/>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8BC877F-8629-4D23-A91C-6197BAD91CC3}"/>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D940E4B4-581A-4D40-BACD-485E43D611C8}"/>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6805D008-CCBA-4278-BAC2-74306BCE29A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EAD021C-2AC1-4099-97BF-DFDC5FB4BFD1}"/>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CAB81C4-9B1E-4008-A74A-2E44BA91A47B}"/>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0A99FD18-064F-436A-A83F-9E727A3F353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63D0AFE6-AF7A-419F-BE5B-ED3B644F7580}"/>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264F4A44-275F-4320-B784-03C4A1FAB170}"/>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999781D3-2D8D-4287-B73D-9A5CDDFD5693}"/>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363B9EB5-F774-4C08-B36D-65FDE34D352E}"/>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DB42250C-E366-4C5A-9A90-4ADA580692C8}"/>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156E00FD-2A64-43E0-BBC0-544A19E29127}"/>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352A3469-8B11-439C-A062-991EDDED6B30}"/>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D35E3A5A-0A8D-434C-8BD1-BD330BA832F5}"/>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8EE01297-AA52-487B-B9F1-E5D2DBB9BD7F}"/>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EEE66D92-94CE-4623-9468-4DF26BDB5174}"/>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759B1B21-41EE-455D-89EF-F83267D36321}"/>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CE31ECCD-3C48-481F-8C4B-653625ED8A91}"/>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36074D6-F677-4C8E-9B72-071614CA9A80}"/>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628C4135-4D21-445B-9604-76C24B4681BB}"/>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68275FF-4620-4201-99C7-398314B3EABD}"/>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5A50A117-CB4C-4A45-9410-EF05497BC0B1}"/>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76784411-45FC-44F8-819A-45F9442E5C9E}"/>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A7297457-75F1-4733-9A76-8EC5D0F15AC0}"/>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78D3B9CA-D325-43A6-B538-31233E15D79C}"/>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07D2C73F-268A-48AE-8B1A-21FB9834D17C}"/>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C64EE9C-F10F-47FD-91D1-C2F9F31821CA}"/>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9D49291-BDAD-432C-8CD0-2036632A4747}"/>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65EEB882-91F0-4B3C-80A8-D12355106384}"/>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5F51E7D0-8E7E-4688-B5D7-A5F80861E4C2}"/>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D65F7E49-76D3-4EEE-BDC0-24EA4EC2E057}"/>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BDDBE742-876A-4D0A-A9C2-1374F77E4B11}"/>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7ECEC147-E338-4EDB-B01C-E7918BEB7C1E}"/>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818BAFCE-A6D7-46CF-881F-5373A0E5388A}"/>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43043DC0-0F2B-48F0-8FAF-D67AF15EC02A}"/>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2A68401D-812D-4C5B-A133-C97A0BDAFF14}"/>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0BDD43B0-BD91-4061-8F49-41C948AC8FF3}"/>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EB521272-F642-408B-A78A-B875744D8D88}"/>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CB82ED52-D874-4EF4-A835-816458E0EF27}"/>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D549D3BE-C238-4EA0-BD2B-44CE2045DDBD}"/>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B0E487C8-BE69-4231-9D4B-3830770E2420}"/>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566439C4-11CD-4B53-8493-5988E1068904}"/>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8B1931B0-E05F-4FF1-A251-4CC81BB46D28}"/>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3BDCDDBC-7ED3-4749-A9DE-1BEBE8D935D8}"/>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14D07CD6-6D6C-419F-A56F-8D23B3092C8A}"/>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82D1744D-C091-4147-8021-3751AC86F009}"/>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862C3A29-DD76-4D38-81C5-301F19A623D1}"/>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E3DF2CD-1C3B-4CAB-938E-15B6D1816E95}"/>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937F9A91-8BF8-40BB-81BA-44FDE37784F4}"/>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A3F0EF3D-DB85-4020-8D0D-3D49CE211E40}"/>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51155150-07F3-40B8-9EC9-3B885E96095B}"/>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03B74BA2-C4E5-4F31-BE42-89B796DDCD50}"/>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5ED3809D-2137-4F51-A6D9-E4ECF34BDF6A}"/>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815B7117-192D-4B33-8F7F-A66DE35CD59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ED4AF409-5EAA-4CDB-A839-419C651C7632}"/>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D22F3E0E-90D3-4000-9CB7-52D65D1D1C2A}"/>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80CD4C4F-CAAC-49CA-A2C4-9F39683DEEFC}"/>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28" name="组合 127">
              <a:extLst>
                <a:ext uri="{FF2B5EF4-FFF2-40B4-BE49-F238E27FC236}">
                  <a16:creationId xmlns:a16="http://schemas.microsoft.com/office/drawing/2014/main" xmlns="" id="{26B34E0D-BB7B-4732-83F5-A0B70687653D}"/>
                </a:ext>
              </a:extLst>
            </p:cNvPr>
            <p:cNvGrpSpPr/>
            <p:nvPr/>
          </p:nvGrpSpPr>
          <p:grpSpPr>
            <a:xfrm>
              <a:off x="9798050" y="6379589"/>
              <a:ext cx="1857753" cy="335535"/>
              <a:chOff x="3976690" y="3017043"/>
              <a:chExt cx="4173535" cy="753797"/>
            </a:xfrm>
          </p:grpSpPr>
          <p:grpSp>
            <p:nvGrpSpPr>
              <p:cNvPr id="129" name="组合 128">
                <a:extLst>
                  <a:ext uri="{FF2B5EF4-FFF2-40B4-BE49-F238E27FC236}">
                    <a16:creationId xmlns:a16="http://schemas.microsoft.com/office/drawing/2014/main" xmlns="" id="{0142E1F5-68AE-4D6E-AD03-8E9475BC5F69}"/>
                  </a:ext>
                </a:extLst>
              </p:cNvPr>
              <p:cNvGrpSpPr/>
              <p:nvPr/>
            </p:nvGrpSpPr>
            <p:grpSpPr>
              <a:xfrm>
                <a:off x="3976690" y="3017043"/>
                <a:ext cx="885712" cy="753797"/>
                <a:chOff x="3978054" y="3018855"/>
                <a:chExt cx="882650" cy="751191"/>
              </a:xfrm>
            </p:grpSpPr>
            <p:sp>
              <p:nvSpPr>
                <p:cNvPr id="134" name="任意多边形: 形状 133">
                  <a:extLst>
                    <a:ext uri="{FF2B5EF4-FFF2-40B4-BE49-F238E27FC236}">
                      <a16:creationId xmlns:a16="http://schemas.microsoft.com/office/drawing/2014/main" xmlns="" id="{D3BBA9C5-0534-43E6-8149-7E45B61E69F0}"/>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5" name="文本框 134">
                  <a:extLst>
                    <a:ext uri="{FF2B5EF4-FFF2-40B4-BE49-F238E27FC236}">
                      <a16:creationId xmlns:a16="http://schemas.microsoft.com/office/drawing/2014/main" xmlns="" id="{B94E7321-8AB6-4096-B688-B2161180261A}"/>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30" name="组合 129">
                <a:extLst>
                  <a:ext uri="{FF2B5EF4-FFF2-40B4-BE49-F238E27FC236}">
                    <a16:creationId xmlns:a16="http://schemas.microsoft.com/office/drawing/2014/main" xmlns="" id="{0C028933-8170-4765-8FC7-574B53B2A853}"/>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32" name="文本框 131">
                  <a:extLst>
                    <a:ext uri="{FF2B5EF4-FFF2-40B4-BE49-F238E27FC236}">
                      <a16:creationId xmlns:a16="http://schemas.microsoft.com/office/drawing/2014/main" xmlns="" id="{DEC6B770-9DE8-4048-9C6C-2CC823A5A120}"/>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33" name="椭圆 132">
                  <a:extLst>
                    <a:ext uri="{FF2B5EF4-FFF2-40B4-BE49-F238E27FC236}">
                      <a16:creationId xmlns:a16="http://schemas.microsoft.com/office/drawing/2014/main" xmlns="" id="{D5445E54-40CC-4D7F-9D16-CAA18ABA7267}"/>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1" name="文本框 130">
                <a:extLst>
                  <a:ext uri="{FF2B5EF4-FFF2-40B4-BE49-F238E27FC236}">
                    <a16:creationId xmlns:a16="http://schemas.microsoft.com/office/drawing/2014/main" xmlns="" id="{C23A4F53-8A5B-4155-9971-3CF3889F0E1E}"/>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grpSp>
        <p:nvGrpSpPr>
          <p:cNvPr id="137" name="组合 136">
            <a:extLst>
              <a:ext uri="{FF2B5EF4-FFF2-40B4-BE49-F238E27FC236}">
                <a16:creationId xmlns:a16="http://schemas.microsoft.com/office/drawing/2014/main" xmlns="" id="{0545B156-CE82-4E67-A602-AE6EC5E0789B}"/>
              </a:ext>
            </a:extLst>
          </p:cNvPr>
          <p:cNvGrpSpPr/>
          <p:nvPr/>
        </p:nvGrpSpPr>
        <p:grpSpPr>
          <a:xfrm>
            <a:off x="11624657" y="2401882"/>
            <a:ext cx="0" cy="3120572"/>
            <a:chOff x="416792" y="2452914"/>
            <a:chExt cx="0" cy="3120572"/>
          </a:xfrm>
        </p:grpSpPr>
        <p:cxnSp>
          <p:nvCxnSpPr>
            <p:cNvPr id="141" name="直接连接符 140">
              <a:extLst>
                <a:ext uri="{FF2B5EF4-FFF2-40B4-BE49-F238E27FC236}">
                  <a16:creationId xmlns:a16="http://schemas.microsoft.com/office/drawing/2014/main" xmlns="" id="{A38F83A5-7D3A-4A36-A7C0-C0821560D736}"/>
                </a:ext>
              </a:extLst>
            </p:cNvPr>
            <p:cNvCxnSpPr/>
            <p:nvPr/>
          </p:nvCxnSpPr>
          <p:spPr>
            <a:xfrm>
              <a:off x="416792" y="2452914"/>
              <a:ext cx="0" cy="798286"/>
            </a:xfrm>
            <a:prstGeom prst="line">
              <a:avLst/>
            </a:prstGeom>
            <a:ln>
              <a:solidFill>
                <a:srgbClr val="E4ECF4"/>
              </a:solidFill>
            </a:ln>
            <a:effectLst>
              <a:outerShdw dist="12700" dir="8100000" algn="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4ADE42BC-8BDA-4757-BF2D-5E685282A779}"/>
                </a:ext>
              </a:extLst>
            </p:cNvPr>
            <p:cNvCxnSpPr>
              <a:cxnSpLocks/>
            </p:cNvCxnSpPr>
            <p:nvPr/>
          </p:nvCxnSpPr>
          <p:spPr>
            <a:xfrm>
              <a:off x="416792" y="4501733"/>
              <a:ext cx="0" cy="1071753"/>
            </a:xfrm>
            <a:prstGeom prst="line">
              <a:avLst/>
            </a:prstGeom>
            <a:ln>
              <a:solidFill>
                <a:srgbClr val="E4ECF4"/>
              </a:solidFill>
            </a:ln>
            <a:effectLst>
              <a:outerShdw dist="12700" dir="8100000" algn="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xmlns="" id="{85A6817B-818C-445A-A67B-ABA26C878764}"/>
              </a:ext>
            </a:extLst>
          </p:cNvPr>
          <p:cNvGrpSpPr/>
          <p:nvPr/>
        </p:nvGrpSpPr>
        <p:grpSpPr>
          <a:xfrm>
            <a:off x="11404571" y="3216925"/>
            <a:ext cx="400110" cy="1233776"/>
            <a:chOff x="679306" y="1870725"/>
            <a:chExt cx="400110" cy="1233776"/>
          </a:xfrm>
        </p:grpSpPr>
        <p:sp>
          <p:nvSpPr>
            <p:cNvPr id="139" name="PA-圆角矩形 23">
              <a:extLst>
                <a:ext uri="{FF2B5EF4-FFF2-40B4-BE49-F238E27FC236}">
                  <a16:creationId xmlns:a16="http://schemas.microsoft.com/office/drawing/2014/main" xmlns="" id="{25580BDA-C1F4-4E7F-9CC6-6118A8312304}"/>
                </a:ext>
              </a:extLst>
            </p:cNvPr>
            <p:cNvSpPr/>
            <p:nvPr>
              <p:custDataLst>
                <p:tags r:id="rId1"/>
              </p:custDataLst>
            </p:nvPr>
          </p:nvSpPr>
          <p:spPr>
            <a:xfrm rot="5400000">
              <a:off x="271911" y="2319772"/>
              <a:ext cx="1233776" cy="335682"/>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40" name="文本框 139">
              <a:extLst>
                <a:ext uri="{FF2B5EF4-FFF2-40B4-BE49-F238E27FC236}">
                  <a16:creationId xmlns:a16="http://schemas.microsoft.com/office/drawing/2014/main" xmlns="" id="{1F5923C7-D890-47F4-B244-160A3FF19751}"/>
                </a:ext>
              </a:extLst>
            </p:cNvPr>
            <p:cNvSpPr txBox="1"/>
            <p:nvPr/>
          </p:nvSpPr>
          <p:spPr>
            <a:xfrm rot="16200000" flipH="1">
              <a:off x="396113" y="2209404"/>
              <a:ext cx="966495" cy="400110"/>
            </a:xfrm>
            <a:prstGeom prst="rect">
              <a:avLst/>
            </a:prstGeom>
            <a:noFill/>
          </p:spPr>
          <p:txBody>
            <a:bodyPr wrap="square" rtlCol="0">
              <a:spAutoFit/>
            </a:bodyPr>
            <a:lstStyle/>
            <a:p>
              <a:r>
                <a:rPr lang="en-US" altLang="zh-CN"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2020</a:t>
              </a:r>
              <a:endParaRPr lang="zh-CN" altLang="en-US" sz="20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spTree>
    <p:extLst>
      <p:ext uri="{BB962C8B-B14F-4D97-AF65-F5344CB8AC3E}">
        <p14:creationId xmlns:p14="http://schemas.microsoft.com/office/powerpoint/2010/main" val="3328847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a16="http://schemas.microsoft.com/office/drawing/2014/main" xmlns="" id="{19060701-4C01-43A5-B09E-C0F69AE41219}"/>
              </a:ext>
            </a:extLst>
          </p:cNvPr>
          <p:cNvSpPr txBox="1"/>
          <p:nvPr/>
        </p:nvSpPr>
        <p:spPr>
          <a:xfrm>
            <a:off x="450454" y="3036981"/>
            <a:ext cx="4607321"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defRPr sz="1200">
                <a:solidFill>
                  <a:srgbClr val="516070"/>
                </a:solidFill>
                <a:effectLst>
                  <a:outerShdw blurRad="12700" dist="254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5400" dirty="0">
                <a:effectLst>
                  <a:outerShdw blurRad="50800" dist="38100" dir="13500000" algn="br" rotWithShape="0">
                    <a:schemeClr val="bg1">
                      <a:alpha val="80000"/>
                    </a:schemeClr>
                  </a:outerShdw>
                </a:effectLst>
              </a:rPr>
              <a:t>在此输入标题</a:t>
            </a:r>
          </a:p>
        </p:txBody>
      </p:sp>
      <p:grpSp>
        <p:nvGrpSpPr>
          <p:cNvPr id="4" name="组合 3">
            <a:extLst>
              <a:ext uri="{FF2B5EF4-FFF2-40B4-BE49-F238E27FC236}">
                <a16:creationId xmlns:a16="http://schemas.microsoft.com/office/drawing/2014/main" xmlns="" id="{4D3856BF-26A0-4E64-8C3C-E6D266B5DC7B}"/>
              </a:ext>
            </a:extLst>
          </p:cNvPr>
          <p:cNvGrpSpPr/>
          <p:nvPr/>
        </p:nvGrpSpPr>
        <p:grpSpPr>
          <a:xfrm rot="1872762">
            <a:off x="7979595" y="2604771"/>
            <a:ext cx="3471809" cy="6767830"/>
            <a:chOff x="276677" y="1664970"/>
            <a:chExt cx="3471809" cy="6767830"/>
          </a:xfrm>
        </p:grpSpPr>
        <p:sp>
          <p:nvSpPr>
            <p:cNvPr id="5" name="PA-圆角矩形 9">
              <a:extLst>
                <a:ext uri="{FF2B5EF4-FFF2-40B4-BE49-F238E27FC236}">
                  <a16:creationId xmlns:a16="http://schemas.microsoft.com/office/drawing/2014/main" xmlns="" id="{D937B5BF-A314-4D30-847F-28CB0B8FA589}"/>
                </a:ext>
              </a:extLst>
            </p:cNvPr>
            <p:cNvSpPr/>
            <p:nvPr>
              <p:custDataLst>
                <p:tags r:id="rId56"/>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圆角矩形 10">
              <a:extLst>
                <a:ext uri="{FF2B5EF4-FFF2-40B4-BE49-F238E27FC236}">
                  <a16:creationId xmlns:a16="http://schemas.microsoft.com/office/drawing/2014/main" xmlns="" id="{D613B39F-57CE-4629-9063-D74E9ACC70CB}"/>
                </a:ext>
              </a:extLst>
            </p:cNvPr>
            <p:cNvSpPr/>
            <p:nvPr>
              <p:custDataLst>
                <p:tags r:id="rId57"/>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圆角矩形 11">
              <a:extLst>
                <a:ext uri="{FF2B5EF4-FFF2-40B4-BE49-F238E27FC236}">
                  <a16:creationId xmlns:a16="http://schemas.microsoft.com/office/drawing/2014/main" xmlns="" id="{4006B02F-C60C-4C40-9EF0-781F2AAB1425}"/>
                </a:ext>
              </a:extLst>
            </p:cNvPr>
            <p:cNvSpPr/>
            <p:nvPr>
              <p:custDataLst>
                <p:tags r:id="rId58"/>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3">
              <a:extLst>
                <a:ext uri="{FF2B5EF4-FFF2-40B4-BE49-F238E27FC236}">
                  <a16:creationId xmlns:a16="http://schemas.microsoft.com/office/drawing/2014/main" xmlns="" id="{9EFDF6AE-FFEC-4C3C-A753-7ADD128587EE}"/>
                </a:ext>
              </a:extLst>
            </p:cNvPr>
            <p:cNvSpPr/>
            <p:nvPr>
              <p:custDataLst>
                <p:tags r:id="rId59"/>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4">
              <a:extLst>
                <a:ext uri="{FF2B5EF4-FFF2-40B4-BE49-F238E27FC236}">
                  <a16:creationId xmlns:a16="http://schemas.microsoft.com/office/drawing/2014/main" xmlns="" id="{2F9DB258-9B8B-48A4-862D-DF465A686FD6}"/>
                </a:ext>
              </a:extLst>
            </p:cNvPr>
            <p:cNvSpPr/>
            <p:nvPr>
              <p:custDataLst>
                <p:tags r:id="rId60"/>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PA-椭圆 15">
              <a:extLst>
                <a:ext uri="{FF2B5EF4-FFF2-40B4-BE49-F238E27FC236}">
                  <a16:creationId xmlns:a16="http://schemas.microsoft.com/office/drawing/2014/main" xmlns="" id="{C9592DDC-3EBB-4F19-9A5F-992FB31991D9}"/>
                </a:ext>
              </a:extLst>
            </p:cNvPr>
            <p:cNvSpPr/>
            <p:nvPr>
              <p:custDataLst>
                <p:tags r:id="rId61"/>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PA-椭圆 16">
              <a:extLst>
                <a:ext uri="{FF2B5EF4-FFF2-40B4-BE49-F238E27FC236}">
                  <a16:creationId xmlns:a16="http://schemas.microsoft.com/office/drawing/2014/main" xmlns="" id="{227CBDFF-B680-47E9-B42B-2354C6A954D7}"/>
                </a:ext>
              </a:extLst>
            </p:cNvPr>
            <p:cNvSpPr/>
            <p:nvPr>
              <p:custDataLst>
                <p:tags r:id="rId62"/>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PA-任意多边形 20">
              <a:extLst>
                <a:ext uri="{FF2B5EF4-FFF2-40B4-BE49-F238E27FC236}">
                  <a16:creationId xmlns:a16="http://schemas.microsoft.com/office/drawing/2014/main" xmlns="" id="{8D6E6088-98F0-47E3-B3BB-55A28F2962D1}"/>
                </a:ext>
              </a:extLst>
            </p:cNvPr>
            <p:cNvSpPr/>
            <p:nvPr>
              <p:custDataLst>
                <p:tags r:id="rId63"/>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圆角矩形 23">
              <a:extLst>
                <a:ext uri="{FF2B5EF4-FFF2-40B4-BE49-F238E27FC236}">
                  <a16:creationId xmlns:a16="http://schemas.microsoft.com/office/drawing/2014/main" xmlns="" id="{348B6C9F-97AF-4186-B627-78F8003C1078}"/>
                </a:ext>
              </a:extLst>
            </p:cNvPr>
            <p:cNvSpPr/>
            <p:nvPr>
              <p:custDataLst>
                <p:tags r:id="rId64"/>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14" name="组合 13">
              <a:extLst>
                <a:ext uri="{FF2B5EF4-FFF2-40B4-BE49-F238E27FC236}">
                  <a16:creationId xmlns:a16="http://schemas.microsoft.com/office/drawing/2014/main" xmlns="" id="{AA8E84EF-FADC-40A2-AD09-F64FB15C6A84}"/>
                </a:ext>
              </a:extLst>
            </p:cNvPr>
            <p:cNvGrpSpPr/>
            <p:nvPr/>
          </p:nvGrpSpPr>
          <p:grpSpPr>
            <a:xfrm>
              <a:off x="1400369" y="3032463"/>
              <a:ext cx="1344891" cy="1126030"/>
              <a:chOff x="4486124" y="1957919"/>
              <a:chExt cx="3219752" cy="2695787"/>
            </a:xfrm>
          </p:grpSpPr>
          <p:grpSp>
            <p:nvGrpSpPr>
              <p:cNvPr id="27" name="组合 26">
                <a:extLst>
                  <a:ext uri="{FF2B5EF4-FFF2-40B4-BE49-F238E27FC236}">
                    <a16:creationId xmlns:a16="http://schemas.microsoft.com/office/drawing/2014/main" xmlns="" id="{4121E92A-A7F2-4F83-B04F-54DE097BD9B2}"/>
                  </a:ext>
                </a:extLst>
              </p:cNvPr>
              <p:cNvGrpSpPr/>
              <p:nvPr/>
            </p:nvGrpSpPr>
            <p:grpSpPr>
              <a:xfrm>
                <a:off x="4964223" y="1957919"/>
                <a:ext cx="2263554" cy="1926428"/>
                <a:chOff x="3978054" y="3018855"/>
                <a:chExt cx="882650" cy="751191"/>
              </a:xfrm>
            </p:grpSpPr>
            <p:sp>
              <p:nvSpPr>
                <p:cNvPr id="33" name="PA-任意多边形 46">
                  <a:extLst>
                    <a:ext uri="{FF2B5EF4-FFF2-40B4-BE49-F238E27FC236}">
                      <a16:creationId xmlns:a16="http://schemas.microsoft.com/office/drawing/2014/main" xmlns="" id="{3761D66C-696A-45BB-86D7-E5E769943EE5}"/>
                    </a:ext>
                  </a:extLst>
                </p:cNvPr>
                <p:cNvSpPr/>
                <p:nvPr>
                  <p:custDataLst>
                    <p:tags r:id="rId80"/>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PA-文本框 47">
                  <a:extLst>
                    <a:ext uri="{FF2B5EF4-FFF2-40B4-BE49-F238E27FC236}">
                      <a16:creationId xmlns:a16="http://schemas.microsoft.com/office/drawing/2014/main" xmlns="" id="{DD47CA4E-B39C-4BEB-B7D8-CA68302F60FE}"/>
                    </a:ext>
                  </a:extLst>
                </p:cNvPr>
                <p:cNvSpPr txBox="1"/>
                <p:nvPr>
                  <p:custDataLst>
                    <p:tags r:id="rId81"/>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34E44EE5-DFF1-4638-880D-8FF6CD230774}"/>
                  </a:ext>
                </a:extLst>
              </p:cNvPr>
              <p:cNvGrpSpPr/>
              <p:nvPr/>
            </p:nvGrpSpPr>
            <p:grpSpPr>
              <a:xfrm>
                <a:off x="4486124" y="4081811"/>
                <a:ext cx="3219752" cy="571895"/>
                <a:chOff x="4994194" y="3180111"/>
                <a:chExt cx="3219752" cy="571895"/>
              </a:xfrm>
            </p:grpSpPr>
            <p:grpSp>
              <p:nvGrpSpPr>
                <p:cNvPr id="29" name="组合 28">
                  <a:extLst>
                    <a:ext uri="{FF2B5EF4-FFF2-40B4-BE49-F238E27FC236}">
                      <a16:creationId xmlns:a16="http://schemas.microsoft.com/office/drawing/2014/main" xmlns="" id="{A966410F-9205-4DC8-97D9-ABDD6A65BED6}"/>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31" name="PA-文本框 44">
                    <a:extLst>
                      <a:ext uri="{FF2B5EF4-FFF2-40B4-BE49-F238E27FC236}">
                        <a16:creationId xmlns:a16="http://schemas.microsoft.com/office/drawing/2014/main" xmlns="" id="{876B7091-8873-44BC-8ED9-FCA420AF0DE0}"/>
                      </a:ext>
                    </a:extLst>
                  </p:cNvPr>
                  <p:cNvSpPr txBox="1"/>
                  <p:nvPr>
                    <p:custDataLst>
                      <p:tags r:id="rId78"/>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32" name="PA-椭圆 45">
                    <a:extLst>
                      <a:ext uri="{FF2B5EF4-FFF2-40B4-BE49-F238E27FC236}">
                        <a16:creationId xmlns:a16="http://schemas.microsoft.com/office/drawing/2014/main" xmlns="" id="{0E33B1CE-BED5-4847-B880-AC1A5C309EBA}"/>
                      </a:ext>
                    </a:extLst>
                  </p:cNvPr>
                  <p:cNvSpPr/>
                  <p:nvPr>
                    <p:custDataLst>
                      <p:tags r:id="rId79"/>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PA-文本框 43">
                  <a:extLst>
                    <a:ext uri="{FF2B5EF4-FFF2-40B4-BE49-F238E27FC236}">
                      <a16:creationId xmlns:a16="http://schemas.microsoft.com/office/drawing/2014/main" xmlns="" id="{B7F7074C-8C3D-4291-9839-65C9D7CBDE14}"/>
                    </a:ext>
                  </a:extLst>
                </p:cNvPr>
                <p:cNvSpPr txBox="1"/>
                <p:nvPr>
                  <p:custDataLst>
                    <p:tags r:id="rId77"/>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5" name="PA-文本框 49">
              <a:extLst>
                <a:ext uri="{FF2B5EF4-FFF2-40B4-BE49-F238E27FC236}">
                  <a16:creationId xmlns:a16="http://schemas.microsoft.com/office/drawing/2014/main" xmlns="" id="{C0A01F9A-72A8-4055-86C5-C2791BA19B78}"/>
                </a:ext>
              </a:extLst>
            </p:cNvPr>
            <p:cNvSpPr txBox="1"/>
            <p:nvPr>
              <p:custDataLst>
                <p:tags r:id="rId65"/>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6" name="PA-文本框 28">
              <a:extLst>
                <a:ext uri="{FF2B5EF4-FFF2-40B4-BE49-F238E27FC236}">
                  <a16:creationId xmlns:a16="http://schemas.microsoft.com/office/drawing/2014/main" xmlns="" id="{D33B6B62-A2FC-41DB-93C0-5130634B4D65}"/>
                </a:ext>
              </a:extLst>
            </p:cNvPr>
            <p:cNvSpPr txBox="1"/>
            <p:nvPr>
              <p:custDataLst>
                <p:tags r:id="rId6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PA-文本框 25">
              <a:extLst>
                <a:ext uri="{FF2B5EF4-FFF2-40B4-BE49-F238E27FC236}">
                  <a16:creationId xmlns:a16="http://schemas.microsoft.com/office/drawing/2014/main" xmlns="" id="{A82BCA34-2A1E-49D5-879C-A907CFD57613}"/>
                </a:ext>
              </a:extLst>
            </p:cNvPr>
            <p:cNvSpPr txBox="1"/>
            <p:nvPr>
              <p:custDataLst>
                <p:tags r:id="rId67"/>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18" name="PA-圆角矩形 24">
              <a:extLst>
                <a:ext uri="{FF2B5EF4-FFF2-40B4-BE49-F238E27FC236}">
                  <a16:creationId xmlns:a16="http://schemas.microsoft.com/office/drawing/2014/main" xmlns="" id="{B5B77551-3AAC-439A-94EB-5944111E3F64}"/>
                </a:ext>
              </a:extLst>
            </p:cNvPr>
            <p:cNvSpPr/>
            <p:nvPr>
              <p:custDataLst>
                <p:tags r:id="rId68"/>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9" name="PA-文本框 29">
              <a:extLst>
                <a:ext uri="{FF2B5EF4-FFF2-40B4-BE49-F238E27FC236}">
                  <a16:creationId xmlns:a16="http://schemas.microsoft.com/office/drawing/2014/main" xmlns="" id="{09267E99-293C-425C-AB78-8E0E31D0DCDD}"/>
                </a:ext>
              </a:extLst>
            </p:cNvPr>
            <p:cNvSpPr txBox="1"/>
            <p:nvPr>
              <p:custDataLst>
                <p:tags r:id="rId69"/>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20" name="PA-文本框 29">
              <a:extLst>
                <a:ext uri="{FF2B5EF4-FFF2-40B4-BE49-F238E27FC236}">
                  <a16:creationId xmlns:a16="http://schemas.microsoft.com/office/drawing/2014/main" xmlns="" id="{5B64320F-33E3-46B9-8440-1A2C8BF27E3C}"/>
                </a:ext>
              </a:extLst>
            </p:cNvPr>
            <p:cNvSpPr txBox="1"/>
            <p:nvPr>
              <p:custDataLst>
                <p:tags r:id="rId70"/>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21" name="PA-文本框 25">
              <a:extLst>
                <a:ext uri="{FF2B5EF4-FFF2-40B4-BE49-F238E27FC236}">
                  <a16:creationId xmlns:a16="http://schemas.microsoft.com/office/drawing/2014/main" xmlns="" id="{1029E836-978C-47D6-A469-357EBFB27248}"/>
                </a:ext>
              </a:extLst>
            </p:cNvPr>
            <p:cNvSpPr txBox="1"/>
            <p:nvPr>
              <p:custDataLst>
                <p:tags r:id="rId7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22" name="PA-文本框 28">
              <a:extLst>
                <a:ext uri="{FF2B5EF4-FFF2-40B4-BE49-F238E27FC236}">
                  <a16:creationId xmlns:a16="http://schemas.microsoft.com/office/drawing/2014/main" xmlns="" id="{35C57318-808E-444B-AF6E-500F3996A262}"/>
                </a:ext>
              </a:extLst>
            </p:cNvPr>
            <p:cNvSpPr txBox="1"/>
            <p:nvPr>
              <p:custDataLst>
                <p:tags r:id="rId72"/>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3" name="PA-文本框 48">
              <a:extLst>
                <a:ext uri="{FF2B5EF4-FFF2-40B4-BE49-F238E27FC236}">
                  <a16:creationId xmlns:a16="http://schemas.microsoft.com/office/drawing/2014/main" xmlns="" id="{C471F75B-5BA2-4919-8E43-F200EA4B2947}"/>
                </a:ext>
              </a:extLst>
            </p:cNvPr>
            <p:cNvSpPr txBox="1"/>
            <p:nvPr>
              <p:custDataLst>
                <p:tags r:id="rId73"/>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24" name="PA-文本框 38">
              <a:extLst>
                <a:ext uri="{FF2B5EF4-FFF2-40B4-BE49-F238E27FC236}">
                  <a16:creationId xmlns:a16="http://schemas.microsoft.com/office/drawing/2014/main" xmlns="" id="{98C19924-8CEC-4ACE-880A-11EC8891033C}"/>
                </a:ext>
              </a:extLst>
            </p:cNvPr>
            <p:cNvSpPr txBox="1"/>
            <p:nvPr>
              <p:custDataLst>
                <p:tags r:id="rId74"/>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5" name="PA-文本框 38">
              <a:extLst>
                <a:ext uri="{FF2B5EF4-FFF2-40B4-BE49-F238E27FC236}">
                  <a16:creationId xmlns:a16="http://schemas.microsoft.com/office/drawing/2014/main" xmlns="" id="{63E3DFBC-6FF1-4675-B5A4-258CD346C125}"/>
                </a:ext>
              </a:extLst>
            </p:cNvPr>
            <p:cNvSpPr txBox="1"/>
            <p:nvPr>
              <p:custDataLst>
                <p:tags r:id="rId75"/>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26" name="PA-文本框 48">
              <a:extLst>
                <a:ext uri="{FF2B5EF4-FFF2-40B4-BE49-F238E27FC236}">
                  <a16:creationId xmlns:a16="http://schemas.microsoft.com/office/drawing/2014/main" xmlns="" id="{B26A61D6-5AA8-445D-84A2-5408A5B17ECD}"/>
                </a:ext>
              </a:extLst>
            </p:cNvPr>
            <p:cNvSpPr txBox="1"/>
            <p:nvPr>
              <p:custDataLst>
                <p:tags r:id="rId76"/>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35" name="组合 34">
            <a:extLst>
              <a:ext uri="{FF2B5EF4-FFF2-40B4-BE49-F238E27FC236}">
                <a16:creationId xmlns:a16="http://schemas.microsoft.com/office/drawing/2014/main" xmlns="" id="{F41F718D-05F7-415C-A6BD-90D3B4BE06EE}"/>
              </a:ext>
            </a:extLst>
          </p:cNvPr>
          <p:cNvGrpSpPr/>
          <p:nvPr/>
        </p:nvGrpSpPr>
        <p:grpSpPr>
          <a:xfrm rot="1872762">
            <a:off x="6449245" y="-2246629"/>
            <a:ext cx="3471809" cy="6767830"/>
            <a:chOff x="276677" y="1664970"/>
            <a:chExt cx="3471809" cy="6767830"/>
          </a:xfrm>
        </p:grpSpPr>
        <p:sp>
          <p:nvSpPr>
            <p:cNvPr id="36" name="PA-圆角矩形 9">
              <a:extLst>
                <a:ext uri="{FF2B5EF4-FFF2-40B4-BE49-F238E27FC236}">
                  <a16:creationId xmlns:a16="http://schemas.microsoft.com/office/drawing/2014/main" xmlns="" id="{8A715EBB-83A1-42EF-A76C-9E3747ED66B7}"/>
                </a:ext>
              </a:extLst>
            </p:cNvPr>
            <p:cNvSpPr/>
            <p:nvPr>
              <p:custDataLst>
                <p:tags r:id="rId30"/>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圆角矩形 10">
              <a:extLst>
                <a:ext uri="{FF2B5EF4-FFF2-40B4-BE49-F238E27FC236}">
                  <a16:creationId xmlns:a16="http://schemas.microsoft.com/office/drawing/2014/main" xmlns="" id="{026E6F41-7237-4297-918C-1B5F9A296378}"/>
                </a:ext>
              </a:extLst>
            </p:cNvPr>
            <p:cNvSpPr/>
            <p:nvPr>
              <p:custDataLst>
                <p:tags r:id="rId31"/>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圆角矩形 11">
              <a:extLst>
                <a:ext uri="{FF2B5EF4-FFF2-40B4-BE49-F238E27FC236}">
                  <a16:creationId xmlns:a16="http://schemas.microsoft.com/office/drawing/2014/main" xmlns="" id="{2C568147-D3D7-49DF-9954-8E680CFD82C1}"/>
                </a:ext>
              </a:extLst>
            </p:cNvPr>
            <p:cNvSpPr/>
            <p:nvPr>
              <p:custDataLst>
                <p:tags r:id="rId32"/>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椭圆 13">
              <a:extLst>
                <a:ext uri="{FF2B5EF4-FFF2-40B4-BE49-F238E27FC236}">
                  <a16:creationId xmlns:a16="http://schemas.microsoft.com/office/drawing/2014/main" xmlns="" id="{AD2107E3-A636-493F-B4EF-458D6FCDFCF4}"/>
                </a:ext>
              </a:extLst>
            </p:cNvPr>
            <p:cNvSpPr/>
            <p:nvPr>
              <p:custDataLst>
                <p:tags r:id="rId33"/>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椭圆 14">
              <a:extLst>
                <a:ext uri="{FF2B5EF4-FFF2-40B4-BE49-F238E27FC236}">
                  <a16:creationId xmlns:a16="http://schemas.microsoft.com/office/drawing/2014/main" xmlns="" id="{F15F8DBD-5573-47D7-827C-72B5E9EF5BD9}"/>
                </a:ext>
              </a:extLst>
            </p:cNvPr>
            <p:cNvSpPr/>
            <p:nvPr>
              <p:custDataLst>
                <p:tags r:id="rId34"/>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PA-椭圆 15">
              <a:extLst>
                <a:ext uri="{FF2B5EF4-FFF2-40B4-BE49-F238E27FC236}">
                  <a16:creationId xmlns:a16="http://schemas.microsoft.com/office/drawing/2014/main" xmlns="" id="{9F7E2EBD-93AF-4AC2-98E1-FDFD176E6764}"/>
                </a:ext>
              </a:extLst>
            </p:cNvPr>
            <p:cNvSpPr/>
            <p:nvPr>
              <p:custDataLst>
                <p:tags r:id="rId35"/>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PA-椭圆 16">
              <a:extLst>
                <a:ext uri="{FF2B5EF4-FFF2-40B4-BE49-F238E27FC236}">
                  <a16:creationId xmlns:a16="http://schemas.microsoft.com/office/drawing/2014/main" xmlns="" id="{A8A4D39C-95F4-4B89-B3C5-28FDF37D36BA}"/>
                </a:ext>
              </a:extLst>
            </p:cNvPr>
            <p:cNvSpPr/>
            <p:nvPr>
              <p:custDataLst>
                <p:tags r:id="rId36"/>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PA-任意多边形 20">
              <a:extLst>
                <a:ext uri="{FF2B5EF4-FFF2-40B4-BE49-F238E27FC236}">
                  <a16:creationId xmlns:a16="http://schemas.microsoft.com/office/drawing/2014/main" xmlns="" id="{C4C034A5-AB41-4C55-BF0F-FF7EF5A62F45}"/>
                </a:ext>
              </a:extLst>
            </p:cNvPr>
            <p:cNvSpPr/>
            <p:nvPr>
              <p:custDataLst>
                <p:tags r:id="rId37"/>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圆角矩形 23">
              <a:extLst>
                <a:ext uri="{FF2B5EF4-FFF2-40B4-BE49-F238E27FC236}">
                  <a16:creationId xmlns:a16="http://schemas.microsoft.com/office/drawing/2014/main" xmlns="" id="{4C380B51-5A8E-4160-AA15-AD9DC9DA9D19}"/>
                </a:ext>
              </a:extLst>
            </p:cNvPr>
            <p:cNvSpPr/>
            <p:nvPr>
              <p:custDataLst>
                <p:tags r:id="rId38"/>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45" name="组合 44">
              <a:extLst>
                <a:ext uri="{FF2B5EF4-FFF2-40B4-BE49-F238E27FC236}">
                  <a16:creationId xmlns:a16="http://schemas.microsoft.com/office/drawing/2014/main" xmlns="" id="{63309D75-1CFC-4505-8CF9-7AD0C2E541F9}"/>
                </a:ext>
              </a:extLst>
            </p:cNvPr>
            <p:cNvGrpSpPr/>
            <p:nvPr/>
          </p:nvGrpSpPr>
          <p:grpSpPr>
            <a:xfrm>
              <a:off x="1400369" y="3032463"/>
              <a:ext cx="1344891" cy="1126030"/>
              <a:chOff x="4486124" y="1957919"/>
              <a:chExt cx="3219752" cy="2695787"/>
            </a:xfrm>
          </p:grpSpPr>
          <p:grpSp>
            <p:nvGrpSpPr>
              <p:cNvPr id="58" name="组合 57">
                <a:extLst>
                  <a:ext uri="{FF2B5EF4-FFF2-40B4-BE49-F238E27FC236}">
                    <a16:creationId xmlns:a16="http://schemas.microsoft.com/office/drawing/2014/main" xmlns="" id="{00D6F1FC-00CB-4D06-A00C-966533C51CBC}"/>
                  </a:ext>
                </a:extLst>
              </p:cNvPr>
              <p:cNvGrpSpPr/>
              <p:nvPr/>
            </p:nvGrpSpPr>
            <p:grpSpPr>
              <a:xfrm>
                <a:off x="4964223" y="1957919"/>
                <a:ext cx="2263554" cy="1926428"/>
                <a:chOff x="3978054" y="3018855"/>
                <a:chExt cx="882650" cy="751191"/>
              </a:xfrm>
            </p:grpSpPr>
            <p:sp>
              <p:nvSpPr>
                <p:cNvPr id="64" name="PA-任意多边形 46">
                  <a:extLst>
                    <a:ext uri="{FF2B5EF4-FFF2-40B4-BE49-F238E27FC236}">
                      <a16:creationId xmlns:a16="http://schemas.microsoft.com/office/drawing/2014/main" xmlns="" id="{86EE483A-AB58-45FB-BA8D-5FD64AB16823}"/>
                    </a:ext>
                  </a:extLst>
                </p:cNvPr>
                <p:cNvSpPr/>
                <p:nvPr>
                  <p:custDataLst>
                    <p:tags r:id="rId54"/>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5" name="PA-文本框 47">
                  <a:extLst>
                    <a:ext uri="{FF2B5EF4-FFF2-40B4-BE49-F238E27FC236}">
                      <a16:creationId xmlns:a16="http://schemas.microsoft.com/office/drawing/2014/main" xmlns="" id="{33BCCDAC-FE4D-4405-BFDB-C60AE7C315FF}"/>
                    </a:ext>
                  </a:extLst>
                </p:cNvPr>
                <p:cNvSpPr txBox="1"/>
                <p:nvPr>
                  <p:custDataLst>
                    <p:tags r:id="rId55"/>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59" name="组合 58">
                <a:extLst>
                  <a:ext uri="{FF2B5EF4-FFF2-40B4-BE49-F238E27FC236}">
                    <a16:creationId xmlns:a16="http://schemas.microsoft.com/office/drawing/2014/main" xmlns="" id="{AF3C244D-CAE9-437F-8B58-6A741736F5A2}"/>
                  </a:ext>
                </a:extLst>
              </p:cNvPr>
              <p:cNvGrpSpPr/>
              <p:nvPr/>
            </p:nvGrpSpPr>
            <p:grpSpPr>
              <a:xfrm>
                <a:off x="4486124" y="4081811"/>
                <a:ext cx="3219752" cy="571895"/>
                <a:chOff x="4994194" y="3180111"/>
                <a:chExt cx="3219752" cy="571895"/>
              </a:xfrm>
            </p:grpSpPr>
            <p:grpSp>
              <p:nvGrpSpPr>
                <p:cNvPr id="60" name="组合 59">
                  <a:extLst>
                    <a:ext uri="{FF2B5EF4-FFF2-40B4-BE49-F238E27FC236}">
                      <a16:creationId xmlns:a16="http://schemas.microsoft.com/office/drawing/2014/main" xmlns="" id="{EB3492FD-21E1-491D-A313-BC69E226BDB5}"/>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62" name="PA-文本框 44">
                    <a:extLst>
                      <a:ext uri="{FF2B5EF4-FFF2-40B4-BE49-F238E27FC236}">
                        <a16:creationId xmlns:a16="http://schemas.microsoft.com/office/drawing/2014/main" xmlns="" id="{9EA4C0F4-6D6B-423D-8E54-4191FE7141B0}"/>
                      </a:ext>
                    </a:extLst>
                  </p:cNvPr>
                  <p:cNvSpPr txBox="1"/>
                  <p:nvPr>
                    <p:custDataLst>
                      <p:tags r:id="rId52"/>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63" name="PA-椭圆 45">
                    <a:extLst>
                      <a:ext uri="{FF2B5EF4-FFF2-40B4-BE49-F238E27FC236}">
                        <a16:creationId xmlns:a16="http://schemas.microsoft.com/office/drawing/2014/main" xmlns="" id="{5A0CC4DA-8BA5-46EB-902C-2D595D3E1F2C}"/>
                      </a:ext>
                    </a:extLst>
                  </p:cNvPr>
                  <p:cNvSpPr/>
                  <p:nvPr>
                    <p:custDataLst>
                      <p:tags r:id="rId53"/>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1" name="PA-文本框 43">
                  <a:extLst>
                    <a:ext uri="{FF2B5EF4-FFF2-40B4-BE49-F238E27FC236}">
                      <a16:creationId xmlns:a16="http://schemas.microsoft.com/office/drawing/2014/main" xmlns="" id="{AD5A365C-889E-4F0D-B865-325A70EDF968}"/>
                    </a:ext>
                  </a:extLst>
                </p:cNvPr>
                <p:cNvSpPr txBox="1"/>
                <p:nvPr>
                  <p:custDataLst>
                    <p:tags r:id="rId51"/>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46" name="PA-文本框 49">
              <a:extLst>
                <a:ext uri="{FF2B5EF4-FFF2-40B4-BE49-F238E27FC236}">
                  <a16:creationId xmlns:a16="http://schemas.microsoft.com/office/drawing/2014/main" xmlns="" id="{0B22D209-037B-4B49-AF62-2DFC3C618F85}"/>
                </a:ext>
              </a:extLst>
            </p:cNvPr>
            <p:cNvSpPr txBox="1"/>
            <p:nvPr>
              <p:custDataLst>
                <p:tags r:id="rId39"/>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7" name="PA-文本框 28">
              <a:extLst>
                <a:ext uri="{FF2B5EF4-FFF2-40B4-BE49-F238E27FC236}">
                  <a16:creationId xmlns:a16="http://schemas.microsoft.com/office/drawing/2014/main" xmlns="" id="{A84B9E8F-6698-4CF8-A500-511582A8760B}"/>
                </a:ext>
              </a:extLst>
            </p:cNvPr>
            <p:cNvSpPr txBox="1"/>
            <p:nvPr>
              <p:custDataLst>
                <p:tags r:id="rId4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8" name="PA-文本框 25">
              <a:extLst>
                <a:ext uri="{FF2B5EF4-FFF2-40B4-BE49-F238E27FC236}">
                  <a16:creationId xmlns:a16="http://schemas.microsoft.com/office/drawing/2014/main" xmlns="" id="{291AF852-6E8B-4A03-80C5-C4E0FA1961F8}"/>
                </a:ext>
              </a:extLst>
            </p:cNvPr>
            <p:cNvSpPr txBox="1"/>
            <p:nvPr>
              <p:custDataLst>
                <p:tags r:id="rId41"/>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49" name="PA-圆角矩形 24">
              <a:extLst>
                <a:ext uri="{FF2B5EF4-FFF2-40B4-BE49-F238E27FC236}">
                  <a16:creationId xmlns:a16="http://schemas.microsoft.com/office/drawing/2014/main" xmlns="" id="{B7879524-9E4D-4428-8E59-C9C01E36E917}"/>
                </a:ext>
              </a:extLst>
            </p:cNvPr>
            <p:cNvSpPr/>
            <p:nvPr>
              <p:custDataLst>
                <p:tags r:id="rId42"/>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50" name="PA-文本框 29">
              <a:extLst>
                <a:ext uri="{FF2B5EF4-FFF2-40B4-BE49-F238E27FC236}">
                  <a16:creationId xmlns:a16="http://schemas.microsoft.com/office/drawing/2014/main" xmlns="" id="{042C77C6-6110-4C13-AB56-38E482994F5C}"/>
                </a:ext>
              </a:extLst>
            </p:cNvPr>
            <p:cNvSpPr txBox="1"/>
            <p:nvPr>
              <p:custDataLst>
                <p:tags r:id="rId43"/>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51" name="PA-文本框 29">
              <a:extLst>
                <a:ext uri="{FF2B5EF4-FFF2-40B4-BE49-F238E27FC236}">
                  <a16:creationId xmlns:a16="http://schemas.microsoft.com/office/drawing/2014/main" xmlns="" id="{D580E884-A7F8-459A-AFF3-0F55E35E7C25}"/>
                </a:ext>
              </a:extLst>
            </p:cNvPr>
            <p:cNvSpPr txBox="1"/>
            <p:nvPr>
              <p:custDataLst>
                <p:tags r:id="rId44"/>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52" name="PA-文本框 25">
              <a:extLst>
                <a:ext uri="{FF2B5EF4-FFF2-40B4-BE49-F238E27FC236}">
                  <a16:creationId xmlns:a16="http://schemas.microsoft.com/office/drawing/2014/main" xmlns="" id="{6EE8D74E-2DEC-4D50-863C-2D8A5FF44755}"/>
                </a:ext>
              </a:extLst>
            </p:cNvPr>
            <p:cNvSpPr txBox="1"/>
            <p:nvPr>
              <p:custDataLst>
                <p:tags r:id="rId4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53" name="PA-文本框 28">
              <a:extLst>
                <a:ext uri="{FF2B5EF4-FFF2-40B4-BE49-F238E27FC236}">
                  <a16:creationId xmlns:a16="http://schemas.microsoft.com/office/drawing/2014/main" xmlns="" id="{20202B93-4A4D-4EAD-B420-AE5678CFF937}"/>
                </a:ext>
              </a:extLst>
            </p:cNvPr>
            <p:cNvSpPr txBox="1"/>
            <p:nvPr>
              <p:custDataLst>
                <p:tags r:id="rId46"/>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4" name="PA-文本框 48">
              <a:extLst>
                <a:ext uri="{FF2B5EF4-FFF2-40B4-BE49-F238E27FC236}">
                  <a16:creationId xmlns:a16="http://schemas.microsoft.com/office/drawing/2014/main" xmlns="" id="{10BB29B6-3313-4A11-BD35-A2680C847DD4}"/>
                </a:ext>
              </a:extLst>
            </p:cNvPr>
            <p:cNvSpPr txBox="1"/>
            <p:nvPr>
              <p:custDataLst>
                <p:tags r:id="rId47"/>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55" name="PA-文本框 38">
              <a:extLst>
                <a:ext uri="{FF2B5EF4-FFF2-40B4-BE49-F238E27FC236}">
                  <a16:creationId xmlns:a16="http://schemas.microsoft.com/office/drawing/2014/main" xmlns="" id="{08931285-B9D1-4272-A781-773045ACCED1}"/>
                </a:ext>
              </a:extLst>
            </p:cNvPr>
            <p:cNvSpPr txBox="1"/>
            <p:nvPr>
              <p:custDataLst>
                <p:tags r:id="rId48"/>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6" name="PA-文本框 38">
              <a:extLst>
                <a:ext uri="{FF2B5EF4-FFF2-40B4-BE49-F238E27FC236}">
                  <a16:creationId xmlns:a16="http://schemas.microsoft.com/office/drawing/2014/main" xmlns="" id="{65118D86-84C9-4785-B04D-85301DBF0615}"/>
                </a:ext>
              </a:extLst>
            </p:cNvPr>
            <p:cNvSpPr txBox="1"/>
            <p:nvPr>
              <p:custDataLst>
                <p:tags r:id="rId49"/>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57" name="PA-文本框 48">
              <a:extLst>
                <a:ext uri="{FF2B5EF4-FFF2-40B4-BE49-F238E27FC236}">
                  <a16:creationId xmlns:a16="http://schemas.microsoft.com/office/drawing/2014/main" xmlns="" id="{5900F438-E298-4DAC-BC02-568956346DBA}"/>
                </a:ext>
              </a:extLst>
            </p:cNvPr>
            <p:cNvSpPr txBox="1"/>
            <p:nvPr>
              <p:custDataLst>
                <p:tags r:id="rId50"/>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grpSp>
        <p:nvGrpSpPr>
          <p:cNvPr id="66" name="组合 65">
            <a:extLst>
              <a:ext uri="{FF2B5EF4-FFF2-40B4-BE49-F238E27FC236}">
                <a16:creationId xmlns:a16="http://schemas.microsoft.com/office/drawing/2014/main" xmlns="" id="{8E195669-04C2-49DE-A88D-96E240C20778}"/>
              </a:ext>
            </a:extLst>
          </p:cNvPr>
          <p:cNvGrpSpPr/>
          <p:nvPr/>
        </p:nvGrpSpPr>
        <p:grpSpPr>
          <a:xfrm rot="1872762">
            <a:off x="11649894" y="-3424731"/>
            <a:ext cx="3471809" cy="6767830"/>
            <a:chOff x="276677" y="1664970"/>
            <a:chExt cx="3471809" cy="6767830"/>
          </a:xfrm>
        </p:grpSpPr>
        <p:sp>
          <p:nvSpPr>
            <p:cNvPr id="67" name="PA-圆角矩形 9">
              <a:extLst>
                <a:ext uri="{FF2B5EF4-FFF2-40B4-BE49-F238E27FC236}">
                  <a16:creationId xmlns:a16="http://schemas.microsoft.com/office/drawing/2014/main" xmlns="" id="{EB60A13A-8935-4BFB-9F71-3C250B5E4988}"/>
                </a:ext>
              </a:extLst>
            </p:cNvPr>
            <p:cNvSpPr/>
            <p:nvPr>
              <p:custDataLst>
                <p:tags r:id="rId4"/>
              </p:custDataLst>
            </p:nvPr>
          </p:nvSpPr>
          <p:spPr>
            <a:xfrm>
              <a:off x="276677" y="1664970"/>
              <a:ext cx="3471809" cy="6767830"/>
            </a:xfrm>
            <a:prstGeom prst="roundRect">
              <a:avLst>
                <a:gd name="adj" fmla="val 9167"/>
              </a:avLst>
            </a:prstGeom>
            <a:gradFill flip="none" rotWithShape="1">
              <a:gsLst>
                <a:gs pos="0">
                  <a:srgbClr val="DDEAF5">
                    <a:lumMod val="59000"/>
                    <a:lumOff val="41000"/>
                  </a:srgbClr>
                </a:gs>
                <a:gs pos="100000">
                  <a:srgbClr val="DDEAF5"/>
                </a:gs>
              </a:gsLst>
              <a:lin ang="5400000" scaled="1"/>
              <a:tileRect/>
            </a:gradFill>
            <a:ln>
              <a:noFill/>
            </a:ln>
            <a:effectLst>
              <a:outerShdw blurRad="406400" dist="177800" dir="5400000" algn="t" rotWithShape="0">
                <a:srgbClr val="8BA3BF">
                  <a:alpha val="3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圆角矩形 10">
              <a:extLst>
                <a:ext uri="{FF2B5EF4-FFF2-40B4-BE49-F238E27FC236}">
                  <a16:creationId xmlns:a16="http://schemas.microsoft.com/office/drawing/2014/main" xmlns="" id="{294DE7BE-2BDD-4E48-8A59-267155BEBFB5}"/>
                </a:ext>
              </a:extLst>
            </p:cNvPr>
            <p:cNvSpPr/>
            <p:nvPr>
              <p:custDataLst>
                <p:tags r:id="rId5"/>
              </p:custDataLst>
            </p:nvPr>
          </p:nvSpPr>
          <p:spPr>
            <a:xfrm>
              <a:off x="756095" y="2271571"/>
              <a:ext cx="2578893" cy="3928592"/>
            </a:xfrm>
            <a:prstGeom prst="roundRect">
              <a:avLst>
                <a:gd name="adj" fmla="val 17185"/>
              </a:avLst>
            </a:prstGeom>
            <a:gradFill flip="none" rotWithShape="1">
              <a:gsLst>
                <a:gs pos="0">
                  <a:schemeClr val="accent1">
                    <a:lumMod val="6000"/>
                    <a:lumOff val="94000"/>
                  </a:schemeClr>
                </a:gs>
                <a:gs pos="90000">
                  <a:srgbClr val="E0EAF5">
                    <a:lumMod val="82000"/>
                    <a:lumOff val="18000"/>
                  </a:srgbClr>
                </a:gs>
              </a:gsLst>
              <a:path path="circle">
                <a:fillToRect l="100000" t="100000"/>
              </a:path>
              <a:tileRect r="-100000" b="-100000"/>
            </a:gradFill>
            <a:ln w="139700">
              <a:gradFill flip="none" rotWithShape="1">
                <a:gsLst>
                  <a:gs pos="46000">
                    <a:srgbClr val="EBF3FA">
                      <a:lumMod val="51000"/>
                      <a:lumOff val="49000"/>
                    </a:srgbClr>
                  </a:gs>
                  <a:gs pos="55000">
                    <a:srgbClr val="80A1CA">
                      <a:lumMod val="38000"/>
                      <a:lumOff val="62000"/>
                    </a:srgbClr>
                  </a:gs>
                </a:gsLst>
                <a:lin ang="2700000" scaled="1"/>
                <a:tileRect/>
              </a:gradFill>
            </a:ln>
            <a:effectLst>
              <a:outerShdw blurRad="190500" dist="152400" dir="2700000" algn="tl" rotWithShape="0">
                <a:srgbClr val="80A1CA">
                  <a:alpha val="22745"/>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圆角矩形 11">
              <a:extLst>
                <a:ext uri="{FF2B5EF4-FFF2-40B4-BE49-F238E27FC236}">
                  <a16:creationId xmlns:a16="http://schemas.microsoft.com/office/drawing/2014/main" xmlns="" id="{20F60E6D-A043-45A0-92ED-AD4066C72DF9}"/>
                </a:ext>
              </a:extLst>
            </p:cNvPr>
            <p:cNvSpPr/>
            <p:nvPr>
              <p:custDataLst>
                <p:tags r:id="rId6"/>
              </p:custDataLst>
            </p:nvPr>
          </p:nvSpPr>
          <p:spPr>
            <a:xfrm>
              <a:off x="1624062" y="4935230"/>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PA-椭圆 13">
              <a:extLst>
                <a:ext uri="{FF2B5EF4-FFF2-40B4-BE49-F238E27FC236}">
                  <a16:creationId xmlns:a16="http://schemas.microsoft.com/office/drawing/2014/main" xmlns="" id="{84BA29AC-438D-4FA8-BA66-17C556A1A175}"/>
                </a:ext>
              </a:extLst>
            </p:cNvPr>
            <p:cNvSpPr/>
            <p:nvPr>
              <p:custDataLst>
                <p:tags r:id="rId7"/>
              </p:custDataLst>
            </p:nvPr>
          </p:nvSpPr>
          <p:spPr>
            <a:xfrm>
              <a:off x="2207982" y="5039490"/>
              <a:ext cx="312436" cy="312436"/>
            </a:xfrm>
            <a:prstGeom prst="ellipse">
              <a:avLst/>
            </a:prstGeom>
            <a:solidFill>
              <a:srgbClr val="00B0F0"/>
            </a:solidFill>
            <a:ln w="6350">
              <a:gradFill flip="none" rotWithShape="1">
                <a:gsLst>
                  <a:gs pos="0">
                    <a:schemeClr val="accent1">
                      <a:lumMod val="0"/>
                      <a:lumOff val="100000"/>
                      <a:alpha val="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PA-椭圆 14">
              <a:extLst>
                <a:ext uri="{FF2B5EF4-FFF2-40B4-BE49-F238E27FC236}">
                  <a16:creationId xmlns:a16="http://schemas.microsoft.com/office/drawing/2014/main" xmlns="" id="{D393D23A-4594-4820-89AE-DF47A4FADD40}"/>
                </a:ext>
              </a:extLst>
            </p:cNvPr>
            <p:cNvSpPr/>
            <p:nvPr>
              <p:custDataLst>
                <p:tags r:id="rId8"/>
              </p:custDataLst>
            </p:nvPr>
          </p:nvSpPr>
          <p:spPr>
            <a:xfrm>
              <a:off x="1907977" y="6492766"/>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PA-椭圆 15">
              <a:extLst>
                <a:ext uri="{FF2B5EF4-FFF2-40B4-BE49-F238E27FC236}">
                  <a16:creationId xmlns:a16="http://schemas.microsoft.com/office/drawing/2014/main" xmlns="" id="{258A055A-A037-47A4-AEC8-DB58DAFE6859}"/>
                </a:ext>
              </a:extLst>
            </p:cNvPr>
            <p:cNvSpPr/>
            <p:nvPr>
              <p:custDataLst>
                <p:tags r:id="rId9"/>
              </p:custDataLst>
            </p:nvPr>
          </p:nvSpPr>
          <p:spPr>
            <a:xfrm>
              <a:off x="2139379" y="6496199"/>
              <a:ext cx="125190" cy="125190"/>
            </a:xfrm>
            <a:prstGeom prst="ellipse">
              <a:avLst/>
            </a:prstGeom>
            <a:gradFill flip="none" rotWithShape="1">
              <a:gsLst>
                <a:gs pos="40000">
                  <a:srgbClr val="E8F0F6"/>
                </a:gs>
                <a:gs pos="70000">
                  <a:srgbClr val="B9C5D2"/>
                </a:gs>
              </a:gsLst>
              <a:path path="circle">
                <a:fillToRect r="100000" b="100000"/>
              </a:path>
              <a:tileRect l="-100000" t="-100000"/>
            </a:gradFill>
            <a:ln w="12700">
              <a:gradFill flip="none" rotWithShape="1">
                <a:gsLst>
                  <a:gs pos="35000">
                    <a:schemeClr val="bg1"/>
                  </a:gs>
                  <a:gs pos="58000">
                    <a:schemeClr val="bg1">
                      <a:alpha val="0"/>
                    </a:schemeClr>
                  </a:gs>
                </a:gsLst>
                <a:path path="circle">
                  <a:fillToRect r="100000" b="100000"/>
                </a:path>
                <a:tileRect l="-100000" t="-100000"/>
              </a:gradFill>
            </a:ln>
            <a:effectLst>
              <a:outerShdw blurRad="50800" dist="25400" dir="2700000" algn="tl" rotWithShape="0">
                <a:srgbClr val="8BA3BF">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PA-椭圆 16">
              <a:extLst>
                <a:ext uri="{FF2B5EF4-FFF2-40B4-BE49-F238E27FC236}">
                  <a16:creationId xmlns:a16="http://schemas.microsoft.com/office/drawing/2014/main" xmlns="" id="{BACA6C05-B2E4-4DE3-9ECF-2B70E5DDE3EA}"/>
                </a:ext>
              </a:extLst>
            </p:cNvPr>
            <p:cNvSpPr/>
            <p:nvPr>
              <p:custDataLst>
                <p:tags r:id="rId10"/>
              </p:custDataLst>
            </p:nvPr>
          </p:nvSpPr>
          <p:spPr>
            <a:xfrm>
              <a:off x="1673586" y="6495690"/>
              <a:ext cx="128877" cy="131069"/>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635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PA-任意多边形 20">
              <a:extLst>
                <a:ext uri="{FF2B5EF4-FFF2-40B4-BE49-F238E27FC236}">
                  <a16:creationId xmlns:a16="http://schemas.microsoft.com/office/drawing/2014/main" xmlns="" id="{7F272DEC-F73B-4ED7-87A6-568B1D5ECF62}"/>
                </a:ext>
              </a:extLst>
            </p:cNvPr>
            <p:cNvSpPr/>
            <p:nvPr>
              <p:custDataLst>
                <p:tags r:id="rId11"/>
              </p:custDataLst>
            </p:nvPr>
          </p:nvSpPr>
          <p:spPr>
            <a:xfrm>
              <a:off x="3528751" y="2313828"/>
              <a:ext cx="219735" cy="3448559"/>
            </a:xfrm>
            <a:custGeom>
              <a:avLst/>
              <a:gdLst>
                <a:gd name="connsiteX0" fmla="*/ 152400 w 152400"/>
                <a:gd name="connsiteY0" fmla="*/ 0 h 2391795"/>
                <a:gd name="connsiteX1" fmla="*/ 152400 w 152400"/>
                <a:gd name="connsiteY1" fmla="*/ 2391795 h 2391795"/>
                <a:gd name="connsiteX2" fmla="*/ 122177 w 152400"/>
                <a:gd name="connsiteY2" fmla="*/ 2375390 h 2391795"/>
                <a:gd name="connsiteX3" fmla="*/ 0 w 152400"/>
                <a:gd name="connsiteY3" fmla="*/ 2145603 h 2391795"/>
                <a:gd name="connsiteX4" fmla="*/ 0 w 152400"/>
                <a:gd name="connsiteY4" fmla="*/ 246191 h 2391795"/>
                <a:gd name="connsiteX5" fmla="*/ 122177 w 152400"/>
                <a:gd name="connsiteY5" fmla="*/ 16404 h 2391795"/>
                <a:gd name="connsiteX6" fmla="*/ 152400 w 152400"/>
                <a:gd name="connsiteY6" fmla="*/ 0 h 23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91795">
                  <a:moveTo>
                    <a:pt x="152400" y="0"/>
                  </a:moveTo>
                  <a:lnTo>
                    <a:pt x="152400" y="2391795"/>
                  </a:lnTo>
                  <a:lnTo>
                    <a:pt x="122177" y="2375390"/>
                  </a:lnTo>
                  <a:cubicBezTo>
                    <a:pt x="48464" y="2325591"/>
                    <a:pt x="0" y="2241257"/>
                    <a:pt x="0" y="2145603"/>
                  </a:cubicBezTo>
                  <a:lnTo>
                    <a:pt x="0" y="246191"/>
                  </a:lnTo>
                  <a:cubicBezTo>
                    <a:pt x="0" y="150537"/>
                    <a:pt x="48464" y="66203"/>
                    <a:pt x="122177" y="16404"/>
                  </a:cubicBezTo>
                  <a:lnTo>
                    <a:pt x="152400" y="0"/>
                  </a:lnTo>
                  <a:close/>
                </a:path>
              </a:pathLst>
            </a:custGeom>
            <a:gradFill>
              <a:gsLst>
                <a:gs pos="0">
                  <a:srgbClr val="94A2B0">
                    <a:alpha val="22000"/>
                  </a:srgbClr>
                </a:gs>
                <a:gs pos="51000">
                  <a:srgbClr val="748291"/>
                </a:gs>
                <a:gs pos="100000">
                  <a:srgbClr val="51607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PA-圆角矩形 23">
              <a:extLst>
                <a:ext uri="{FF2B5EF4-FFF2-40B4-BE49-F238E27FC236}">
                  <a16:creationId xmlns:a16="http://schemas.microsoft.com/office/drawing/2014/main" xmlns="" id="{06705690-06C7-45B3-B14F-97952CA82A65}"/>
                </a:ext>
              </a:extLst>
            </p:cNvPr>
            <p:cNvSpPr/>
            <p:nvPr>
              <p:custDataLst>
                <p:tags r:id="rId12"/>
              </p:custDataLst>
            </p:nvPr>
          </p:nvSpPr>
          <p:spPr>
            <a:xfrm>
              <a:off x="652010" y="7430306"/>
              <a:ext cx="2724986" cy="21758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grpSp>
          <p:nvGrpSpPr>
            <p:cNvPr id="76" name="组合 75">
              <a:extLst>
                <a:ext uri="{FF2B5EF4-FFF2-40B4-BE49-F238E27FC236}">
                  <a16:creationId xmlns:a16="http://schemas.microsoft.com/office/drawing/2014/main" xmlns="" id="{22200DE2-187C-426A-BDBB-765D490099E7}"/>
                </a:ext>
              </a:extLst>
            </p:cNvPr>
            <p:cNvGrpSpPr/>
            <p:nvPr/>
          </p:nvGrpSpPr>
          <p:grpSpPr>
            <a:xfrm>
              <a:off x="1400369" y="3032463"/>
              <a:ext cx="1344891" cy="1126030"/>
              <a:chOff x="4486124" y="1957919"/>
              <a:chExt cx="3219752" cy="2695787"/>
            </a:xfrm>
          </p:grpSpPr>
          <p:grpSp>
            <p:nvGrpSpPr>
              <p:cNvPr id="89" name="组合 88">
                <a:extLst>
                  <a:ext uri="{FF2B5EF4-FFF2-40B4-BE49-F238E27FC236}">
                    <a16:creationId xmlns:a16="http://schemas.microsoft.com/office/drawing/2014/main" xmlns="" id="{51F2B7EF-5898-4E3D-912E-4A59FF87D4C3}"/>
                  </a:ext>
                </a:extLst>
              </p:cNvPr>
              <p:cNvGrpSpPr/>
              <p:nvPr/>
            </p:nvGrpSpPr>
            <p:grpSpPr>
              <a:xfrm>
                <a:off x="4964223" y="1957919"/>
                <a:ext cx="2263554" cy="1926428"/>
                <a:chOff x="3978054" y="3018855"/>
                <a:chExt cx="882650" cy="751191"/>
              </a:xfrm>
            </p:grpSpPr>
            <p:sp>
              <p:nvSpPr>
                <p:cNvPr id="95" name="PA-任意多边形 46">
                  <a:extLst>
                    <a:ext uri="{FF2B5EF4-FFF2-40B4-BE49-F238E27FC236}">
                      <a16:creationId xmlns:a16="http://schemas.microsoft.com/office/drawing/2014/main" xmlns="" id="{96DAB28E-3631-473B-9410-C8F9AD9674BE}"/>
                    </a:ext>
                  </a:extLst>
                </p:cNvPr>
                <p:cNvSpPr/>
                <p:nvPr>
                  <p:custDataLst>
                    <p:tags r:id="rId28"/>
                  </p:custDataLst>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30000">
                      <a:srgbClr val="04DFFB"/>
                    </a:gs>
                    <a:gs pos="56000">
                      <a:srgbClr val="C40AF3"/>
                    </a:gs>
                    <a:gs pos="81000">
                      <a:srgbClr val="5E7BF7"/>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6" name="PA-文本框 47">
                  <a:extLst>
                    <a:ext uri="{FF2B5EF4-FFF2-40B4-BE49-F238E27FC236}">
                      <a16:creationId xmlns:a16="http://schemas.microsoft.com/office/drawing/2014/main" xmlns="" id="{9106C6E2-8155-4FA6-B916-816EC24FF512}"/>
                    </a:ext>
                  </a:extLst>
                </p:cNvPr>
                <p:cNvSpPr txBox="1"/>
                <p:nvPr>
                  <p:custDataLst>
                    <p:tags r:id="rId29"/>
                  </p:custDataLst>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90" name="组合 89">
                <a:extLst>
                  <a:ext uri="{FF2B5EF4-FFF2-40B4-BE49-F238E27FC236}">
                    <a16:creationId xmlns:a16="http://schemas.microsoft.com/office/drawing/2014/main" xmlns="" id="{922F9E06-A57D-41A0-89C2-5E4BD6E44207}"/>
                  </a:ext>
                </a:extLst>
              </p:cNvPr>
              <p:cNvGrpSpPr/>
              <p:nvPr/>
            </p:nvGrpSpPr>
            <p:grpSpPr>
              <a:xfrm>
                <a:off x="4486124" y="4081811"/>
                <a:ext cx="3219752" cy="571895"/>
                <a:chOff x="4994194" y="3180111"/>
                <a:chExt cx="3219752" cy="571895"/>
              </a:xfrm>
            </p:grpSpPr>
            <p:grpSp>
              <p:nvGrpSpPr>
                <p:cNvPr id="91" name="组合 90">
                  <a:extLst>
                    <a:ext uri="{FF2B5EF4-FFF2-40B4-BE49-F238E27FC236}">
                      <a16:creationId xmlns:a16="http://schemas.microsoft.com/office/drawing/2014/main" xmlns="" id="{488C305F-E050-4766-8BB5-49DFE7515103}"/>
                    </a:ext>
                  </a:extLst>
                </p:cNvPr>
                <p:cNvGrpSpPr/>
                <p:nvPr/>
              </p:nvGrpSpPr>
              <p:grpSpPr>
                <a:xfrm>
                  <a:off x="4994194" y="3180111"/>
                  <a:ext cx="3219752" cy="390776"/>
                  <a:chOff x="6102489" y="2839065"/>
                  <a:chExt cx="3219752" cy="390776"/>
                </a:xfrm>
                <a:gradFill>
                  <a:gsLst>
                    <a:gs pos="0">
                      <a:srgbClr val="04DFFB"/>
                    </a:gs>
                    <a:gs pos="66000">
                      <a:srgbClr val="C40AF3"/>
                    </a:gs>
                    <a:gs pos="100000">
                      <a:srgbClr val="09A5E5"/>
                    </a:gs>
                  </a:gsLst>
                  <a:lin ang="3600000" scaled="0"/>
                </a:gradFill>
              </p:grpSpPr>
              <p:sp>
                <p:nvSpPr>
                  <p:cNvPr id="93" name="PA-文本框 44">
                    <a:extLst>
                      <a:ext uri="{FF2B5EF4-FFF2-40B4-BE49-F238E27FC236}">
                        <a16:creationId xmlns:a16="http://schemas.microsoft.com/office/drawing/2014/main" xmlns="" id="{7F18629F-7D53-40EC-BFA1-A3E8C0631C83}"/>
                      </a:ext>
                    </a:extLst>
                  </p:cNvPr>
                  <p:cNvSpPr txBox="1"/>
                  <p:nvPr>
                    <p:custDataLst>
                      <p:tags r:id="rId26"/>
                    </p:custDataLst>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4" name="PA-椭圆 45">
                    <a:extLst>
                      <a:ext uri="{FF2B5EF4-FFF2-40B4-BE49-F238E27FC236}">
                        <a16:creationId xmlns:a16="http://schemas.microsoft.com/office/drawing/2014/main" xmlns="" id="{FD3E7635-69C2-44AA-8F0E-A4FCA1B2B889}"/>
                      </a:ext>
                    </a:extLst>
                  </p:cNvPr>
                  <p:cNvSpPr/>
                  <p:nvPr>
                    <p:custDataLst>
                      <p:tags r:id="rId27"/>
                    </p:custDataLst>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2" name="PA-文本框 43">
                  <a:extLst>
                    <a:ext uri="{FF2B5EF4-FFF2-40B4-BE49-F238E27FC236}">
                      <a16:creationId xmlns:a16="http://schemas.microsoft.com/office/drawing/2014/main" xmlns="" id="{E26B8A98-4FE4-4CA8-A21A-B01CCD22FD80}"/>
                    </a:ext>
                  </a:extLst>
                </p:cNvPr>
                <p:cNvSpPr txBox="1"/>
                <p:nvPr>
                  <p:custDataLst>
                    <p:tags r:id="rId25"/>
                  </p:custDataLst>
                </p:nvPr>
              </p:nvSpPr>
              <p:spPr>
                <a:xfrm>
                  <a:off x="5082792" y="36426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77" name="PA-文本框 49">
              <a:extLst>
                <a:ext uri="{FF2B5EF4-FFF2-40B4-BE49-F238E27FC236}">
                  <a16:creationId xmlns:a16="http://schemas.microsoft.com/office/drawing/2014/main" xmlns="" id="{CFD930C7-A6FD-4CB4-8031-E055432DF3EF}"/>
                </a:ext>
              </a:extLst>
            </p:cNvPr>
            <p:cNvSpPr txBox="1"/>
            <p:nvPr>
              <p:custDataLst>
                <p:tags r:id="rId13"/>
              </p:custDataLst>
            </p:nvPr>
          </p:nvSpPr>
          <p:spPr>
            <a:xfrm>
              <a:off x="2068761" y="5079913"/>
              <a:ext cx="593970" cy="246221"/>
            </a:xfrm>
            <a:prstGeom prst="rect">
              <a:avLst/>
            </a:prstGeom>
            <a:noFill/>
          </p:spPr>
          <p:txBody>
            <a:bodyPr wrap="square" rtlCol="0">
              <a:spAutoFit/>
            </a:bodyPr>
            <a:lstStyle/>
            <a:p>
              <a:pPr algn="ctr"/>
              <a:r>
                <a:rPr lang="en-US" altLang="zh-CN"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rgbClr val="FFFFFF">
                        <a:lumMod val="81000"/>
                      </a:srgb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8" name="PA-文本框 28">
              <a:extLst>
                <a:ext uri="{FF2B5EF4-FFF2-40B4-BE49-F238E27FC236}">
                  <a16:creationId xmlns:a16="http://schemas.microsoft.com/office/drawing/2014/main" xmlns="" id="{36040B75-9020-468D-8BFE-82E668B25710}"/>
                </a:ext>
              </a:extLst>
            </p:cNvPr>
            <p:cNvSpPr txBox="1"/>
            <p:nvPr>
              <p:custDataLst>
                <p:tags r:id="rId14"/>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88900" dist="38100" dir="2700000" algn="tl" rotWithShape="0">
                    <a:srgbClr val="283C63">
                      <a:alpha val="67000"/>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9" name="PA-文本框 25">
              <a:extLst>
                <a:ext uri="{FF2B5EF4-FFF2-40B4-BE49-F238E27FC236}">
                  <a16:creationId xmlns:a16="http://schemas.microsoft.com/office/drawing/2014/main" xmlns="" id="{D7D1645F-B437-4438-9041-918A7500E244}"/>
                </a:ext>
              </a:extLst>
            </p:cNvPr>
            <p:cNvSpPr txBox="1"/>
            <p:nvPr>
              <p:custDataLst>
                <p:tags r:id="rId15"/>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88900" dist="38100" dir="2700000" algn="tl" rotWithShape="0">
                    <a:srgbClr val="283C63">
                      <a:alpha val="67000"/>
                    </a:srgbClr>
                  </a:outerShdw>
                </a:effectLst>
                <a:latin typeface="Noto Sans S Chinese Black" panose="020B0A00000000000000" pitchFamily="34" charset="-122"/>
                <a:ea typeface="Noto Sans S Chinese Black" panose="020B0A00000000000000" pitchFamily="34" charset="-122"/>
              </a:endParaRPr>
            </a:p>
          </p:txBody>
        </p:sp>
        <p:sp>
          <p:nvSpPr>
            <p:cNvPr id="80" name="PA-圆角矩形 24">
              <a:extLst>
                <a:ext uri="{FF2B5EF4-FFF2-40B4-BE49-F238E27FC236}">
                  <a16:creationId xmlns:a16="http://schemas.microsoft.com/office/drawing/2014/main" xmlns="" id="{C96A59C9-81CD-45C8-A8B8-C5E16A2EBB47}"/>
                </a:ext>
              </a:extLst>
            </p:cNvPr>
            <p:cNvSpPr/>
            <p:nvPr>
              <p:custDataLst>
                <p:tags r:id="rId16"/>
              </p:custDataLst>
            </p:nvPr>
          </p:nvSpPr>
          <p:spPr>
            <a:xfrm>
              <a:off x="697153" y="7469766"/>
              <a:ext cx="613198" cy="141847"/>
            </a:xfrm>
            <a:prstGeom prst="roundRect">
              <a:avLst>
                <a:gd name="adj" fmla="val 50000"/>
              </a:avLst>
            </a:prstGeom>
            <a:gradFill flip="none" rotWithShape="1">
              <a:gsLst>
                <a:gs pos="100000">
                  <a:srgbClr val="C2D3E7"/>
                </a:gs>
                <a:gs pos="0">
                  <a:srgbClr val="DBE5F1">
                    <a:lumMod val="58000"/>
                    <a:lumOff val="42000"/>
                  </a:srgbClr>
                </a:gs>
              </a:gsLst>
              <a:lin ang="0" scaled="1"/>
              <a:tileRect/>
            </a:gra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81" name="PA-文本框 29">
              <a:extLst>
                <a:ext uri="{FF2B5EF4-FFF2-40B4-BE49-F238E27FC236}">
                  <a16:creationId xmlns:a16="http://schemas.microsoft.com/office/drawing/2014/main" xmlns="" id="{320BE0EC-1323-470A-810A-C8A7E3D208FB}"/>
                </a:ext>
              </a:extLst>
            </p:cNvPr>
            <p:cNvSpPr txBox="1"/>
            <p:nvPr>
              <p:custDataLst>
                <p:tags r:id="rId17"/>
              </p:custDataLst>
            </p:nvPr>
          </p:nvSpPr>
          <p:spPr>
            <a:xfrm>
              <a:off x="2425676" y="7673723"/>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2700000" algn="tl" rotWithShape="0">
                    <a:srgbClr val="283C63">
                      <a:alpha val="66000"/>
                    </a:srgbClr>
                  </a:outerShdw>
                </a:effectLst>
                <a:latin typeface="+mn-ea"/>
                <a:cs typeface="阿里巴巴普惠体 B" panose="00020600040101010101" pitchFamily="18" charset="-122"/>
              </a:endParaRPr>
            </a:p>
          </p:txBody>
        </p:sp>
        <p:sp>
          <p:nvSpPr>
            <p:cNvPr id="82" name="PA-文本框 29">
              <a:extLst>
                <a:ext uri="{FF2B5EF4-FFF2-40B4-BE49-F238E27FC236}">
                  <a16:creationId xmlns:a16="http://schemas.microsoft.com/office/drawing/2014/main" xmlns="" id="{F650EEBD-4BED-4CA1-A7E6-FB566F8AA05A}"/>
                </a:ext>
              </a:extLst>
            </p:cNvPr>
            <p:cNvSpPr txBox="1"/>
            <p:nvPr>
              <p:custDataLst>
                <p:tags r:id="rId18"/>
              </p:custDataLst>
            </p:nvPr>
          </p:nvSpPr>
          <p:spPr>
            <a:xfrm>
              <a:off x="2425676" y="7673725"/>
              <a:ext cx="1128745" cy="246221"/>
            </a:xfrm>
            <a:prstGeom prst="rect">
              <a:avLst/>
            </a:prstGeom>
            <a:noFill/>
            <a:ln>
              <a:noFill/>
            </a:ln>
            <a:effectLst/>
          </p:spPr>
          <p:txBody>
            <a:bodyPr wrap="square" rtlCol="0">
              <a:spAutoFit/>
            </a:bodyPr>
            <a:lstStyle/>
            <a:p>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250/</a:t>
              </a:r>
              <a:r>
                <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 ＄</a:t>
              </a:r>
              <a:r>
                <a:rPr lang="en-US" altLang="zh-CN"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rPr>
                <a:t>1000</a:t>
              </a:r>
              <a:endParaRPr lang="zh-CN" altLang="en-US" sz="1000" b="1" dirty="0">
                <a:solidFill>
                  <a:srgbClr val="516070"/>
                </a:solidFill>
                <a:effectLst>
                  <a:outerShdw blurRad="50800" dist="38100" dir="13500000" algn="br" rotWithShape="0">
                    <a:schemeClr val="bg1"/>
                  </a:outerShdw>
                </a:effectLst>
                <a:latin typeface="+mn-ea"/>
                <a:cs typeface="阿里巴巴普惠体 B" panose="00020600040101010101" pitchFamily="18" charset="-122"/>
              </a:endParaRPr>
            </a:p>
          </p:txBody>
        </p:sp>
        <p:sp>
          <p:nvSpPr>
            <p:cNvPr id="83" name="PA-文本框 25">
              <a:extLst>
                <a:ext uri="{FF2B5EF4-FFF2-40B4-BE49-F238E27FC236}">
                  <a16:creationId xmlns:a16="http://schemas.microsoft.com/office/drawing/2014/main" xmlns="" id="{1D680C3E-1A1E-457F-9319-5C3592B3D383}"/>
                </a:ext>
              </a:extLst>
            </p:cNvPr>
            <p:cNvSpPr txBox="1"/>
            <p:nvPr>
              <p:custDataLst>
                <p:tags r:id="rId19"/>
              </p:custDataLst>
            </p:nvPr>
          </p:nvSpPr>
          <p:spPr>
            <a:xfrm>
              <a:off x="520002" y="7014360"/>
              <a:ext cx="2655128" cy="369332"/>
            </a:xfrm>
            <a:prstGeom prst="rect">
              <a:avLst/>
            </a:prstGeom>
            <a:noFill/>
            <a:ln>
              <a:noFill/>
            </a:ln>
            <a:effectLst/>
          </p:spPr>
          <p:txBody>
            <a:bodyPr wrap="square" rtlCol="0">
              <a:spAutoFit/>
            </a:bodyPr>
            <a:lstStyle/>
            <a:p>
              <a:r>
                <a:rPr lang="en-US" altLang="zh-CN"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rPr>
                <a:t>Neumorphism</a:t>
              </a:r>
              <a:endParaRPr lang="zh-CN" altLang="en-US" dirty="0">
                <a:solidFill>
                  <a:srgbClr val="283C63"/>
                </a:solidFill>
                <a:effectLst>
                  <a:outerShdw blurRad="50800" dist="38100" dir="13500000" algn="br" rotWithShape="0">
                    <a:schemeClr val="bg1"/>
                  </a:outerShdw>
                </a:effectLst>
                <a:latin typeface="Noto Sans S Chinese Black" panose="020B0A00000000000000" pitchFamily="34" charset="-122"/>
                <a:ea typeface="Noto Sans S Chinese Black" panose="020B0A00000000000000" pitchFamily="34" charset="-122"/>
              </a:endParaRPr>
            </a:p>
          </p:txBody>
        </p:sp>
        <p:sp>
          <p:nvSpPr>
            <p:cNvPr id="84" name="PA-文本框 28">
              <a:extLst>
                <a:ext uri="{FF2B5EF4-FFF2-40B4-BE49-F238E27FC236}">
                  <a16:creationId xmlns:a16="http://schemas.microsoft.com/office/drawing/2014/main" xmlns="" id="{23FBC032-B8B9-453B-8837-7162D261AC83}"/>
                </a:ext>
              </a:extLst>
            </p:cNvPr>
            <p:cNvSpPr txBox="1"/>
            <p:nvPr>
              <p:custDataLst>
                <p:tags r:id="rId20"/>
              </p:custDataLst>
            </p:nvPr>
          </p:nvSpPr>
          <p:spPr>
            <a:xfrm>
              <a:off x="515496" y="7655764"/>
              <a:ext cx="1831123" cy="276999"/>
            </a:xfrm>
            <a:prstGeom prst="rect">
              <a:avLst/>
            </a:prstGeom>
            <a:noFill/>
            <a:ln>
              <a:noFill/>
            </a:ln>
            <a:effectLst/>
          </p:spPr>
          <p:txBody>
            <a:bodyPr wrap="square" rtlCol="0">
              <a:spAutoFit/>
            </a:bodyPr>
            <a:lstStyle/>
            <a:p>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12</a:t>
              </a:r>
              <a:r>
                <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020.44</a:t>
              </a:r>
              <a:endParaRPr lang="zh-CN" altLang="en-US" sz="1200" dirty="0">
                <a:solidFill>
                  <a:srgbClr val="283C63"/>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5" name="PA-文本框 48">
              <a:extLst>
                <a:ext uri="{FF2B5EF4-FFF2-40B4-BE49-F238E27FC236}">
                  <a16:creationId xmlns:a16="http://schemas.microsoft.com/office/drawing/2014/main" xmlns="" id="{AA506253-3E6B-4C0E-B217-F3877D83CEEE}"/>
                </a:ext>
              </a:extLst>
            </p:cNvPr>
            <p:cNvSpPr txBox="1"/>
            <p:nvPr>
              <p:custDataLst>
                <p:tags r:id="rId21"/>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sp>
          <p:nvSpPr>
            <p:cNvPr id="86" name="PA-文本框 38">
              <a:extLst>
                <a:ext uri="{FF2B5EF4-FFF2-40B4-BE49-F238E27FC236}">
                  <a16:creationId xmlns:a16="http://schemas.microsoft.com/office/drawing/2014/main" xmlns="" id="{83D8F876-C5E8-489A-8C4A-00AEF32AB687}"/>
                </a:ext>
              </a:extLst>
            </p:cNvPr>
            <p:cNvSpPr txBox="1"/>
            <p:nvPr>
              <p:custDataLst>
                <p:tags r:id="rId22"/>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508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7" name="PA-文本框 38">
              <a:extLst>
                <a:ext uri="{FF2B5EF4-FFF2-40B4-BE49-F238E27FC236}">
                  <a16:creationId xmlns:a16="http://schemas.microsoft.com/office/drawing/2014/main" xmlns="" id="{F19FF897-25A5-40F4-9D89-8AC98480DC1C}"/>
                </a:ext>
              </a:extLst>
            </p:cNvPr>
            <p:cNvSpPr txBox="1"/>
            <p:nvPr>
              <p:custDataLst>
                <p:tags r:id="rId23"/>
              </p:custDataLst>
            </p:nvPr>
          </p:nvSpPr>
          <p:spPr>
            <a:xfrm>
              <a:off x="1523861" y="4309579"/>
              <a:ext cx="1181074" cy="253916"/>
            </a:xfrm>
            <a:prstGeom prst="rect">
              <a:avLst/>
            </a:prstGeom>
            <a:noFill/>
            <a:ln>
              <a:noFill/>
            </a:ln>
          </p:spPr>
          <p:txBody>
            <a:bodyPr wrap="square" rtlCol="0">
              <a:spAutoFit/>
            </a:bodyPr>
            <a:lstStyle/>
            <a:p>
              <a:r>
                <a:rPr lang="zh-CN" altLang="en-US" sz="105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风雨无阻向前进</a:t>
              </a:r>
            </a:p>
          </p:txBody>
        </p:sp>
        <p:sp>
          <p:nvSpPr>
            <p:cNvPr id="88" name="PA-文本框 48">
              <a:extLst>
                <a:ext uri="{FF2B5EF4-FFF2-40B4-BE49-F238E27FC236}">
                  <a16:creationId xmlns:a16="http://schemas.microsoft.com/office/drawing/2014/main" xmlns="" id="{AD25A3A6-62CC-466F-BA93-81697508C592}"/>
                </a:ext>
              </a:extLst>
            </p:cNvPr>
            <p:cNvSpPr txBox="1"/>
            <p:nvPr>
              <p:custDataLst>
                <p:tags r:id="rId24"/>
              </p:custDataLst>
            </p:nvPr>
          </p:nvSpPr>
          <p:spPr>
            <a:xfrm>
              <a:off x="1503260" y="4543047"/>
              <a:ext cx="1181074" cy="400110"/>
            </a:xfrm>
            <a:prstGeom prst="rect">
              <a:avLst/>
            </a:prstGeom>
            <a:noFill/>
            <a:ln>
              <a:noFill/>
            </a:ln>
          </p:spPr>
          <p:txBody>
            <a:bodyPr wrap="square" rtlCol="0">
              <a:spAutoFit/>
            </a:bodyPr>
            <a:lstStyle/>
            <a:p>
              <a:r>
                <a:rPr lang="zh-CN" altLang="en-US" sz="2000" dirty="0">
                  <a:solidFill>
                    <a:srgbClr val="516070"/>
                  </a:solidFill>
                  <a:effectLst>
                    <a:outerShdw blurRad="50800" dist="38100" dir="13500000" algn="br" rotWithShape="0">
                      <a:schemeClr val="bg1"/>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是否开工</a:t>
              </a:r>
            </a:p>
          </p:txBody>
        </p:sp>
      </p:grpSp>
      <p:sp>
        <p:nvSpPr>
          <p:cNvPr id="189" name="文本框 188">
            <a:extLst>
              <a:ext uri="{FF2B5EF4-FFF2-40B4-BE49-F238E27FC236}">
                <a16:creationId xmlns:a16="http://schemas.microsoft.com/office/drawing/2014/main" xmlns="" id="{71870422-EB08-42EF-A939-1F9FD1207B4E}"/>
              </a:ext>
            </a:extLst>
          </p:cNvPr>
          <p:cNvSpPr txBox="1"/>
          <p:nvPr/>
        </p:nvSpPr>
        <p:spPr>
          <a:xfrm>
            <a:off x="723900" y="3846552"/>
            <a:ext cx="4041322" cy="400110"/>
          </a:xfrm>
          <a:prstGeom prst="rect">
            <a:avLst/>
          </a:prstGeom>
          <a:noFill/>
        </p:spPr>
        <p:txBody>
          <a:bodyPr wrap="square" rtlCol="0">
            <a:spAutoFit/>
          </a:bodyPr>
          <a:lstStyle/>
          <a:p>
            <a:r>
              <a:rPr lang="en-US" altLang="zh-CN" sz="2000"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91" name="文本框 190">
            <a:extLst>
              <a:ext uri="{FF2B5EF4-FFF2-40B4-BE49-F238E27FC236}">
                <a16:creationId xmlns:a16="http://schemas.microsoft.com/office/drawing/2014/main" xmlns="" id="{59576396-FB2B-4A30-9DAA-2A5AC99D4399}"/>
              </a:ext>
            </a:extLst>
          </p:cNvPr>
          <p:cNvSpPr txBox="1"/>
          <p:nvPr/>
        </p:nvSpPr>
        <p:spPr>
          <a:xfrm>
            <a:off x="676275" y="2332077"/>
            <a:ext cx="6083300" cy="923330"/>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en-US" altLang="zh-CN" sz="5400" dirty="0"/>
              <a:t>PART 02</a:t>
            </a:r>
            <a:endParaRPr lang="zh-CN" altLang="en-US" sz="5400" dirty="0"/>
          </a:p>
        </p:txBody>
      </p:sp>
      <p:sp>
        <p:nvSpPr>
          <p:cNvPr id="194" name="PA-圆角矩形 11">
            <a:extLst>
              <a:ext uri="{FF2B5EF4-FFF2-40B4-BE49-F238E27FC236}">
                <a16:creationId xmlns:a16="http://schemas.microsoft.com/office/drawing/2014/main" xmlns="" id="{C245A6EC-29A0-48D0-B3D2-13A4FE69E3FD}"/>
              </a:ext>
            </a:extLst>
          </p:cNvPr>
          <p:cNvSpPr/>
          <p:nvPr>
            <p:custDataLst>
              <p:tags r:id="rId1"/>
            </p:custDataLst>
          </p:nvPr>
        </p:nvSpPr>
        <p:spPr>
          <a:xfrm>
            <a:off x="775649" y="4529360"/>
            <a:ext cx="2209180" cy="646014"/>
          </a:xfrm>
          <a:prstGeom prst="roundRect">
            <a:avLst>
              <a:gd name="adj" fmla="val 46698"/>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65000">
                  <a:srgbClr val="546F90">
                    <a:alpha val="49000"/>
                  </a:srgbClr>
                </a:gs>
              </a:gsLst>
              <a:lin ang="4800000" scaled="0"/>
              <a:tileRect/>
            </a:gradFill>
          </a:ln>
          <a:effectLst>
            <a:outerShdw blurRad="177800" dist="241300" dir="2700000" algn="tl" rotWithShape="0">
              <a:srgbClr val="546F90">
                <a:alpha val="14000"/>
              </a:srgb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PA-椭圆 13">
            <a:extLst>
              <a:ext uri="{FF2B5EF4-FFF2-40B4-BE49-F238E27FC236}">
                <a16:creationId xmlns:a16="http://schemas.microsoft.com/office/drawing/2014/main" xmlns="" id="{0658DDF5-0D12-4FCC-94F5-9874CDADB34C}"/>
              </a:ext>
            </a:extLst>
          </p:cNvPr>
          <p:cNvSpPr/>
          <p:nvPr>
            <p:custDataLst>
              <p:tags r:id="rId2"/>
            </p:custDataLst>
          </p:nvPr>
        </p:nvSpPr>
        <p:spPr>
          <a:xfrm>
            <a:off x="2451768" y="4665493"/>
            <a:ext cx="386681" cy="386681"/>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PA-文本框 49">
            <a:extLst>
              <a:ext uri="{FF2B5EF4-FFF2-40B4-BE49-F238E27FC236}">
                <a16:creationId xmlns:a16="http://schemas.microsoft.com/office/drawing/2014/main" xmlns="" id="{CB80DB9C-9230-43D4-980B-F562393D6219}"/>
              </a:ext>
            </a:extLst>
          </p:cNvPr>
          <p:cNvSpPr txBox="1"/>
          <p:nvPr>
            <p:custDataLst>
              <p:tags r:id="rId3"/>
            </p:custDataLst>
          </p:nvPr>
        </p:nvSpPr>
        <p:spPr>
          <a:xfrm>
            <a:off x="899888" y="4680518"/>
            <a:ext cx="1613043" cy="369332"/>
          </a:xfrm>
          <a:prstGeom prst="rect">
            <a:avLst/>
          </a:prstGeom>
          <a:noFill/>
        </p:spPr>
        <p:txBody>
          <a:bodyPr wrap="square" rtlCol="0">
            <a:spAutoFit/>
          </a:bodyPr>
          <a:lstStyle>
            <a:defPPr>
              <a:defRPr lang="zh-CN"/>
            </a:defPPr>
            <a:lvl1pPr algn="ctr">
              <a:defRPr cap="all">
                <a:solidFill>
                  <a:srgbClr val="516070"/>
                </a:solidFill>
                <a:effectLst>
                  <a:outerShdw blurRad="50800" dist="63500" dir="2700000" algn="tl" rotWithShape="0">
                    <a:prstClr val="black">
                      <a:alpha val="19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en-US" altLang="zh-CN" dirty="0"/>
              <a:t>Read  More</a:t>
            </a:r>
            <a:endParaRPr lang="zh-CN" altLang="en-US" dirty="0"/>
          </a:p>
        </p:txBody>
      </p:sp>
      <p:pic>
        <p:nvPicPr>
          <p:cNvPr id="204" name="图形 203">
            <a:extLst>
              <a:ext uri="{FF2B5EF4-FFF2-40B4-BE49-F238E27FC236}">
                <a16:creationId xmlns:a16="http://schemas.microsoft.com/office/drawing/2014/main" xmlns="" id="{6ADBBD17-B117-4B7D-A93B-B62A13003964}"/>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asvg="http://schemas.microsoft.com/office/drawing/2016/SVG/main" xmlns="" r:embed="rId84"/>
              </a:ext>
            </a:extLst>
          </a:blip>
          <a:stretch>
            <a:fillRect/>
          </a:stretch>
        </p:blipFill>
        <p:spPr>
          <a:xfrm rot="5400000">
            <a:off x="2467927" y="4671396"/>
            <a:ext cx="361950" cy="361950"/>
          </a:xfrm>
          <a:prstGeom prst="rect">
            <a:avLst/>
          </a:prstGeom>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2969877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1">
            <a:extLst>
              <a:ext uri="{FF2B5EF4-FFF2-40B4-BE49-F238E27FC236}">
                <a16:creationId xmlns:a16="http://schemas.microsoft.com/office/drawing/2014/main" xmlns="" id="{C4362253-5C05-41C7-A0B3-BA3D385A93A9}"/>
              </a:ext>
            </a:extLst>
          </p:cNvPr>
          <p:cNvSpPr>
            <a:spLocks/>
          </p:cNvSpPr>
          <p:nvPr/>
        </p:nvSpPr>
        <p:spPr>
          <a:xfrm>
            <a:off x="405885" y="1691820"/>
            <a:ext cx="11380229" cy="4122059"/>
          </a:xfrm>
          <a:prstGeom prst="roundRect">
            <a:avLst>
              <a:gd name="adj" fmla="val 6685"/>
            </a:avLst>
          </a:prstGeom>
          <a:gradFill flip="none" rotWithShape="1">
            <a:gsLst>
              <a:gs pos="0">
                <a:srgbClr val="CEDBEA"/>
              </a:gs>
              <a:gs pos="100000">
                <a:srgbClr val="CEDBEA">
                  <a:lumMod val="75000"/>
                  <a:lumOff val="25000"/>
                </a:srgbClr>
              </a:gs>
            </a:gsLst>
            <a:lin ang="2700000" scaled="1"/>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sp>
        <p:nvSpPr>
          <p:cNvPr id="11" name="Freeform 11">
            <a:extLst>
              <a:ext uri="{FF2B5EF4-FFF2-40B4-BE49-F238E27FC236}">
                <a16:creationId xmlns:a16="http://schemas.microsoft.com/office/drawing/2014/main" xmlns="" id="{73439AE5-A895-4715-BCC0-2D6702C8FB05}"/>
              </a:ext>
            </a:extLst>
          </p:cNvPr>
          <p:cNvSpPr>
            <a:spLocks noEditPoints="1"/>
          </p:cNvSpPr>
          <p:nvPr/>
        </p:nvSpPr>
        <p:spPr bwMode="auto">
          <a:xfrm>
            <a:off x="1949534" y="2386696"/>
            <a:ext cx="875184" cy="880832"/>
          </a:xfrm>
          <a:custGeom>
            <a:avLst/>
            <a:gdLst>
              <a:gd name="T0" fmla="*/ 157 w 197"/>
              <a:gd name="T1" fmla="*/ 30 h 198"/>
              <a:gd name="T2" fmla="*/ 130 w 197"/>
              <a:gd name="T3" fmla="*/ 57 h 198"/>
              <a:gd name="T4" fmla="*/ 34 w 197"/>
              <a:gd name="T5" fmla="*/ 49 h 198"/>
              <a:gd name="T6" fmla="*/ 92 w 197"/>
              <a:gd name="T7" fmla="*/ 81 h 198"/>
              <a:gd name="T8" fmla="*/ 95 w 197"/>
              <a:gd name="T9" fmla="*/ 92 h 198"/>
              <a:gd name="T10" fmla="*/ 65 w 197"/>
              <a:gd name="T11" fmla="*/ 122 h 198"/>
              <a:gd name="T12" fmla="*/ 28 w 197"/>
              <a:gd name="T13" fmla="*/ 119 h 198"/>
              <a:gd name="T14" fmla="*/ 52 w 197"/>
              <a:gd name="T15" fmla="*/ 143 h 198"/>
              <a:gd name="T16" fmla="*/ 55 w 197"/>
              <a:gd name="T17" fmla="*/ 147 h 198"/>
              <a:gd name="T18" fmla="*/ 78 w 197"/>
              <a:gd name="T19" fmla="*/ 170 h 198"/>
              <a:gd name="T20" fmla="*/ 76 w 197"/>
              <a:gd name="T21" fmla="*/ 133 h 198"/>
              <a:gd name="T22" fmla="*/ 108 w 197"/>
              <a:gd name="T23" fmla="*/ 102 h 198"/>
              <a:gd name="T24" fmla="*/ 143 w 197"/>
              <a:gd name="T25" fmla="*/ 170 h 198"/>
              <a:gd name="T26" fmla="*/ 138 w 197"/>
              <a:gd name="T27" fmla="*/ 74 h 198"/>
              <a:gd name="T28" fmla="*/ 168 w 197"/>
              <a:gd name="T29" fmla="*/ 41 h 198"/>
              <a:gd name="T30" fmla="*/ 157 w 197"/>
              <a:gd name="T31" fmla="*/ 30 h 198"/>
              <a:gd name="T32" fmla="*/ 147 w 197"/>
              <a:gd name="T33" fmla="*/ 20 h 198"/>
              <a:gd name="T34" fmla="*/ 147 w 197"/>
              <a:gd name="T35" fmla="*/ 20 h 198"/>
              <a:gd name="T36" fmla="*/ 153 w 197"/>
              <a:gd name="T37" fmla="*/ 76 h 198"/>
              <a:gd name="T38" fmla="*/ 161 w 197"/>
              <a:gd name="T39" fmla="*/ 172 h 198"/>
              <a:gd name="T40" fmla="*/ 145 w 197"/>
              <a:gd name="T41" fmla="*/ 188 h 198"/>
              <a:gd name="T42" fmla="*/ 134 w 197"/>
              <a:gd name="T43" fmla="*/ 185 h 198"/>
              <a:gd name="T44" fmla="*/ 88 w 197"/>
              <a:gd name="T45" fmla="*/ 140 h 198"/>
              <a:gd name="T46" fmla="*/ 90 w 197"/>
              <a:gd name="T47" fmla="*/ 178 h 198"/>
              <a:gd name="T48" fmla="*/ 64 w 197"/>
              <a:gd name="T49" fmla="*/ 195 h 198"/>
              <a:gd name="T50" fmla="*/ 44 w 197"/>
              <a:gd name="T51" fmla="*/ 155 h 198"/>
              <a:gd name="T52" fmla="*/ 2 w 197"/>
              <a:gd name="T53" fmla="*/ 126 h 198"/>
              <a:gd name="T54" fmla="*/ 20 w 197"/>
              <a:gd name="T55" fmla="*/ 107 h 198"/>
              <a:gd name="T56" fmla="*/ 57 w 197"/>
              <a:gd name="T57" fmla="*/ 110 h 198"/>
              <a:gd name="T58" fmla="*/ 12 w 197"/>
              <a:gd name="T59" fmla="*/ 64 h 198"/>
              <a:gd name="T60" fmla="*/ 10 w 197"/>
              <a:gd name="T61" fmla="*/ 52 h 198"/>
              <a:gd name="T62" fmla="*/ 26 w 197"/>
              <a:gd name="T63" fmla="*/ 36 h 198"/>
              <a:gd name="T64" fmla="*/ 122 w 197"/>
              <a:gd name="T65" fmla="*/ 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8">
                <a:moveTo>
                  <a:pt x="157" y="30"/>
                </a:moveTo>
                <a:cubicBezTo>
                  <a:pt x="157" y="30"/>
                  <a:pt x="157" y="30"/>
                  <a:pt x="157" y="30"/>
                </a:cubicBezTo>
                <a:cubicBezTo>
                  <a:pt x="130" y="57"/>
                  <a:pt x="130" y="57"/>
                  <a:pt x="130" y="57"/>
                </a:cubicBezTo>
                <a:cubicBezTo>
                  <a:pt x="130" y="57"/>
                  <a:pt x="130" y="57"/>
                  <a:pt x="130" y="57"/>
                </a:cubicBezTo>
                <a:cubicBezTo>
                  <a:pt x="128" y="59"/>
                  <a:pt x="126" y="60"/>
                  <a:pt x="124" y="59"/>
                </a:cubicBezTo>
                <a:cubicBezTo>
                  <a:pt x="34" y="49"/>
                  <a:pt x="34" y="49"/>
                  <a:pt x="34" y="49"/>
                </a:cubicBezTo>
                <a:cubicBezTo>
                  <a:pt x="27" y="55"/>
                  <a:pt x="27" y="55"/>
                  <a:pt x="27" y="55"/>
                </a:cubicBezTo>
                <a:cubicBezTo>
                  <a:pt x="92" y="81"/>
                  <a:pt x="92" y="81"/>
                  <a:pt x="92" y="81"/>
                </a:cubicBezTo>
                <a:cubicBezTo>
                  <a:pt x="93" y="81"/>
                  <a:pt x="94" y="82"/>
                  <a:pt x="95" y="82"/>
                </a:cubicBezTo>
                <a:cubicBezTo>
                  <a:pt x="97" y="85"/>
                  <a:pt x="97" y="90"/>
                  <a:pt x="95" y="92"/>
                </a:cubicBezTo>
                <a:cubicBezTo>
                  <a:pt x="65" y="122"/>
                  <a:pt x="65" y="122"/>
                  <a:pt x="65" y="122"/>
                </a:cubicBezTo>
                <a:cubicBezTo>
                  <a:pt x="65" y="122"/>
                  <a:pt x="65" y="122"/>
                  <a:pt x="65" y="122"/>
                </a:cubicBezTo>
                <a:cubicBezTo>
                  <a:pt x="63" y="124"/>
                  <a:pt x="61" y="124"/>
                  <a:pt x="59" y="124"/>
                </a:cubicBezTo>
                <a:cubicBezTo>
                  <a:pt x="28" y="119"/>
                  <a:pt x="28" y="119"/>
                  <a:pt x="28" y="119"/>
                </a:cubicBezTo>
                <a:cubicBezTo>
                  <a:pt x="20" y="127"/>
                  <a:pt x="20" y="127"/>
                  <a:pt x="20" y="127"/>
                </a:cubicBezTo>
                <a:cubicBezTo>
                  <a:pt x="52" y="143"/>
                  <a:pt x="52" y="143"/>
                  <a:pt x="52" y="143"/>
                </a:cubicBezTo>
                <a:cubicBezTo>
                  <a:pt x="52" y="143"/>
                  <a:pt x="52" y="143"/>
                  <a:pt x="52" y="143"/>
                </a:cubicBezTo>
                <a:cubicBezTo>
                  <a:pt x="54" y="144"/>
                  <a:pt x="55" y="145"/>
                  <a:pt x="55" y="147"/>
                </a:cubicBezTo>
                <a:cubicBezTo>
                  <a:pt x="71" y="178"/>
                  <a:pt x="71" y="178"/>
                  <a:pt x="71" y="178"/>
                </a:cubicBezTo>
                <a:cubicBezTo>
                  <a:pt x="78" y="170"/>
                  <a:pt x="78" y="170"/>
                  <a:pt x="78" y="170"/>
                </a:cubicBezTo>
                <a:cubicBezTo>
                  <a:pt x="74" y="139"/>
                  <a:pt x="74" y="139"/>
                  <a:pt x="74" y="139"/>
                </a:cubicBezTo>
                <a:cubicBezTo>
                  <a:pt x="73" y="137"/>
                  <a:pt x="74" y="135"/>
                  <a:pt x="76" y="133"/>
                </a:cubicBezTo>
                <a:cubicBezTo>
                  <a:pt x="105" y="103"/>
                  <a:pt x="105" y="103"/>
                  <a:pt x="105" y="103"/>
                </a:cubicBezTo>
                <a:cubicBezTo>
                  <a:pt x="106" y="102"/>
                  <a:pt x="107" y="102"/>
                  <a:pt x="108" y="102"/>
                </a:cubicBezTo>
                <a:cubicBezTo>
                  <a:pt x="111" y="100"/>
                  <a:pt x="115" y="102"/>
                  <a:pt x="117" y="106"/>
                </a:cubicBezTo>
                <a:cubicBezTo>
                  <a:pt x="143" y="170"/>
                  <a:pt x="143" y="170"/>
                  <a:pt x="143" y="170"/>
                </a:cubicBezTo>
                <a:cubicBezTo>
                  <a:pt x="149" y="164"/>
                  <a:pt x="149" y="164"/>
                  <a:pt x="149" y="164"/>
                </a:cubicBezTo>
                <a:cubicBezTo>
                  <a:pt x="138" y="74"/>
                  <a:pt x="138" y="74"/>
                  <a:pt x="138" y="74"/>
                </a:cubicBezTo>
                <a:cubicBezTo>
                  <a:pt x="138" y="72"/>
                  <a:pt x="139" y="70"/>
                  <a:pt x="140" y="68"/>
                </a:cubicBezTo>
                <a:cubicBezTo>
                  <a:pt x="168" y="41"/>
                  <a:pt x="168" y="41"/>
                  <a:pt x="168" y="41"/>
                </a:cubicBezTo>
                <a:cubicBezTo>
                  <a:pt x="175" y="34"/>
                  <a:pt x="164" y="23"/>
                  <a:pt x="157" y="30"/>
                </a:cubicBezTo>
                <a:cubicBezTo>
                  <a:pt x="157" y="30"/>
                  <a:pt x="157" y="30"/>
                  <a:pt x="157" y="30"/>
                </a:cubicBezTo>
                <a:close/>
                <a:moveTo>
                  <a:pt x="147" y="20"/>
                </a:moveTo>
                <a:cubicBezTo>
                  <a:pt x="147" y="20"/>
                  <a:pt x="147" y="20"/>
                  <a:pt x="147" y="20"/>
                </a:cubicBezTo>
                <a:cubicBezTo>
                  <a:pt x="147" y="20"/>
                  <a:pt x="147" y="20"/>
                  <a:pt x="147" y="20"/>
                </a:cubicBezTo>
                <a:cubicBezTo>
                  <a:pt x="147" y="20"/>
                  <a:pt x="147" y="20"/>
                  <a:pt x="147" y="20"/>
                </a:cubicBezTo>
                <a:cubicBezTo>
                  <a:pt x="167" y="0"/>
                  <a:pt x="197" y="31"/>
                  <a:pt x="178" y="51"/>
                </a:cubicBezTo>
                <a:cubicBezTo>
                  <a:pt x="153" y="76"/>
                  <a:pt x="153" y="76"/>
                  <a:pt x="153" y="76"/>
                </a:cubicBezTo>
                <a:cubicBezTo>
                  <a:pt x="163" y="166"/>
                  <a:pt x="163" y="166"/>
                  <a:pt x="163" y="166"/>
                </a:cubicBezTo>
                <a:cubicBezTo>
                  <a:pt x="164" y="168"/>
                  <a:pt x="163" y="170"/>
                  <a:pt x="161" y="172"/>
                </a:cubicBezTo>
                <a:cubicBezTo>
                  <a:pt x="161" y="172"/>
                  <a:pt x="161" y="172"/>
                  <a:pt x="161" y="172"/>
                </a:cubicBezTo>
                <a:cubicBezTo>
                  <a:pt x="145" y="188"/>
                  <a:pt x="145" y="188"/>
                  <a:pt x="145" y="188"/>
                </a:cubicBezTo>
                <a:cubicBezTo>
                  <a:pt x="143" y="191"/>
                  <a:pt x="138" y="191"/>
                  <a:pt x="135" y="188"/>
                </a:cubicBezTo>
                <a:cubicBezTo>
                  <a:pt x="135" y="187"/>
                  <a:pt x="134" y="186"/>
                  <a:pt x="134" y="185"/>
                </a:cubicBezTo>
                <a:cubicBezTo>
                  <a:pt x="108" y="121"/>
                  <a:pt x="108" y="121"/>
                  <a:pt x="108" y="121"/>
                </a:cubicBezTo>
                <a:cubicBezTo>
                  <a:pt x="88" y="140"/>
                  <a:pt x="88" y="140"/>
                  <a:pt x="88" y="140"/>
                </a:cubicBezTo>
                <a:cubicBezTo>
                  <a:pt x="93" y="171"/>
                  <a:pt x="93" y="171"/>
                  <a:pt x="93" y="171"/>
                </a:cubicBezTo>
                <a:cubicBezTo>
                  <a:pt x="93" y="174"/>
                  <a:pt x="92" y="176"/>
                  <a:pt x="90" y="178"/>
                </a:cubicBezTo>
                <a:cubicBezTo>
                  <a:pt x="73" y="195"/>
                  <a:pt x="73" y="195"/>
                  <a:pt x="73" y="195"/>
                </a:cubicBezTo>
                <a:cubicBezTo>
                  <a:pt x="71" y="197"/>
                  <a:pt x="66" y="198"/>
                  <a:pt x="64" y="195"/>
                </a:cubicBezTo>
                <a:cubicBezTo>
                  <a:pt x="63" y="194"/>
                  <a:pt x="62" y="193"/>
                  <a:pt x="62" y="192"/>
                </a:cubicBezTo>
                <a:cubicBezTo>
                  <a:pt x="44" y="155"/>
                  <a:pt x="44" y="155"/>
                  <a:pt x="44" y="155"/>
                </a:cubicBezTo>
                <a:cubicBezTo>
                  <a:pt x="5" y="136"/>
                  <a:pt x="5" y="136"/>
                  <a:pt x="5" y="136"/>
                </a:cubicBezTo>
                <a:cubicBezTo>
                  <a:pt x="1" y="134"/>
                  <a:pt x="0" y="130"/>
                  <a:pt x="2" y="126"/>
                </a:cubicBezTo>
                <a:cubicBezTo>
                  <a:pt x="2" y="125"/>
                  <a:pt x="3" y="125"/>
                  <a:pt x="3" y="124"/>
                </a:cubicBezTo>
                <a:cubicBezTo>
                  <a:pt x="20" y="107"/>
                  <a:pt x="20" y="107"/>
                  <a:pt x="20" y="107"/>
                </a:cubicBezTo>
                <a:cubicBezTo>
                  <a:pt x="22" y="105"/>
                  <a:pt x="24" y="105"/>
                  <a:pt x="26" y="105"/>
                </a:cubicBezTo>
                <a:cubicBezTo>
                  <a:pt x="57" y="110"/>
                  <a:pt x="57" y="110"/>
                  <a:pt x="57" y="110"/>
                </a:cubicBezTo>
                <a:cubicBezTo>
                  <a:pt x="77" y="90"/>
                  <a:pt x="77" y="90"/>
                  <a:pt x="77" y="90"/>
                </a:cubicBezTo>
                <a:cubicBezTo>
                  <a:pt x="12" y="64"/>
                  <a:pt x="12" y="64"/>
                  <a:pt x="12" y="64"/>
                </a:cubicBezTo>
                <a:cubicBezTo>
                  <a:pt x="9" y="62"/>
                  <a:pt x="7" y="58"/>
                  <a:pt x="8" y="55"/>
                </a:cubicBezTo>
                <a:cubicBezTo>
                  <a:pt x="9" y="54"/>
                  <a:pt x="9" y="53"/>
                  <a:pt x="10" y="52"/>
                </a:cubicBezTo>
                <a:cubicBezTo>
                  <a:pt x="10" y="52"/>
                  <a:pt x="10" y="52"/>
                  <a:pt x="10" y="52"/>
                </a:cubicBezTo>
                <a:cubicBezTo>
                  <a:pt x="26" y="36"/>
                  <a:pt x="26" y="36"/>
                  <a:pt x="26" y="36"/>
                </a:cubicBezTo>
                <a:cubicBezTo>
                  <a:pt x="28" y="35"/>
                  <a:pt x="30" y="34"/>
                  <a:pt x="32" y="34"/>
                </a:cubicBezTo>
                <a:cubicBezTo>
                  <a:pt x="122" y="45"/>
                  <a:pt x="122" y="45"/>
                  <a:pt x="122" y="45"/>
                </a:cubicBezTo>
                <a:cubicBezTo>
                  <a:pt x="147" y="20"/>
                  <a:pt x="147" y="20"/>
                  <a:pt x="147" y="20"/>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dirty="0"/>
          </a:p>
        </p:txBody>
      </p:sp>
      <p:sp>
        <p:nvSpPr>
          <p:cNvPr id="14" name="Freeform 16">
            <a:extLst>
              <a:ext uri="{FF2B5EF4-FFF2-40B4-BE49-F238E27FC236}">
                <a16:creationId xmlns:a16="http://schemas.microsoft.com/office/drawing/2014/main" xmlns="" id="{71BDE304-9211-409D-967D-A07C813A5789}"/>
              </a:ext>
            </a:extLst>
          </p:cNvPr>
          <p:cNvSpPr>
            <a:spLocks noEditPoints="1"/>
          </p:cNvSpPr>
          <p:nvPr/>
        </p:nvSpPr>
        <p:spPr bwMode="auto">
          <a:xfrm>
            <a:off x="5714034" y="2416628"/>
            <a:ext cx="763932" cy="874504"/>
          </a:xfrm>
          <a:custGeom>
            <a:avLst/>
            <a:gdLst>
              <a:gd name="T0" fmla="*/ 138 w 161"/>
              <a:gd name="T1" fmla="*/ 23 h 184"/>
              <a:gd name="T2" fmla="*/ 81 w 161"/>
              <a:gd name="T3" fmla="*/ 0 h 184"/>
              <a:gd name="T4" fmla="*/ 24 w 161"/>
              <a:gd name="T5" fmla="*/ 23 h 184"/>
              <a:gd name="T6" fmla="*/ 0 w 161"/>
              <a:gd name="T7" fmla="*/ 80 h 184"/>
              <a:gd name="T8" fmla="*/ 14 w 161"/>
              <a:gd name="T9" fmla="*/ 126 h 184"/>
              <a:gd name="T10" fmla="*/ 50 w 161"/>
              <a:gd name="T11" fmla="*/ 155 h 184"/>
              <a:gd name="T12" fmla="*/ 76 w 161"/>
              <a:gd name="T13" fmla="*/ 181 h 184"/>
              <a:gd name="T14" fmla="*/ 76 w 161"/>
              <a:gd name="T15" fmla="*/ 181 h 184"/>
              <a:gd name="T16" fmla="*/ 76 w 161"/>
              <a:gd name="T17" fmla="*/ 181 h 184"/>
              <a:gd name="T18" fmla="*/ 86 w 161"/>
              <a:gd name="T19" fmla="*/ 181 h 184"/>
              <a:gd name="T20" fmla="*/ 112 w 161"/>
              <a:gd name="T21" fmla="*/ 155 h 184"/>
              <a:gd name="T22" fmla="*/ 148 w 161"/>
              <a:gd name="T23" fmla="*/ 126 h 184"/>
              <a:gd name="T24" fmla="*/ 161 w 161"/>
              <a:gd name="T25" fmla="*/ 80 h 184"/>
              <a:gd name="T26" fmla="*/ 138 w 161"/>
              <a:gd name="T27" fmla="*/ 23 h 184"/>
              <a:gd name="T28" fmla="*/ 136 w 161"/>
              <a:gd name="T29" fmla="*/ 118 h 184"/>
              <a:gd name="T30" fmla="*/ 136 w 161"/>
              <a:gd name="T31" fmla="*/ 118 h 184"/>
              <a:gd name="T32" fmla="*/ 105 w 161"/>
              <a:gd name="T33" fmla="*/ 142 h 184"/>
              <a:gd name="T34" fmla="*/ 103 w 161"/>
              <a:gd name="T35" fmla="*/ 144 h 184"/>
              <a:gd name="T36" fmla="*/ 81 w 161"/>
              <a:gd name="T37" fmla="*/ 166 h 184"/>
              <a:gd name="T38" fmla="*/ 59 w 161"/>
              <a:gd name="T39" fmla="*/ 144 h 184"/>
              <a:gd name="T40" fmla="*/ 57 w 161"/>
              <a:gd name="T41" fmla="*/ 142 h 184"/>
              <a:gd name="T42" fmla="*/ 26 w 161"/>
              <a:gd name="T43" fmla="*/ 118 h 184"/>
              <a:gd name="T44" fmla="*/ 15 w 161"/>
              <a:gd name="T45" fmla="*/ 80 h 184"/>
              <a:gd name="T46" fmla="*/ 34 w 161"/>
              <a:gd name="T47" fmla="*/ 33 h 184"/>
              <a:gd name="T48" fmla="*/ 81 w 161"/>
              <a:gd name="T49" fmla="*/ 14 h 184"/>
              <a:gd name="T50" fmla="*/ 128 w 161"/>
              <a:gd name="T51" fmla="*/ 33 h 184"/>
              <a:gd name="T52" fmla="*/ 147 w 161"/>
              <a:gd name="T53" fmla="*/ 80 h 184"/>
              <a:gd name="T54" fmla="*/ 136 w 161"/>
              <a:gd name="T55" fmla="*/ 118 h 184"/>
              <a:gd name="T56" fmla="*/ 81 w 161"/>
              <a:gd name="T57" fmla="*/ 33 h 184"/>
              <a:gd name="T58" fmla="*/ 81 w 161"/>
              <a:gd name="T59" fmla="*/ 33 h 184"/>
              <a:gd name="T60" fmla="*/ 48 w 161"/>
              <a:gd name="T61" fmla="*/ 47 h 184"/>
              <a:gd name="T62" fmla="*/ 34 w 161"/>
              <a:gd name="T63" fmla="*/ 80 h 184"/>
              <a:gd name="T64" fmla="*/ 47 w 161"/>
              <a:gd name="T65" fmla="*/ 113 h 184"/>
              <a:gd name="T66" fmla="*/ 48 w 161"/>
              <a:gd name="T67" fmla="*/ 113 h 184"/>
              <a:gd name="T68" fmla="*/ 81 w 161"/>
              <a:gd name="T69" fmla="*/ 127 h 184"/>
              <a:gd name="T70" fmla="*/ 114 w 161"/>
              <a:gd name="T71" fmla="*/ 113 h 184"/>
              <a:gd name="T72" fmla="*/ 128 w 161"/>
              <a:gd name="T73" fmla="*/ 80 h 184"/>
              <a:gd name="T74" fmla="*/ 114 w 161"/>
              <a:gd name="T75" fmla="*/ 47 h 184"/>
              <a:gd name="T76" fmla="*/ 81 w 161"/>
              <a:gd name="T77" fmla="*/ 33 h 184"/>
              <a:gd name="T78" fmla="*/ 108 w 161"/>
              <a:gd name="T79" fmla="*/ 108 h 184"/>
              <a:gd name="T80" fmla="*/ 108 w 161"/>
              <a:gd name="T81" fmla="*/ 108 h 184"/>
              <a:gd name="T82" fmla="*/ 108 w 161"/>
              <a:gd name="T83" fmla="*/ 108 h 184"/>
              <a:gd name="T84" fmla="*/ 81 w 161"/>
              <a:gd name="T85" fmla="*/ 119 h 184"/>
              <a:gd name="T86" fmla="*/ 54 w 161"/>
              <a:gd name="T87" fmla="*/ 108 h 184"/>
              <a:gd name="T88" fmla="*/ 53 w 161"/>
              <a:gd name="T89" fmla="*/ 107 h 184"/>
              <a:gd name="T90" fmla="*/ 42 w 161"/>
              <a:gd name="T91" fmla="*/ 80 h 184"/>
              <a:gd name="T92" fmla="*/ 54 w 161"/>
              <a:gd name="T93" fmla="*/ 53 h 184"/>
              <a:gd name="T94" fmla="*/ 81 w 161"/>
              <a:gd name="T95" fmla="*/ 42 h 184"/>
              <a:gd name="T96" fmla="*/ 108 w 161"/>
              <a:gd name="T97" fmla="*/ 53 h 184"/>
              <a:gd name="T98" fmla="*/ 120 w 161"/>
              <a:gd name="T99" fmla="*/ 80 h 184"/>
              <a:gd name="T100" fmla="*/ 108 w 161"/>
              <a:gd name="T101" fmla="*/ 10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1" h="184">
                <a:moveTo>
                  <a:pt x="138" y="23"/>
                </a:moveTo>
                <a:cubicBezTo>
                  <a:pt x="123" y="9"/>
                  <a:pt x="103" y="0"/>
                  <a:pt x="81" y="0"/>
                </a:cubicBezTo>
                <a:cubicBezTo>
                  <a:pt x="59" y="0"/>
                  <a:pt x="39" y="9"/>
                  <a:pt x="24" y="23"/>
                </a:cubicBezTo>
                <a:cubicBezTo>
                  <a:pt x="9" y="38"/>
                  <a:pt x="0" y="58"/>
                  <a:pt x="0" y="80"/>
                </a:cubicBezTo>
                <a:cubicBezTo>
                  <a:pt x="0" y="97"/>
                  <a:pt x="6" y="113"/>
                  <a:pt x="14" y="126"/>
                </a:cubicBezTo>
                <a:cubicBezTo>
                  <a:pt x="23" y="138"/>
                  <a:pt x="36" y="149"/>
                  <a:pt x="50" y="155"/>
                </a:cubicBezTo>
                <a:cubicBezTo>
                  <a:pt x="76" y="181"/>
                  <a:pt x="76" y="181"/>
                  <a:pt x="76" y="181"/>
                </a:cubicBezTo>
                <a:cubicBezTo>
                  <a:pt x="76" y="181"/>
                  <a:pt x="76" y="181"/>
                  <a:pt x="76" y="181"/>
                </a:cubicBezTo>
                <a:cubicBezTo>
                  <a:pt x="76" y="181"/>
                  <a:pt x="76" y="181"/>
                  <a:pt x="76" y="181"/>
                </a:cubicBezTo>
                <a:cubicBezTo>
                  <a:pt x="79" y="184"/>
                  <a:pt x="83" y="184"/>
                  <a:pt x="86" y="181"/>
                </a:cubicBezTo>
                <a:cubicBezTo>
                  <a:pt x="112" y="155"/>
                  <a:pt x="112" y="155"/>
                  <a:pt x="112" y="155"/>
                </a:cubicBezTo>
                <a:cubicBezTo>
                  <a:pt x="126" y="149"/>
                  <a:pt x="139" y="138"/>
                  <a:pt x="148" y="126"/>
                </a:cubicBezTo>
                <a:cubicBezTo>
                  <a:pt x="156" y="113"/>
                  <a:pt x="161" y="97"/>
                  <a:pt x="161" y="80"/>
                </a:cubicBezTo>
                <a:cubicBezTo>
                  <a:pt x="161" y="58"/>
                  <a:pt x="153" y="38"/>
                  <a:pt x="138" y="23"/>
                </a:cubicBezTo>
                <a:close/>
                <a:moveTo>
                  <a:pt x="136" y="118"/>
                </a:moveTo>
                <a:cubicBezTo>
                  <a:pt x="136" y="118"/>
                  <a:pt x="136" y="118"/>
                  <a:pt x="136" y="118"/>
                </a:cubicBezTo>
                <a:cubicBezTo>
                  <a:pt x="128" y="129"/>
                  <a:pt x="118" y="137"/>
                  <a:pt x="105" y="142"/>
                </a:cubicBezTo>
                <a:cubicBezTo>
                  <a:pt x="104" y="143"/>
                  <a:pt x="103" y="143"/>
                  <a:pt x="103" y="144"/>
                </a:cubicBezTo>
                <a:cubicBezTo>
                  <a:pt x="81" y="166"/>
                  <a:pt x="81" y="166"/>
                  <a:pt x="81" y="166"/>
                </a:cubicBezTo>
                <a:cubicBezTo>
                  <a:pt x="59" y="144"/>
                  <a:pt x="59" y="144"/>
                  <a:pt x="59" y="144"/>
                </a:cubicBezTo>
                <a:cubicBezTo>
                  <a:pt x="59" y="143"/>
                  <a:pt x="58" y="142"/>
                  <a:pt x="57" y="142"/>
                </a:cubicBezTo>
                <a:cubicBezTo>
                  <a:pt x="44" y="137"/>
                  <a:pt x="34" y="129"/>
                  <a:pt x="26" y="118"/>
                </a:cubicBezTo>
                <a:cubicBezTo>
                  <a:pt x="19" y="107"/>
                  <a:pt x="15" y="94"/>
                  <a:pt x="15" y="80"/>
                </a:cubicBezTo>
                <a:cubicBezTo>
                  <a:pt x="15" y="62"/>
                  <a:pt x="22" y="45"/>
                  <a:pt x="34" y="33"/>
                </a:cubicBezTo>
                <a:cubicBezTo>
                  <a:pt x="46" y="21"/>
                  <a:pt x="63" y="14"/>
                  <a:pt x="81" y="14"/>
                </a:cubicBezTo>
                <a:cubicBezTo>
                  <a:pt x="99" y="14"/>
                  <a:pt x="116" y="21"/>
                  <a:pt x="128" y="33"/>
                </a:cubicBezTo>
                <a:cubicBezTo>
                  <a:pt x="140" y="45"/>
                  <a:pt x="147" y="62"/>
                  <a:pt x="147" y="80"/>
                </a:cubicBezTo>
                <a:cubicBezTo>
                  <a:pt x="147" y="94"/>
                  <a:pt x="143" y="107"/>
                  <a:pt x="136" y="118"/>
                </a:cubicBezTo>
                <a:close/>
                <a:moveTo>
                  <a:pt x="81" y="33"/>
                </a:moveTo>
                <a:cubicBezTo>
                  <a:pt x="81" y="33"/>
                  <a:pt x="81" y="33"/>
                  <a:pt x="81" y="33"/>
                </a:cubicBezTo>
                <a:cubicBezTo>
                  <a:pt x="68" y="33"/>
                  <a:pt x="56" y="38"/>
                  <a:pt x="48" y="47"/>
                </a:cubicBezTo>
                <a:cubicBezTo>
                  <a:pt x="39" y="55"/>
                  <a:pt x="34" y="67"/>
                  <a:pt x="34" y="80"/>
                </a:cubicBezTo>
                <a:cubicBezTo>
                  <a:pt x="34" y="93"/>
                  <a:pt x="39" y="105"/>
                  <a:pt x="47" y="113"/>
                </a:cubicBezTo>
                <a:cubicBezTo>
                  <a:pt x="48" y="113"/>
                  <a:pt x="48" y="113"/>
                  <a:pt x="48" y="113"/>
                </a:cubicBezTo>
                <a:cubicBezTo>
                  <a:pt x="56" y="122"/>
                  <a:pt x="68" y="127"/>
                  <a:pt x="81" y="127"/>
                </a:cubicBezTo>
                <a:cubicBezTo>
                  <a:pt x="94" y="127"/>
                  <a:pt x="106" y="122"/>
                  <a:pt x="114" y="113"/>
                </a:cubicBezTo>
                <a:cubicBezTo>
                  <a:pt x="123" y="105"/>
                  <a:pt x="128" y="93"/>
                  <a:pt x="128" y="80"/>
                </a:cubicBezTo>
                <a:cubicBezTo>
                  <a:pt x="128" y="67"/>
                  <a:pt x="123" y="55"/>
                  <a:pt x="114" y="47"/>
                </a:cubicBezTo>
                <a:cubicBezTo>
                  <a:pt x="106" y="38"/>
                  <a:pt x="94" y="33"/>
                  <a:pt x="81" y="33"/>
                </a:cubicBezTo>
                <a:close/>
                <a:moveTo>
                  <a:pt x="108" y="108"/>
                </a:moveTo>
                <a:cubicBezTo>
                  <a:pt x="108" y="108"/>
                  <a:pt x="108" y="108"/>
                  <a:pt x="108" y="108"/>
                </a:cubicBezTo>
                <a:cubicBezTo>
                  <a:pt x="108" y="108"/>
                  <a:pt x="108" y="108"/>
                  <a:pt x="108" y="108"/>
                </a:cubicBezTo>
                <a:cubicBezTo>
                  <a:pt x="101" y="114"/>
                  <a:pt x="92" y="119"/>
                  <a:pt x="81" y="119"/>
                </a:cubicBezTo>
                <a:cubicBezTo>
                  <a:pt x="70" y="119"/>
                  <a:pt x="61" y="114"/>
                  <a:pt x="54" y="108"/>
                </a:cubicBezTo>
                <a:cubicBezTo>
                  <a:pt x="53" y="107"/>
                  <a:pt x="53" y="107"/>
                  <a:pt x="53" y="107"/>
                </a:cubicBezTo>
                <a:cubicBezTo>
                  <a:pt x="47" y="100"/>
                  <a:pt x="42" y="91"/>
                  <a:pt x="42" y="80"/>
                </a:cubicBezTo>
                <a:cubicBezTo>
                  <a:pt x="42" y="69"/>
                  <a:pt x="47" y="60"/>
                  <a:pt x="54" y="53"/>
                </a:cubicBezTo>
                <a:cubicBezTo>
                  <a:pt x="61" y="46"/>
                  <a:pt x="70" y="42"/>
                  <a:pt x="81" y="42"/>
                </a:cubicBezTo>
                <a:cubicBezTo>
                  <a:pt x="92" y="42"/>
                  <a:pt x="101" y="46"/>
                  <a:pt x="108" y="53"/>
                </a:cubicBezTo>
                <a:cubicBezTo>
                  <a:pt x="115" y="60"/>
                  <a:pt x="120" y="69"/>
                  <a:pt x="120" y="80"/>
                </a:cubicBezTo>
                <a:cubicBezTo>
                  <a:pt x="120" y="91"/>
                  <a:pt x="115" y="101"/>
                  <a:pt x="108" y="108"/>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17" name="Freeform 60">
            <a:extLst>
              <a:ext uri="{FF2B5EF4-FFF2-40B4-BE49-F238E27FC236}">
                <a16:creationId xmlns:a16="http://schemas.microsoft.com/office/drawing/2014/main" xmlns="" id="{574B111C-57AD-4ACE-A6E4-604D9865E814}"/>
              </a:ext>
            </a:extLst>
          </p:cNvPr>
          <p:cNvSpPr>
            <a:spLocks noEditPoints="1"/>
          </p:cNvSpPr>
          <p:nvPr/>
        </p:nvSpPr>
        <p:spPr bwMode="auto">
          <a:xfrm>
            <a:off x="9593246" y="2383677"/>
            <a:ext cx="737850" cy="877501"/>
          </a:xfrm>
          <a:custGeom>
            <a:avLst/>
            <a:gdLst>
              <a:gd name="T0" fmla="*/ 133 w 150"/>
              <a:gd name="T1" fmla="*/ 1 h 178"/>
              <a:gd name="T2" fmla="*/ 129 w 150"/>
              <a:gd name="T3" fmla="*/ 12 h 178"/>
              <a:gd name="T4" fmla="*/ 150 w 150"/>
              <a:gd name="T5" fmla="*/ 67 h 178"/>
              <a:gd name="T6" fmla="*/ 126 w 150"/>
              <a:gd name="T7" fmla="*/ 126 h 178"/>
              <a:gd name="T8" fmla="*/ 99 w 150"/>
              <a:gd name="T9" fmla="*/ 144 h 178"/>
              <a:gd name="T10" fmla="*/ 75 w 150"/>
              <a:gd name="T11" fmla="*/ 150 h 178"/>
              <a:gd name="T12" fmla="*/ 75 w 150"/>
              <a:gd name="T13" fmla="*/ 164 h 178"/>
              <a:gd name="T14" fmla="*/ 109 w 150"/>
              <a:gd name="T15" fmla="*/ 171 h 178"/>
              <a:gd name="T16" fmla="*/ 68 w 150"/>
              <a:gd name="T17" fmla="*/ 178 h 178"/>
              <a:gd name="T18" fmla="*/ 67 w 150"/>
              <a:gd name="T19" fmla="*/ 178 h 178"/>
              <a:gd name="T20" fmla="*/ 27 w 150"/>
              <a:gd name="T21" fmla="*/ 171 h 178"/>
              <a:gd name="T22" fmla="*/ 61 w 150"/>
              <a:gd name="T23" fmla="*/ 164 h 178"/>
              <a:gd name="T24" fmla="*/ 61 w 150"/>
              <a:gd name="T25" fmla="*/ 150 h 178"/>
              <a:gd name="T26" fmla="*/ 36 w 150"/>
              <a:gd name="T27" fmla="*/ 144 h 178"/>
              <a:gd name="T28" fmla="*/ 12 w 150"/>
              <a:gd name="T29" fmla="*/ 129 h 178"/>
              <a:gd name="T30" fmla="*/ 2 w 150"/>
              <a:gd name="T31" fmla="*/ 133 h 178"/>
              <a:gd name="T32" fmla="*/ 17 w 150"/>
              <a:gd name="T33" fmla="*/ 112 h 178"/>
              <a:gd name="T34" fmla="*/ 20 w 150"/>
              <a:gd name="T35" fmla="*/ 20 h 178"/>
              <a:gd name="T36" fmla="*/ 68 w 150"/>
              <a:gd name="T37" fmla="*/ 0 h 178"/>
              <a:gd name="T38" fmla="*/ 120 w 150"/>
              <a:gd name="T39" fmla="*/ 9 h 178"/>
              <a:gd name="T40" fmla="*/ 120 w 150"/>
              <a:gd name="T41" fmla="*/ 8 h 178"/>
              <a:gd name="T42" fmla="*/ 127 w 150"/>
              <a:gd name="T43" fmla="*/ 1 h 178"/>
              <a:gd name="T44" fmla="*/ 123 w 150"/>
              <a:gd name="T45" fmla="*/ 18 h 178"/>
              <a:gd name="T46" fmla="*/ 135 w 150"/>
              <a:gd name="T47" fmla="*/ 67 h 178"/>
              <a:gd name="T48" fmla="*/ 115 w 150"/>
              <a:gd name="T49" fmla="*/ 115 h 178"/>
              <a:gd name="T50" fmla="*/ 23 w 150"/>
              <a:gd name="T51" fmla="*/ 118 h 178"/>
              <a:gd name="T52" fmla="*/ 39 w 150"/>
              <a:gd name="T53" fmla="*/ 136 h 178"/>
              <a:gd name="T54" fmla="*/ 96 w 150"/>
              <a:gd name="T55" fmla="*/ 136 h 178"/>
              <a:gd name="T56" fmla="*/ 120 w 150"/>
              <a:gd name="T57" fmla="*/ 120 h 178"/>
              <a:gd name="T58" fmla="*/ 120 w 150"/>
              <a:gd name="T59" fmla="*/ 120 h 178"/>
              <a:gd name="T60" fmla="*/ 142 w 150"/>
              <a:gd name="T61" fmla="*/ 67 h 178"/>
              <a:gd name="T62" fmla="*/ 123 w 150"/>
              <a:gd name="T63" fmla="*/ 18 h 178"/>
              <a:gd name="T64" fmla="*/ 105 w 150"/>
              <a:gd name="T65" fmla="*/ 29 h 178"/>
              <a:gd name="T66" fmla="*/ 30 w 150"/>
              <a:gd name="T67" fmla="*/ 30 h 178"/>
              <a:gd name="T68" fmla="*/ 14 w 150"/>
              <a:gd name="T69" fmla="*/ 67 h 178"/>
              <a:gd name="T70" fmla="*/ 68 w 150"/>
              <a:gd name="T71" fmla="*/ 120 h 178"/>
              <a:gd name="T72" fmla="*/ 105 w 150"/>
              <a:gd name="T73" fmla="*/ 105 h 178"/>
              <a:gd name="T74" fmla="*/ 105 w 150"/>
              <a:gd name="T75" fmla="*/ 3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0" h="178">
                <a:moveTo>
                  <a:pt x="127" y="1"/>
                </a:moveTo>
                <a:cubicBezTo>
                  <a:pt x="129" y="0"/>
                  <a:pt x="132" y="0"/>
                  <a:pt x="133" y="1"/>
                </a:cubicBezTo>
                <a:cubicBezTo>
                  <a:pt x="135" y="3"/>
                  <a:pt x="135" y="6"/>
                  <a:pt x="133" y="7"/>
                </a:cubicBezTo>
                <a:cubicBezTo>
                  <a:pt x="129" y="12"/>
                  <a:pt x="129" y="12"/>
                  <a:pt x="129" y="12"/>
                </a:cubicBezTo>
                <a:cubicBezTo>
                  <a:pt x="135" y="19"/>
                  <a:pt x="141" y="27"/>
                  <a:pt x="144" y="35"/>
                </a:cubicBezTo>
                <a:cubicBezTo>
                  <a:pt x="148" y="45"/>
                  <a:pt x="150" y="56"/>
                  <a:pt x="150" y="67"/>
                </a:cubicBezTo>
                <a:cubicBezTo>
                  <a:pt x="150" y="78"/>
                  <a:pt x="148" y="89"/>
                  <a:pt x="144" y="99"/>
                </a:cubicBezTo>
                <a:cubicBezTo>
                  <a:pt x="140" y="109"/>
                  <a:pt x="134" y="118"/>
                  <a:pt x="126" y="126"/>
                </a:cubicBezTo>
                <a:cubicBezTo>
                  <a:pt x="126" y="126"/>
                  <a:pt x="126" y="126"/>
                  <a:pt x="126" y="126"/>
                </a:cubicBezTo>
                <a:cubicBezTo>
                  <a:pt x="119" y="133"/>
                  <a:pt x="109" y="140"/>
                  <a:pt x="99" y="144"/>
                </a:cubicBezTo>
                <a:cubicBezTo>
                  <a:pt x="99" y="144"/>
                  <a:pt x="99" y="144"/>
                  <a:pt x="99" y="144"/>
                </a:cubicBezTo>
                <a:cubicBezTo>
                  <a:pt x="91" y="147"/>
                  <a:pt x="83" y="149"/>
                  <a:pt x="75" y="150"/>
                </a:cubicBezTo>
                <a:cubicBezTo>
                  <a:pt x="75" y="150"/>
                  <a:pt x="75" y="150"/>
                  <a:pt x="75" y="151"/>
                </a:cubicBezTo>
                <a:cubicBezTo>
                  <a:pt x="75" y="164"/>
                  <a:pt x="75" y="164"/>
                  <a:pt x="75" y="164"/>
                </a:cubicBezTo>
                <a:cubicBezTo>
                  <a:pt x="102" y="164"/>
                  <a:pt x="102" y="164"/>
                  <a:pt x="102" y="164"/>
                </a:cubicBezTo>
                <a:cubicBezTo>
                  <a:pt x="105" y="164"/>
                  <a:pt x="109" y="167"/>
                  <a:pt x="109" y="171"/>
                </a:cubicBezTo>
                <a:cubicBezTo>
                  <a:pt x="109" y="175"/>
                  <a:pt x="105" y="178"/>
                  <a:pt x="102" y="178"/>
                </a:cubicBezTo>
                <a:cubicBezTo>
                  <a:pt x="68" y="178"/>
                  <a:pt x="68" y="178"/>
                  <a:pt x="68" y="178"/>
                </a:cubicBezTo>
                <a:cubicBezTo>
                  <a:pt x="68" y="178"/>
                  <a:pt x="68" y="178"/>
                  <a:pt x="68" y="178"/>
                </a:cubicBezTo>
                <a:cubicBezTo>
                  <a:pt x="67" y="178"/>
                  <a:pt x="67" y="178"/>
                  <a:pt x="67" y="178"/>
                </a:cubicBezTo>
                <a:cubicBezTo>
                  <a:pt x="34" y="178"/>
                  <a:pt x="34" y="178"/>
                  <a:pt x="34" y="178"/>
                </a:cubicBezTo>
                <a:cubicBezTo>
                  <a:pt x="30" y="178"/>
                  <a:pt x="27" y="175"/>
                  <a:pt x="27" y="171"/>
                </a:cubicBezTo>
                <a:cubicBezTo>
                  <a:pt x="27" y="167"/>
                  <a:pt x="30" y="164"/>
                  <a:pt x="34" y="164"/>
                </a:cubicBezTo>
                <a:cubicBezTo>
                  <a:pt x="61" y="164"/>
                  <a:pt x="61" y="164"/>
                  <a:pt x="61" y="164"/>
                </a:cubicBezTo>
                <a:cubicBezTo>
                  <a:pt x="61" y="151"/>
                  <a:pt x="61" y="151"/>
                  <a:pt x="61" y="151"/>
                </a:cubicBezTo>
                <a:cubicBezTo>
                  <a:pt x="61" y="150"/>
                  <a:pt x="61" y="150"/>
                  <a:pt x="61" y="150"/>
                </a:cubicBezTo>
                <a:cubicBezTo>
                  <a:pt x="52" y="149"/>
                  <a:pt x="44" y="147"/>
                  <a:pt x="36" y="144"/>
                </a:cubicBezTo>
                <a:cubicBezTo>
                  <a:pt x="36" y="144"/>
                  <a:pt x="36" y="144"/>
                  <a:pt x="36" y="144"/>
                </a:cubicBezTo>
                <a:cubicBezTo>
                  <a:pt x="36" y="144"/>
                  <a:pt x="36" y="144"/>
                  <a:pt x="36" y="144"/>
                </a:cubicBezTo>
                <a:cubicBezTo>
                  <a:pt x="27" y="140"/>
                  <a:pt x="19" y="135"/>
                  <a:pt x="12" y="129"/>
                </a:cubicBezTo>
                <a:cubicBezTo>
                  <a:pt x="8" y="133"/>
                  <a:pt x="8" y="133"/>
                  <a:pt x="8" y="133"/>
                </a:cubicBezTo>
                <a:cubicBezTo>
                  <a:pt x="6" y="135"/>
                  <a:pt x="3" y="135"/>
                  <a:pt x="2" y="133"/>
                </a:cubicBezTo>
                <a:cubicBezTo>
                  <a:pt x="0" y="131"/>
                  <a:pt x="0" y="129"/>
                  <a:pt x="2" y="127"/>
                </a:cubicBezTo>
                <a:cubicBezTo>
                  <a:pt x="17" y="112"/>
                  <a:pt x="17" y="112"/>
                  <a:pt x="17" y="112"/>
                </a:cubicBezTo>
                <a:cubicBezTo>
                  <a:pt x="7" y="100"/>
                  <a:pt x="0" y="84"/>
                  <a:pt x="0" y="67"/>
                </a:cubicBezTo>
                <a:cubicBezTo>
                  <a:pt x="0" y="49"/>
                  <a:pt x="8" y="32"/>
                  <a:pt x="20" y="20"/>
                </a:cubicBezTo>
                <a:cubicBezTo>
                  <a:pt x="20" y="20"/>
                  <a:pt x="20" y="20"/>
                  <a:pt x="20" y="20"/>
                </a:cubicBezTo>
                <a:cubicBezTo>
                  <a:pt x="32" y="7"/>
                  <a:pt x="49" y="0"/>
                  <a:pt x="68" y="0"/>
                </a:cubicBezTo>
                <a:cubicBezTo>
                  <a:pt x="85" y="0"/>
                  <a:pt x="100" y="6"/>
                  <a:pt x="112" y="17"/>
                </a:cubicBezTo>
                <a:cubicBezTo>
                  <a:pt x="120" y="9"/>
                  <a:pt x="120" y="9"/>
                  <a:pt x="120" y="9"/>
                </a:cubicBezTo>
                <a:cubicBezTo>
                  <a:pt x="120" y="8"/>
                  <a:pt x="120" y="8"/>
                  <a:pt x="120" y="8"/>
                </a:cubicBezTo>
                <a:cubicBezTo>
                  <a:pt x="120" y="8"/>
                  <a:pt x="120" y="8"/>
                  <a:pt x="120" y="8"/>
                </a:cubicBezTo>
                <a:cubicBezTo>
                  <a:pt x="120" y="8"/>
                  <a:pt x="120" y="8"/>
                  <a:pt x="120" y="8"/>
                </a:cubicBezTo>
                <a:cubicBezTo>
                  <a:pt x="127" y="1"/>
                  <a:pt x="127" y="1"/>
                  <a:pt x="127" y="1"/>
                </a:cubicBezTo>
                <a:close/>
                <a:moveTo>
                  <a:pt x="123" y="18"/>
                </a:moveTo>
                <a:cubicBezTo>
                  <a:pt x="123" y="18"/>
                  <a:pt x="123" y="18"/>
                  <a:pt x="123" y="18"/>
                </a:cubicBezTo>
                <a:cubicBezTo>
                  <a:pt x="118" y="23"/>
                  <a:pt x="118" y="23"/>
                  <a:pt x="118" y="23"/>
                </a:cubicBezTo>
                <a:cubicBezTo>
                  <a:pt x="129" y="34"/>
                  <a:pt x="135" y="50"/>
                  <a:pt x="135" y="67"/>
                </a:cubicBezTo>
                <a:cubicBezTo>
                  <a:pt x="135" y="86"/>
                  <a:pt x="127" y="102"/>
                  <a:pt x="115" y="115"/>
                </a:cubicBezTo>
                <a:cubicBezTo>
                  <a:pt x="115" y="115"/>
                  <a:pt x="115" y="115"/>
                  <a:pt x="115" y="115"/>
                </a:cubicBezTo>
                <a:cubicBezTo>
                  <a:pt x="103" y="127"/>
                  <a:pt x="86" y="134"/>
                  <a:pt x="68" y="134"/>
                </a:cubicBezTo>
                <a:cubicBezTo>
                  <a:pt x="51" y="134"/>
                  <a:pt x="35" y="128"/>
                  <a:pt x="23" y="118"/>
                </a:cubicBezTo>
                <a:cubicBezTo>
                  <a:pt x="18" y="123"/>
                  <a:pt x="18" y="123"/>
                  <a:pt x="18" y="123"/>
                </a:cubicBezTo>
                <a:cubicBezTo>
                  <a:pt x="24" y="128"/>
                  <a:pt x="31" y="133"/>
                  <a:pt x="39" y="136"/>
                </a:cubicBezTo>
                <a:cubicBezTo>
                  <a:pt x="48" y="140"/>
                  <a:pt x="57" y="142"/>
                  <a:pt x="68" y="142"/>
                </a:cubicBezTo>
                <a:cubicBezTo>
                  <a:pt x="78" y="142"/>
                  <a:pt x="87" y="140"/>
                  <a:pt x="96" y="136"/>
                </a:cubicBezTo>
                <a:cubicBezTo>
                  <a:pt x="96" y="136"/>
                  <a:pt x="96" y="136"/>
                  <a:pt x="96" y="136"/>
                </a:cubicBezTo>
                <a:cubicBezTo>
                  <a:pt x="105" y="132"/>
                  <a:pt x="113" y="127"/>
                  <a:pt x="120" y="120"/>
                </a:cubicBezTo>
                <a:cubicBezTo>
                  <a:pt x="120" y="120"/>
                  <a:pt x="120" y="120"/>
                  <a:pt x="120" y="120"/>
                </a:cubicBezTo>
                <a:cubicBezTo>
                  <a:pt x="120" y="120"/>
                  <a:pt x="120" y="120"/>
                  <a:pt x="120" y="120"/>
                </a:cubicBezTo>
                <a:cubicBezTo>
                  <a:pt x="127" y="113"/>
                  <a:pt x="133" y="105"/>
                  <a:pt x="136" y="96"/>
                </a:cubicBezTo>
                <a:cubicBezTo>
                  <a:pt x="140" y="87"/>
                  <a:pt x="142" y="77"/>
                  <a:pt x="142" y="67"/>
                </a:cubicBezTo>
                <a:cubicBezTo>
                  <a:pt x="142" y="57"/>
                  <a:pt x="140" y="47"/>
                  <a:pt x="136" y="39"/>
                </a:cubicBezTo>
                <a:cubicBezTo>
                  <a:pt x="133" y="31"/>
                  <a:pt x="129" y="24"/>
                  <a:pt x="123" y="18"/>
                </a:cubicBezTo>
                <a:close/>
                <a:moveTo>
                  <a:pt x="105" y="29"/>
                </a:moveTo>
                <a:cubicBezTo>
                  <a:pt x="105" y="29"/>
                  <a:pt x="105" y="29"/>
                  <a:pt x="105" y="29"/>
                </a:cubicBezTo>
                <a:cubicBezTo>
                  <a:pt x="96" y="20"/>
                  <a:pt x="82" y="14"/>
                  <a:pt x="68" y="14"/>
                </a:cubicBezTo>
                <a:cubicBezTo>
                  <a:pt x="53" y="14"/>
                  <a:pt x="40" y="20"/>
                  <a:pt x="30" y="30"/>
                </a:cubicBezTo>
                <a:cubicBezTo>
                  <a:pt x="30" y="29"/>
                  <a:pt x="30" y="29"/>
                  <a:pt x="30" y="29"/>
                </a:cubicBezTo>
                <a:cubicBezTo>
                  <a:pt x="20" y="39"/>
                  <a:pt x="14" y="52"/>
                  <a:pt x="14" y="67"/>
                </a:cubicBezTo>
                <a:cubicBezTo>
                  <a:pt x="14" y="82"/>
                  <a:pt x="20" y="95"/>
                  <a:pt x="30" y="105"/>
                </a:cubicBezTo>
                <a:cubicBezTo>
                  <a:pt x="40" y="114"/>
                  <a:pt x="53" y="120"/>
                  <a:pt x="68" y="120"/>
                </a:cubicBezTo>
                <a:cubicBezTo>
                  <a:pt x="82" y="120"/>
                  <a:pt x="95" y="114"/>
                  <a:pt x="105" y="105"/>
                </a:cubicBezTo>
                <a:cubicBezTo>
                  <a:pt x="105" y="105"/>
                  <a:pt x="105" y="105"/>
                  <a:pt x="105" y="105"/>
                </a:cubicBezTo>
                <a:cubicBezTo>
                  <a:pt x="115" y="95"/>
                  <a:pt x="121" y="82"/>
                  <a:pt x="121" y="67"/>
                </a:cubicBezTo>
                <a:cubicBezTo>
                  <a:pt x="121" y="52"/>
                  <a:pt x="115" y="39"/>
                  <a:pt x="105" y="30"/>
                </a:cubicBezTo>
                <a:cubicBezTo>
                  <a:pt x="105" y="29"/>
                  <a:pt x="105" y="29"/>
                  <a:pt x="105" y="2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grpSp>
        <p:nvGrpSpPr>
          <p:cNvPr id="34" name="组合 33">
            <a:extLst>
              <a:ext uri="{FF2B5EF4-FFF2-40B4-BE49-F238E27FC236}">
                <a16:creationId xmlns:a16="http://schemas.microsoft.com/office/drawing/2014/main" xmlns="" id="{9F141C81-CB9E-4126-BD23-D7C82FC9F8DF}"/>
              </a:ext>
            </a:extLst>
          </p:cNvPr>
          <p:cNvGrpSpPr/>
          <p:nvPr/>
        </p:nvGrpSpPr>
        <p:grpSpPr>
          <a:xfrm>
            <a:off x="1425171" y="3413776"/>
            <a:ext cx="1889209" cy="659662"/>
            <a:chOff x="1550945" y="4159448"/>
            <a:chExt cx="1889209" cy="659662"/>
          </a:xfrm>
        </p:grpSpPr>
        <p:sp>
          <p:nvSpPr>
            <p:cNvPr id="35" name="文本框 34">
              <a:extLst>
                <a:ext uri="{FF2B5EF4-FFF2-40B4-BE49-F238E27FC236}">
                  <a16:creationId xmlns:a16="http://schemas.microsoft.com/office/drawing/2014/main" xmlns="" id="{62B423A0-A960-4D3D-AAF7-E6AB198FC48F}"/>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6" name="文本框 35">
              <a:extLst>
                <a:ext uri="{FF2B5EF4-FFF2-40B4-BE49-F238E27FC236}">
                  <a16:creationId xmlns:a16="http://schemas.microsoft.com/office/drawing/2014/main" xmlns="" id="{6F05D9CE-B921-485A-9B03-23FB25585EF6}"/>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37" name="组合 36">
            <a:extLst>
              <a:ext uri="{FF2B5EF4-FFF2-40B4-BE49-F238E27FC236}">
                <a16:creationId xmlns:a16="http://schemas.microsoft.com/office/drawing/2014/main" xmlns="" id="{383FB9E5-59DD-48FD-B44F-04C9F792313D}"/>
              </a:ext>
            </a:extLst>
          </p:cNvPr>
          <p:cNvGrpSpPr/>
          <p:nvPr/>
        </p:nvGrpSpPr>
        <p:grpSpPr>
          <a:xfrm>
            <a:off x="5151395" y="3413776"/>
            <a:ext cx="1889209" cy="659662"/>
            <a:chOff x="1550945" y="4159448"/>
            <a:chExt cx="1889209" cy="659662"/>
          </a:xfrm>
        </p:grpSpPr>
        <p:sp>
          <p:nvSpPr>
            <p:cNvPr id="38" name="文本框 37">
              <a:extLst>
                <a:ext uri="{FF2B5EF4-FFF2-40B4-BE49-F238E27FC236}">
                  <a16:creationId xmlns:a16="http://schemas.microsoft.com/office/drawing/2014/main" xmlns="" id="{81F51EA3-4039-45B7-A878-D1E45152EA03}"/>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39" name="文本框 38">
              <a:extLst>
                <a:ext uri="{FF2B5EF4-FFF2-40B4-BE49-F238E27FC236}">
                  <a16:creationId xmlns:a16="http://schemas.microsoft.com/office/drawing/2014/main" xmlns="" id="{5B38A834-FB8B-4208-AEDC-A414CC1EF984}"/>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40" name="组合 39">
            <a:extLst>
              <a:ext uri="{FF2B5EF4-FFF2-40B4-BE49-F238E27FC236}">
                <a16:creationId xmlns:a16="http://schemas.microsoft.com/office/drawing/2014/main" xmlns="" id="{D1CAC8AE-B095-465A-8EBD-4274F5CAE688}"/>
              </a:ext>
            </a:extLst>
          </p:cNvPr>
          <p:cNvGrpSpPr/>
          <p:nvPr/>
        </p:nvGrpSpPr>
        <p:grpSpPr>
          <a:xfrm>
            <a:off x="9017566" y="3413776"/>
            <a:ext cx="1889209" cy="659662"/>
            <a:chOff x="1550945" y="4159448"/>
            <a:chExt cx="1889209" cy="659662"/>
          </a:xfrm>
        </p:grpSpPr>
        <p:sp>
          <p:nvSpPr>
            <p:cNvPr id="41" name="文本框 40">
              <a:extLst>
                <a:ext uri="{FF2B5EF4-FFF2-40B4-BE49-F238E27FC236}">
                  <a16:creationId xmlns:a16="http://schemas.microsoft.com/office/drawing/2014/main" xmlns="" id="{6F408C3E-C239-4862-874E-97639B0858BD}"/>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42" name="文本框 41">
              <a:extLst>
                <a:ext uri="{FF2B5EF4-FFF2-40B4-BE49-F238E27FC236}">
                  <a16:creationId xmlns:a16="http://schemas.microsoft.com/office/drawing/2014/main" xmlns="" id="{EA2C843F-7F9C-4349-A9AA-E19A998F9B3E}"/>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grpSp>
        <p:nvGrpSpPr>
          <p:cNvPr id="43" name="组合 42">
            <a:extLst>
              <a:ext uri="{FF2B5EF4-FFF2-40B4-BE49-F238E27FC236}">
                <a16:creationId xmlns:a16="http://schemas.microsoft.com/office/drawing/2014/main" xmlns="" id="{87CF5BE4-BB53-41C3-A232-1564B0262C1E}"/>
              </a:ext>
            </a:extLst>
          </p:cNvPr>
          <p:cNvGrpSpPr/>
          <p:nvPr/>
        </p:nvGrpSpPr>
        <p:grpSpPr>
          <a:xfrm>
            <a:off x="-5111" y="6379589"/>
            <a:ext cx="12378578" cy="335535"/>
            <a:chOff x="-5111" y="6379589"/>
            <a:chExt cx="12378578" cy="335535"/>
          </a:xfrm>
        </p:grpSpPr>
        <p:cxnSp>
          <p:nvCxnSpPr>
            <p:cNvPr id="44" name="直接连接符 43">
              <a:extLst>
                <a:ext uri="{FF2B5EF4-FFF2-40B4-BE49-F238E27FC236}">
                  <a16:creationId xmlns:a16="http://schemas.microsoft.com/office/drawing/2014/main" xmlns="" id="{0B6497F0-1937-40FC-B8E7-A22222DF4D62}"/>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113376B2-41D1-48D3-8752-13846ED097D7}"/>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E523C0F-D2EB-4559-80CE-5B1C32CC66E0}"/>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56F29853-1F6E-4767-B679-CAE6FB60D5EC}"/>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D2422113-8C49-496B-AC20-91A8630F077C}"/>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095FCCCC-D598-4BC8-9C11-46E054B6D73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BC4FD39A-8660-4601-8083-6BF0B4B8298E}"/>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342F5EF-2BB5-4C60-8BAE-3C053D889879}"/>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2EEDCC6-0315-4AF9-8A7D-1DC846B5DF96}"/>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E817F306-AA50-438D-8102-23B946736B15}"/>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B076CF7F-C2C4-45FE-ADFB-A284F9B27D77}"/>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19F96BEB-C3E4-4D97-A046-08C3F4CA47A0}"/>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C0B494A-E2F3-43CF-BB12-0906D53506D8}"/>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27F9CF10-C61E-4393-BF6F-BC212986A7C9}"/>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60DE63F-2ED1-4869-932A-CDBE74A2DEA1}"/>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D6BE11C7-19EB-4B72-8724-C9100CF3150F}"/>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FECDE80C-BE8D-4787-BCA7-7F3F2F2E8671}"/>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07E4EEF-E605-473F-901E-F54A004BB5EF}"/>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22F27D11-72F4-4FEE-89D8-38CA45DEA595}"/>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D5A14A17-17A8-4940-80BE-B3A5B3B0142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99756E07-208F-4EEA-9067-C41EF43F645E}"/>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FB937821-5FAB-4D56-8C7E-3AF027FDF576}"/>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A7D8CDBF-B665-4DA1-A11E-A66BEABF1E60}"/>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36637F81-E9F6-4E59-A3E3-89EE0C3522EA}"/>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8BF04824-1E7D-46C6-8FF1-371AE4FFFE16}"/>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2E17D317-ACC2-4BD3-9B05-B214785EC217}"/>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072B795A-26CF-4164-A690-E734FEB3753A}"/>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1A3DF37-8723-4C17-B449-2A35311D1C5B}"/>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B0218FB3-DEA9-4A19-9EC0-D499DB4EE3A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DE8A1648-696C-44BE-9075-4F810E341210}"/>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254C16D-4A2F-4AF5-8EE0-855A8F5D627F}"/>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B578BF00-C679-4087-A856-5DE5C2D304CA}"/>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E6941134-4EED-482D-BB42-2E52CDAB8CAE}"/>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97CE7C2A-2150-4E62-AD3C-2831F33B2146}"/>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7BAD038F-1EDC-4B31-83F6-9BD8279D2BE1}"/>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A4127D99-BD65-43F3-A921-B6FB7767DFD0}"/>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8F535A46-DC6A-4A42-BE69-191D39C38051}"/>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6B70C8BB-7E43-45AA-BCBD-57B4AEC74B5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AEFDD901-E17A-4E03-B242-918D040BFBB1}"/>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8A53D387-D366-4A60-8647-F558D3696DA8}"/>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E5DB72C-570B-4DEA-98DE-E567AFF79086}"/>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4D261EDA-D503-403D-9669-DB979D084B3D}"/>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A80A30A9-C796-4C9D-A66E-30866279B39E}"/>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09A44650-A9F0-48E0-A0A1-A61DF6E74D64}"/>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27458B75-8F4B-4396-A02D-D63EE029B460}"/>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BB0AD624-EFE4-4954-9EB2-170E5EF6F930}"/>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86B8AADB-17D7-4F84-82AB-282E70D7ED76}"/>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05D9763F-9984-4B64-ACCF-0772BFB6D7AB}"/>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F715313F-2D6D-48A4-86CF-7C3DEC8868B5}"/>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AF6FF266-798A-4434-8004-0B99DD631FB6}"/>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83893A3C-8C35-4FE2-9A7C-28300456B788}"/>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DCCDFAC9-1D06-4FF8-BBA7-8472154D13F6}"/>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8572BFB6-4D6F-4560-B12B-87A6CB940D90}"/>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78D30F4D-926B-490A-A9D6-94933EAFFA78}"/>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7D248C36-F4A6-47AC-A66E-BEC0EE1873F2}"/>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441BF6AF-0DC4-47BF-83BF-1408103A15F9}"/>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D592E825-D3FA-4E19-9476-030AA1AB0703}"/>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A9001F91-1F17-4160-AA10-F4CFE5B3980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E3BD96B5-2169-4C53-B0B4-B4D3334DFE0B}"/>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994DC5CC-193A-46EB-98F4-37F52A82307F}"/>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55BFF260-2288-433E-8F4F-BAC9C2456EE3}"/>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8A4D7BA5-8E46-48DC-AB96-2DCB8DE5A214}"/>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6613716F-1ED5-4ABE-91C7-E92A492C858E}"/>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33D9E272-FF1D-4B3A-AAD2-343CAFCD25B0}"/>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7CB708E-5F3B-4CCB-9BE4-8FC63B362027}"/>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06548D27-FAA2-49EC-A96E-331B85313125}"/>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0481D849-3F22-492A-854A-035401CCC3EB}"/>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2C77B359-008C-4650-8C7D-9659F42DCCB7}"/>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4B1A644C-D6FC-463B-AFA1-C708E639EF4E}"/>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3883C94B-7F9D-4AB5-B3E8-784A37CA29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C16614A2-C712-4D7A-A9E7-BB189515D026}"/>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BE731380-118D-4241-AFF0-0A937976426A}"/>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7211AFF9-53C7-4F26-80C1-147F71FB55E7}"/>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55166F02-405A-40BD-8862-941A5C4807E8}"/>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E25BAFF0-FFCE-463A-8F54-EAFEEECB1120}"/>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C6B48437-1EAA-4102-A309-180E740463E3}"/>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2B133CAD-FAFF-4ADE-AA09-F9E7F1935EDE}"/>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0722E2EE-48F6-4C3E-A97C-9D3A43140734}"/>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DEBC145F-FB7E-4FB2-BA66-B2BE838D9832}"/>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EFD92557-5F12-4C5F-B02C-AD23F51166D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E60DFA7C-5897-4025-9256-3F09F7552733}"/>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125" name="组合 124">
              <a:extLst>
                <a:ext uri="{FF2B5EF4-FFF2-40B4-BE49-F238E27FC236}">
                  <a16:creationId xmlns:a16="http://schemas.microsoft.com/office/drawing/2014/main" xmlns="" id="{00DB516D-1F0B-48D5-81A9-8B45CB9CC9FF}"/>
                </a:ext>
              </a:extLst>
            </p:cNvPr>
            <p:cNvGrpSpPr/>
            <p:nvPr/>
          </p:nvGrpSpPr>
          <p:grpSpPr>
            <a:xfrm>
              <a:off x="9798050" y="6379589"/>
              <a:ext cx="1857753" cy="335535"/>
              <a:chOff x="3976690" y="3017043"/>
              <a:chExt cx="4173535" cy="753797"/>
            </a:xfrm>
          </p:grpSpPr>
          <p:grpSp>
            <p:nvGrpSpPr>
              <p:cNvPr id="126" name="组合 125">
                <a:extLst>
                  <a:ext uri="{FF2B5EF4-FFF2-40B4-BE49-F238E27FC236}">
                    <a16:creationId xmlns:a16="http://schemas.microsoft.com/office/drawing/2014/main" xmlns="" id="{73A6F51F-37BA-4250-B6C0-1897006B95B3}"/>
                  </a:ext>
                </a:extLst>
              </p:cNvPr>
              <p:cNvGrpSpPr/>
              <p:nvPr/>
            </p:nvGrpSpPr>
            <p:grpSpPr>
              <a:xfrm>
                <a:off x="3976690" y="3017043"/>
                <a:ext cx="885712" cy="753797"/>
                <a:chOff x="3978054" y="3018855"/>
                <a:chExt cx="882650" cy="751191"/>
              </a:xfrm>
            </p:grpSpPr>
            <p:sp>
              <p:nvSpPr>
                <p:cNvPr id="131" name="任意多边形: 形状 130">
                  <a:extLst>
                    <a:ext uri="{FF2B5EF4-FFF2-40B4-BE49-F238E27FC236}">
                      <a16:creationId xmlns:a16="http://schemas.microsoft.com/office/drawing/2014/main" xmlns="" id="{54094A8D-A7F9-4E61-962A-1BEBA63FB958}"/>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2" name="文本框 131">
                  <a:extLst>
                    <a:ext uri="{FF2B5EF4-FFF2-40B4-BE49-F238E27FC236}">
                      <a16:creationId xmlns:a16="http://schemas.microsoft.com/office/drawing/2014/main" xmlns="" id="{5FB75132-DBE4-413C-B884-DCBC6910958B}"/>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127" name="组合 126">
                <a:extLst>
                  <a:ext uri="{FF2B5EF4-FFF2-40B4-BE49-F238E27FC236}">
                    <a16:creationId xmlns:a16="http://schemas.microsoft.com/office/drawing/2014/main" xmlns="" id="{BDC9D6AF-FE3B-4C09-8CC4-08B13EB87B0A}"/>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129" name="文本框 128">
                  <a:extLst>
                    <a:ext uri="{FF2B5EF4-FFF2-40B4-BE49-F238E27FC236}">
                      <a16:creationId xmlns:a16="http://schemas.microsoft.com/office/drawing/2014/main" xmlns="" id="{A97FF834-5879-493D-9140-519118D38AEA}"/>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130" name="椭圆 129">
                  <a:extLst>
                    <a:ext uri="{FF2B5EF4-FFF2-40B4-BE49-F238E27FC236}">
                      <a16:creationId xmlns:a16="http://schemas.microsoft.com/office/drawing/2014/main" xmlns="" id="{CE2A7078-4D24-4D43-AF83-4F0F67BE2EC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28" name="文本框 127">
                <a:extLst>
                  <a:ext uri="{FF2B5EF4-FFF2-40B4-BE49-F238E27FC236}">
                    <a16:creationId xmlns:a16="http://schemas.microsoft.com/office/drawing/2014/main" xmlns="" id="{AE3AD9CC-49F4-4D08-B58D-EB5B77B538FE}"/>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133" name="矩形 132">
            <a:extLst>
              <a:ext uri="{FF2B5EF4-FFF2-40B4-BE49-F238E27FC236}">
                <a16:creationId xmlns:a16="http://schemas.microsoft.com/office/drawing/2014/main" xmlns="" id="{D339548F-867F-477E-B775-43277C88E97F}"/>
              </a:ext>
            </a:extLst>
          </p:cNvPr>
          <p:cNvSpPr/>
          <p:nvPr/>
        </p:nvSpPr>
        <p:spPr>
          <a:xfrm>
            <a:off x="1150074" y="4208002"/>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34" name="矩形 133">
            <a:extLst>
              <a:ext uri="{FF2B5EF4-FFF2-40B4-BE49-F238E27FC236}">
                <a16:creationId xmlns:a16="http://schemas.microsoft.com/office/drawing/2014/main" xmlns="" id="{2C9892EA-98AE-47A9-BF2E-4E847CD9659E}"/>
              </a:ext>
            </a:extLst>
          </p:cNvPr>
          <p:cNvSpPr/>
          <p:nvPr/>
        </p:nvSpPr>
        <p:spPr>
          <a:xfrm>
            <a:off x="4876298" y="4208002"/>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35" name="矩形 134">
            <a:extLst>
              <a:ext uri="{FF2B5EF4-FFF2-40B4-BE49-F238E27FC236}">
                <a16:creationId xmlns:a16="http://schemas.microsoft.com/office/drawing/2014/main" xmlns="" id="{72000A2F-3242-401E-A337-9D83B108C1B9}"/>
              </a:ext>
            </a:extLst>
          </p:cNvPr>
          <p:cNvSpPr/>
          <p:nvPr/>
        </p:nvSpPr>
        <p:spPr>
          <a:xfrm>
            <a:off x="8742469" y="4208002"/>
            <a:ext cx="2439403" cy="110799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45" name="文本框 144">
            <a:extLst>
              <a:ext uri="{FF2B5EF4-FFF2-40B4-BE49-F238E27FC236}">
                <a16:creationId xmlns:a16="http://schemas.microsoft.com/office/drawing/2014/main" xmlns="" id="{0F4EF0A8-1BBB-48E2-899B-D157837FFEDB}"/>
              </a:ext>
            </a:extLst>
          </p:cNvPr>
          <p:cNvSpPr txBox="1"/>
          <p:nvPr/>
        </p:nvSpPr>
        <p:spPr>
          <a:xfrm>
            <a:off x="4009628" y="4756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在此输入标题</a:t>
            </a:r>
          </a:p>
        </p:txBody>
      </p:sp>
      <p:sp>
        <p:nvSpPr>
          <p:cNvPr id="146" name="文本框 145">
            <a:extLst>
              <a:ext uri="{FF2B5EF4-FFF2-40B4-BE49-F238E27FC236}">
                <a16:creationId xmlns:a16="http://schemas.microsoft.com/office/drawing/2014/main" xmlns="" id="{7318DEB3-6DFB-4B20-8662-4DD93AB62BD4}"/>
              </a:ext>
            </a:extLst>
          </p:cNvPr>
          <p:cNvSpPr txBox="1"/>
          <p:nvPr/>
        </p:nvSpPr>
        <p:spPr>
          <a:xfrm>
            <a:off x="4067175" y="11509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36" name="PA-圆角矩形 23">
            <a:extLst>
              <a:ext uri="{FF2B5EF4-FFF2-40B4-BE49-F238E27FC236}">
                <a16:creationId xmlns:a16="http://schemas.microsoft.com/office/drawing/2014/main" xmlns="" id="{9569DA46-F798-422B-969B-80C3FFF6164F}"/>
              </a:ext>
            </a:extLst>
          </p:cNvPr>
          <p:cNvSpPr/>
          <p:nvPr>
            <p:custDataLst>
              <p:tags r:id="rId1"/>
            </p:custDataLst>
          </p:nvPr>
        </p:nvSpPr>
        <p:spPr>
          <a:xfrm rot="16200000">
            <a:off x="2530344" y="3765985"/>
            <a:ext cx="3636000" cy="72458"/>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43" name="PA-圆角矩形 23">
            <a:extLst>
              <a:ext uri="{FF2B5EF4-FFF2-40B4-BE49-F238E27FC236}">
                <a16:creationId xmlns:a16="http://schemas.microsoft.com/office/drawing/2014/main" xmlns="" id="{BA69EF37-4231-4481-823F-BEAE0F016BA6}"/>
              </a:ext>
            </a:extLst>
          </p:cNvPr>
          <p:cNvSpPr/>
          <p:nvPr>
            <p:custDataLst>
              <p:tags r:id="rId2"/>
            </p:custDataLst>
          </p:nvPr>
        </p:nvSpPr>
        <p:spPr>
          <a:xfrm rot="16200000">
            <a:off x="6225535" y="3765985"/>
            <a:ext cx="3636000" cy="72458"/>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Tree>
    <p:extLst>
      <p:ext uri="{BB962C8B-B14F-4D97-AF65-F5344CB8AC3E}">
        <p14:creationId xmlns:p14="http://schemas.microsoft.com/office/powerpoint/2010/main" val="29856299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013517A-7470-4D33-9B97-65048107BE1A}"/>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4A67AFFA-BB05-4153-B4D3-55E8A5A9C185}"/>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C8B4756-DA5D-439F-9473-6578F851C54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63AFBC-0065-485A-8ED3-8BB547BA3B78}"/>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9D8B82C-DEF3-4A81-B75E-388D2A90B8C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B66D879-2F9D-413B-8851-4477130B7539}"/>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B347014-3C40-4665-AAFA-A8527D5A9C8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2E46876-A922-4E6C-9E68-9BEA589BEF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8432547-81C1-4348-B045-52698943AA8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39C36AF-6529-4FED-85CF-7348715F83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7AD7153-90CD-4068-9377-8B7127C507C2}"/>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CAB23D6-E0A5-47E3-98C6-D3359496E77B}"/>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4EF19BF-6890-4C0E-ABAA-4C6FB668A5B1}"/>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E75597-5717-44B0-8CFE-0841F0592842}"/>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3FD97B1-CF54-47A4-99AF-A8E45084020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1ECB0D8-32B9-4B53-9F77-6618D9CEDB8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39DD43B-8EF1-4172-A1AC-751C9DC8B16D}"/>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2BA119E-A96C-413C-87E2-F50C922D334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2E5513F-BC63-47EB-B9A5-F53F129EFE84}"/>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92CB376-F483-4C46-88D1-2CD73DA8CC2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7FCD378-9A02-41A1-86ED-64655E0AC9F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2120AC0-4567-40D4-90B9-DA1E12A7DE47}"/>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BD201A8-ABEA-4578-A665-B3F4E643DDC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7FB46-60C8-4739-B970-A37583B7B294}"/>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64A6912-BC94-4F2E-9BE8-ACFBB927B68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F38D77F-F634-4611-9039-1A577EDF17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535D6E4-437C-4576-AC60-CD6C3DBBE72F}"/>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470B9FA0-3EF6-4B9E-8A2B-0CABAD1B50F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92DD859-F999-4F37-B89F-6584DBFE4B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99076BB-1266-4525-9C9B-9BEFB2A9355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1A1E4A3-1845-4379-84A7-2A5A2A1B5DF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0F4610C-3767-4F0B-B2A1-320D25A2C0C7}"/>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307A1ED9-879C-4252-A82A-8DAEB5E9253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ACD2E4-F4F9-40A4-B590-B2750EF1350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299326C-F3E5-4418-9592-4144D1285E7B}"/>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6542A71-3763-43FF-9834-AF4B86396C46}"/>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4645332D-B7A5-44C8-B62E-C283492D103B}"/>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8ACCE56-E5E5-4EF2-8FDA-40AA40E6F9D3}"/>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1B27761-68ED-44D3-A4B5-A43E56350F6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F6E4EF-B0CC-4828-BEB7-A5B86A043FE9}"/>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DAE375C-5B8A-4BB0-AC2E-D2D9D160194B}"/>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BEF640F-9585-4C41-9FD9-7AC6B202FF7B}"/>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D388178-7290-4659-ABBB-C63D0A43A24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52040F9-CBC5-46C3-AAD1-371000F39ADD}"/>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7625A6A-5748-4981-A077-E287C80E9D9A}"/>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2F05DEB-4E1E-4BF2-B9F4-3D8933531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3ECB383-6A8B-47E8-9B16-A4C1BBDA752F}"/>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7B659-06A7-4AC1-8FC4-AAE0B5148A10}"/>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F02BF9C-6AF5-495E-A2F2-746273603054}"/>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9C9DC35-A442-465D-AB1A-95720F55F650}"/>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AA7EC4D-EB2A-42BF-830B-9CA1EE0D859E}"/>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69F67C3B-6984-4507-9D15-933D8B045D9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E1D36A0-22A6-4480-A6B4-23ED9AD48ADD}"/>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4703F94-97C1-4B5D-985D-845863D34FF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E9F7744-FD0D-4B94-95B1-28825C082BBF}"/>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4B39A3-8CE7-475D-A289-07B6B28624E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CE1F3F84-3D2D-4B94-85CE-D54582FCF9C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B1970A5-E08F-4B56-B789-8949C0558D49}"/>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20F114B-C81A-4E4A-971E-EDBA252F877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630BF0C-08B9-476A-91E8-D8D8779F612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AA23F93-0CAB-4726-B282-362221204349}"/>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F14316-E795-4A1F-AF65-2B1B491BF06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5DC6E0A-7FA5-469A-A9C4-7DD4D3C28E46}"/>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566E47B-81C1-4224-837A-8A625223F8DF}"/>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66E7706-D2C4-46BF-B512-FEFA36647DE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068E7F5-713D-4C53-AD90-137891274DC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509D741-0A6E-4CBF-8C07-BDAD12C9A47E}"/>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84A7E1B-7786-4C7C-8F9F-4AC18B4F0791}"/>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56D9EDD-9BDB-4A4B-904F-C4FD5CABC63C}"/>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353A52D4-1668-4386-9B09-B79DF39B2359}"/>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53329DF-7952-496F-8126-5ACD0AD4AE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BA7379C-1EF4-43EA-8D07-DBF7948D7F18}"/>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0CAC1C-F1EA-4A7A-ADF4-0F2DBBE06D2D}"/>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2A489A1-DAD3-4C66-8405-8C43B1C398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CA6AD3DF-54CF-40A3-9C80-667D7A5BF203}"/>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C8EC12C-80EC-4043-98CA-C887A0BDC414}"/>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086E11B-DAD8-4360-8317-42A1EA4EF86B}"/>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2D9A439-DB20-4D21-A22F-3A3DF7671103}"/>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967330-2F5E-4A92-A90F-680C682A67F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55A317D-70D0-45A4-A94B-F80535F052DC}"/>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B7CAAA8-1558-4F10-8089-8FAB131AF8B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DB31B1F2-AAB2-4EFD-8523-DD9FABD5340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81B89BDA-C6BB-41AF-8107-257ECC571D89}"/>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E600300D-DB0B-4012-A5E0-944C869192D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ACCE3E25-56FC-44EB-8A88-1F0240B489EB}"/>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7D6D3E0D-BC3A-41BB-9B21-625B980EE3AE}"/>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0CF53957-0B86-4D34-BDBA-2ED2F8744591}"/>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62E2BBFF-82CE-4F89-9866-7A95DE00E4F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3455CCE2-DC19-40E9-876B-6787FF4E154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2A8F4E39-CC28-4AFB-8CA5-F639287433E6}"/>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4" name="PA-圆角矩形 23">
            <a:extLst>
              <a:ext uri="{FF2B5EF4-FFF2-40B4-BE49-F238E27FC236}">
                <a16:creationId xmlns:a16="http://schemas.microsoft.com/office/drawing/2014/main" xmlns="" id="{CF63EF9E-AAE3-46A1-8FEB-ECEDFAFBA1D7}"/>
              </a:ext>
            </a:extLst>
          </p:cNvPr>
          <p:cNvSpPr/>
          <p:nvPr>
            <p:custDataLst>
              <p:tags r:id="rId1"/>
            </p:custDataLst>
          </p:nvPr>
        </p:nvSpPr>
        <p:spPr>
          <a:xfrm>
            <a:off x="2609432" y="3296023"/>
            <a:ext cx="9938168" cy="26595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5" name="PA-圆角矩形 24">
            <a:extLst>
              <a:ext uri="{FF2B5EF4-FFF2-40B4-BE49-F238E27FC236}">
                <a16:creationId xmlns:a16="http://schemas.microsoft.com/office/drawing/2014/main" xmlns="" id="{2D0DC0C5-8D9C-4E60-8457-FF47F98237BD}"/>
              </a:ext>
            </a:extLst>
          </p:cNvPr>
          <p:cNvSpPr/>
          <p:nvPr>
            <p:custDataLst>
              <p:tags r:id="rId2"/>
            </p:custDataLst>
          </p:nvPr>
        </p:nvSpPr>
        <p:spPr>
          <a:xfrm>
            <a:off x="2667343" y="3340122"/>
            <a:ext cx="811784" cy="194232"/>
          </a:xfrm>
          <a:prstGeom prst="roundRect">
            <a:avLst>
              <a:gd name="adj" fmla="val 50000"/>
            </a:avLst>
          </a:prstGeom>
          <a:solidFill>
            <a:srgbClr val="CEDBEA"/>
          </a:soli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6" name="PA-圆角矩形 23">
            <a:extLst>
              <a:ext uri="{FF2B5EF4-FFF2-40B4-BE49-F238E27FC236}">
                <a16:creationId xmlns:a16="http://schemas.microsoft.com/office/drawing/2014/main" xmlns="" id="{4035C8FB-1F3C-4E52-992D-9DB25524F38D}"/>
              </a:ext>
            </a:extLst>
          </p:cNvPr>
          <p:cNvSpPr/>
          <p:nvPr>
            <p:custDataLst>
              <p:tags r:id="rId3"/>
            </p:custDataLst>
          </p:nvPr>
        </p:nvSpPr>
        <p:spPr>
          <a:xfrm>
            <a:off x="5857770" y="3191061"/>
            <a:ext cx="476459"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7" name="PA-圆角矩形 23">
            <a:extLst>
              <a:ext uri="{FF2B5EF4-FFF2-40B4-BE49-F238E27FC236}">
                <a16:creationId xmlns:a16="http://schemas.microsoft.com/office/drawing/2014/main" xmlns="" id="{3319DA9E-4167-482B-82A2-7FD485F842E1}"/>
              </a:ext>
            </a:extLst>
          </p:cNvPr>
          <p:cNvSpPr/>
          <p:nvPr>
            <p:custDataLst>
              <p:tags r:id="rId4"/>
            </p:custDataLst>
          </p:nvPr>
        </p:nvSpPr>
        <p:spPr>
          <a:xfrm>
            <a:off x="9354499" y="3191061"/>
            <a:ext cx="475200"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3" name="文本框 102">
            <a:extLst>
              <a:ext uri="{FF2B5EF4-FFF2-40B4-BE49-F238E27FC236}">
                <a16:creationId xmlns:a16="http://schemas.microsoft.com/office/drawing/2014/main" xmlns="" id="{19B68D59-14B8-45D4-BFCC-F7FFBCB8E854}"/>
              </a:ext>
            </a:extLst>
          </p:cNvPr>
          <p:cNvSpPr txBox="1"/>
          <p:nvPr/>
        </p:nvSpPr>
        <p:spPr>
          <a:xfrm>
            <a:off x="3971925" y="5899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时间轴概述</a:t>
            </a:r>
          </a:p>
        </p:txBody>
      </p:sp>
      <p:sp>
        <p:nvSpPr>
          <p:cNvPr id="104" name="文本框 103">
            <a:extLst>
              <a:ext uri="{FF2B5EF4-FFF2-40B4-BE49-F238E27FC236}">
                <a16:creationId xmlns:a16="http://schemas.microsoft.com/office/drawing/2014/main" xmlns="" id="{7872F674-E130-46ED-8A95-8DBB92C1E4D9}"/>
              </a:ext>
            </a:extLst>
          </p:cNvPr>
          <p:cNvSpPr txBox="1"/>
          <p:nvPr/>
        </p:nvSpPr>
        <p:spPr>
          <a:xfrm>
            <a:off x="4029472" y="1265277"/>
            <a:ext cx="4057650" cy="369332"/>
          </a:xfrm>
          <a:prstGeom prst="rect">
            <a:avLst/>
          </a:prstGeom>
          <a:noFill/>
        </p:spPr>
        <p:txBody>
          <a:bodyPr wrap="square" rtlCol="0">
            <a:spAutoFit/>
          </a:bodyPr>
          <a:lstStyle/>
          <a:p>
            <a:pPr algn="ctr"/>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07" name="矩形: 圆角 106">
            <a:extLst>
              <a:ext uri="{FF2B5EF4-FFF2-40B4-BE49-F238E27FC236}">
                <a16:creationId xmlns:a16="http://schemas.microsoft.com/office/drawing/2014/main" xmlns="" id="{6DE24FEA-37A1-474D-80D8-8474C2443BE0}"/>
              </a:ext>
            </a:extLst>
          </p:cNvPr>
          <p:cNvSpPr/>
          <p:nvPr/>
        </p:nvSpPr>
        <p:spPr>
          <a:xfrm>
            <a:off x="7925990" y="1174190"/>
            <a:ext cx="3325019" cy="5061510"/>
          </a:xfrm>
          <a:prstGeom prst="roundRect">
            <a:avLst>
              <a:gd name="adj" fmla="val 9993"/>
            </a:avLst>
          </a:prstGeom>
          <a:solidFill>
            <a:srgbClr val="D4E0ED"/>
          </a:solidFill>
          <a:ln w="254000">
            <a:gradFill flip="none" rotWithShape="1">
              <a:gsLst>
                <a:gs pos="44000">
                  <a:schemeClr val="bg1">
                    <a:alpha val="68000"/>
                  </a:schemeClr>
                </a:gs>
                <a:gs pos="53000">
                  <a:srgbClr val="D4E1ED">
                    <a:lumMod val="75000"/>
                  </a:srgbClr>
                </a:gs>
              </a:gsLst>
              <a:lin ang="2700000" scaled="1"/>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a:extLst>
              <a:ext uri="{FF2B5EF4-FFF2-40B4-BE49-F238E27FC236}">
                <a16:creationId xmlns:a16="http://schemas.microsoft.com/office/drawing/2014/main" xmlns="" id="{F5AFA87C-4E1E-4168-B688-850575ED7363}"/>
              </a:ext>
            </a:extLst>
          </p:cNvPr>
          <p:cNvGrpSpPr/>
          <p:nvPr/>
        </p:nvGrpSpPr>
        <p:grpSpPr>
          <a:xfrm>
            <a:off x="8643895" y="2247503"/>
            <a:ext cx="1889209" cy="659662"/>
            <a:chOff x="1550945" y="4159448"/>
            <a:chExt cx="1889209" cy="659662"/>
          </a:xfrm>
        </p:grpSpPr>
        <p:sp>
          <p:nvSpPr>
            <p:cNvPr id="109" name="文本框 108">
              <a:extLst>
                <a:ext uri="{FF2B5EF4-FFF2-40B4-BE49-F238E27FC236}">
                  <a16:creationId xmlns:a16="http://schemas.microsoft.com/office/drawing/2014/main" xmlns="" id="{47676B14-ABE9-4702-A603-4E024A8E5E4F}"/>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ctr"/>
              <a:r>
                <a:rPr lang="zh-CN" altLang="en-US" sz="2000" dirty="0">
                  <a:effectLst>
                    <a:outerShdw blurRad="50800" dist="38100" dir="13500000" algn="br" rotWithShape="0">
                      <a:schemeClr val="bg1">
                        <a:alpha val="40000"/>
                      </a:schemeClr>
                    </a:outerShdw>
                  </a:effectLst>
                </a:rPr>
                <a:t>在此输入标题</a:t>
              </a:r>
            </a:p>
          </p:txBody>
        </p:sp>
        <p:sp>
          <p:nvSpPr>
            <p:cNvPr id="110" name="文本框 109">
              <a:extLst>
                <a:ext uri="{FF2B5EF4-FFF2-40B4-BE49-F238E27FC236}">
                  <a16:creationId xmlns:a16="http://schemas.microsoft.com/office/drawing/2014/main" xmlns="" id="{C413799D-2768-4992-B0A1-581A80AEF458}"/>
                </a:ext>
              </a:extLst>
            </p:cNvPr>
            <p:cNvSpPr txBox="1"/>
            <p:nvPr/>
          </p:nvSpPr>
          <p:spPr>
            <a:xfrm>
              <a:off x="1559195" y="4511333"/>
              <a:ext cx="1872710" cy="307777"/>
            </a:xfrm>
            <a:prstGeom prst="rect">
              <a:avLst/>
            </a:prstGeom>
            <a:noFill/>
          </p:spPr>
          <p:txBody>
            <a:bodyPr wrap="square" rtlCol="0">
              <a:spAutoFit/>
            </a:bodyPr>
            <a:lstStyle/>
            <a:p>
              <a:pPr algn="ctr"/>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11" name="矩形 110">
            <a:extLst>
              <a:ext uri="{FF2B5EF4-FFF2-40B4-BE49-F238E27FC236}">
                <a16:creationId xmlns:a16="http://schemas.microsoft.com/office/drawing/2014/main" xmlns="" id="{D422315A-64B6-41C4-8554-80D716AE8817}"/>
              </a:ext>
            </a:extLst>
          </p:cNvPr>
          <p:cNvSpPr/>
          <p:nvPr/>
        </p:nvSpPr>
        <p:spPr>
          <a:xfrm>
            <a:off x="8368798" y="3041729"/>
            <a:ext cx="2439403" cy="2346733"/>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p>
          <a:p>
            <a:pPr algn="ct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a:p>
            <a:pPr algn="ctr">
              <a:lnSpc>
                <a:spcPct val="150000"/>
              </a:lnSpc>
            </a:pP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12" name="PA-圆角矩形 11">
            <a:extLst>
              <a:ext uri="{FF2B5EF4-FFF2-40B4-BE49-F238E27FC236}">
                <a16:creationId xmlns:a16="http://schemas.microsoft.com/office/drawing/2014/main" xmlns="" id="{BD4E0ABF-51AD-4231-A371-3584F244C37A}"/>
              </a:ext>
            </a:extLst>
          </p:cNvPr>
          <p:cNvSpPr/>
          <p:nvPr>
            <p:custDataLst>
              <p:tags r:id="rId5"/>
            </p:custDataLst>
          </p:nvPr>
        </p:nvSpPr>
        <p:spPr>
          <a:xfrm>
            <a:off x="9085721" y="5299561"/>
            <a:ext cx="1005558" cy="519580"/>
          </a:xfrm>
          <a:prstGeom prst="roundRect">
            <a:avLst>
              <a:gd name="adj" fmla="val 50000"/>
            </a:avLst>
          </a:prstGeom>
          <a:gradFill flip="none" rotWithShape="1">
            <a:gsLst>
              <a:gs pos="0">
                <a:srgbClr val="EDF2F9">
                  <a:lumMod val="48000"/>
                  <a:lumOff val="52000"/>
                </a:srgbClr>
              </a:gs>
              <a:gs pos="100000">
                <a:srgbClr val="EDF2F9">
                  <a:lumMod val="91000"/>
                </a:srgbClr>
              </a:gs>
            </a:gsLst>
            <a:lin ang="13500000" scaled="1"/>
            <a:tileRect/>
          </a:gradFill>
          <a:ln w="107950">
            <a:gradFill flip="none" rotWithShape="1">
              <a:gsLst>
                <a:gs pos="43000">
                  <a:schemeClr val="bg1"/>
                </a:gs>
                <a:gs pos="57000">
                  <a:srgbClr val="80A1CA">
                    <a:lumMod val="62000"/>
                    <a:lumOff val="38000"/>
                  </a:srgbClr>
                </a:gs>
              </a:gsLst>
              <a:lin ang="4200000" scaled="0"/>
              <a:tileRect/>
            </a:grad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PA-椭">
            <a:extLst>
              <a:ext uri="{FF2B5EF4-FFF2-40B4-BE49-F238E27FC236}">
                <a16:creationId xmlns:a16="http://schemas.microsoft.com/office/drawing/2014/main" xmlns="" id="{381DAF90-E20A-4B7E-B128-4BBBAE36CFC4}"/>
              </a:ext>
            </a:extLst>
          </p:cNvPr>
          <p:cNvSpPr/>
          <p:nvPr>
            <p:custDataLst>
              <p:tags r:id="rId6"/>
            </p:custDataLst>
          </p:nvPr>
        </p:nvSpPr>
        <p:spPr>
          <a:xfrm>
            <a:off x="9669641" y="5403821"/>
            <a:ext cx="312436" cy="312436"/>
          </a:xfrm>
          <a:prstGeom prst="ellipse">
            <a:avLst/>
          </a:prstGeom>
          <a:gradFill>
            <a:gsLst>
              <a:gs pos="0">
                <a:srgbClr val="04DFFB"/>
              </a:gs>
              <a:gs pos="31000">
                <a:srgbClr val="00B0F0"/>
              </a:gs>
              <a:gs pos="100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PA-文本框 49">
            <a:extLst>
              <a:ext uri="{FF2B5EF4-FFF2-40B4-BE49-F238E27FC236}">
                <a16:creationId xmlns:a16="http://schemas.microsoft.com/office/drawing/2014/main" xmlns="" id="{3E00F9E6-D0ED-4620-AD50-8931755ABEA6}"/>
              </a:ext>
            </a:extLst>
          </p:cNvPr>
          <p:cNvSpPr txBox="1"/>
          <p:nvPr>
            <p:custDataLst>
              <p:tags r:id="rId7"/>
            </p:custDataLst>
          </p:nvPr>
        </p:nvSpPr>
        <p:spPr>
          <a:xfrm>
            <a:off x="9530420" y="5444244"/>
            <a:ext cx="593970" cy="246221"/>
          </a:xfrm>
          <a:prstGeom prst="rect">
            <a:avLst/>
          </a:prstGeom>
          <a:noFill/>
        </p:spPr>
        <p:txBody>
          <a:bodyPr wrap="square" rtlCol="0">
            <a:spAutoFit/>
          </a:bodyPr>
          <a:lstStyle/>
          <a:p>
            <a:pPr algn="ctr"/>
            <a:r>
              <a:rPr lang="en-US" altLang="zh-CN" sz="1000" dirty="0">
                <a:gradFill flip="none" rotWithShape="1">
                  <a:gsLst>
                    <a:gs pos="0">
                      <a:schemeClr val="bg1">
                        <a:alpha val="85000"/>
                      </a:scheme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YES</a:t>
            </a:r>
            <a:endParaRPr lang="zh-CN" altLang="en-US" sz="1000" dirty="0">
              <a:gradFill flip="none" rotWithShape="1">
                <a:gsLst>
                  <a:gs pos="0">
                    <a:schemeClr val="bg1">
                      <a:alpha val="85000"/>
                    </a:schemeClr>
                  </a:gs>
                  <a:gs pos="100000">
                    <a:srgbClr val="FFFFFF"/>
                  </a:gs>
                </a:gsLst>
                <a:lin ang="2700000" scaled="1"/>
                <a:tileRect/>
              </a:gradFill>
              <a:effectLst>
                <a:outerShdw blurRad="50800" dist="63500" dir="2700000" algn="tl" rotWithShape="0">
                  <a:prstClr val="black">
                    <a:alpha val="19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5" name="矩形: 圆角 114">
            <a:extLst>
              <a:ext uri="{FF2B5EF4-FFF2-40B4-BE49-F238E27FC236}">
                <a16:creationId xmlns:a16="http://schemas.microsoft.com/office/drawing/2014/main" xmlns="" id="{9D0AE8B5-874D-419C-97EA-00FF65E371F2}"/>
              </a:ext>
            </a:extLst>
          </p:cNvPr>
          <p:cNvSpPr/>
          <p:nvPr/>
        </p:nvSpPr>
        <p:spPr>
          <a:xfrm rot="2700000">
            <a:off x="456060" y="2427735"/>
            <a:ext cx="2002530" cy="2002530"/>
          </a:xfrm>
          <a:prstGeom prst="roundRect">
            <a:avLst/>
          </a:prstGeom>
          <a:gradFill flip="none" rotWithShape="1">
            <a:gsLst>
              <a:gs pos="0">
                <a:schemeClr val="accent1">
                  <a:lumMod val="6000"/>
                  <a:lumOff val="94000"/>
                </a:schemeClr>
              </a:gs>
              <a:gs pos="90000">
                <a:srgbClr val="E0EAF5"/>
              </a:gs>
            </a:gsLst>
            <a:lin ang="2700000" scaled="1"/>
            <a:tileRect/>
          </a:gradFill>
          <a:ln w="254000">
            <a:gradFill flip="none" rotWithShape="1">
              <a:gsLst>
                <a:gs pos="15000">
                  <a:schemeClr val="bg1">
                    <a:alpha val="94000"/>
                  </a:schemeClr>
                </a:gs>
                <a:gs pos="76000">
                  <a:srgbClr val="D4E1ED">
                    <a:lumMod val="75000"/>
                  </a:srgbClr>
                </a:gs>
              </a:gsLst>
              <a:lin ang="6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图形 100">
            <a:extLst>
              <a:ext uri="{FF2B5EF4-FFF2-40B4-BE49-F238E27FC236}">
                <a16:creationId xmlns:a16="http://schemas.microsoft.com/office/drawing/2014/main" xmlns="" id="{BBF5D552-BD57-4DAC-8368-B00487B143C5}"/>
              </a:ext>
            </a:extLst>
          </p:cNvPr>
          <p:cNvSpPr/>
          <p:nvPr/>
        </p:nvSpPr>
        <p:spPr>
          <a:xfrm>
            <a:off x="896002" y="2924383"/>
            <a:ext cx="1122646" cy="1122646"/>
          </a:xfrm>
          <a:custGeom>
            <a:avLst/>
            <a:gdLst>
              <a:gd name="connsiteX0" fmla="*/ 519190 w 1038380"/>
              <a:gd name="connsiteY0" fmla="*/ 1038381 h 1038380"/>
              <a:gd name="connsiteX1" fmla="*/ 0 w 1038380"/>
              <a:gd name="connsiteY1" fmla="*/ 519190 h 1038380"/>
              <a:gd name="connsiteX2" fmla="*/ 519190 w 1038380"/>
              <a:gd name="connsiteY2" fmla="*/ 0 h 1038380"/>
              <a:gd name="connsiteX3" fmla="*/ 1038381 w 1038380"/>
              <a:gd name="connsiteY3" fmla="*/ 519190 h 1038380"/>
              <a:gd name="connsiteX4" fmla="*/ 519190 w 1038380"/>
              <a:gd name="connsiteY4" fmla="*/ 1038381 h 1038380"/>
              <a:gd name="connsiteX5" fmla="*/ 519190 w 1038380"/>
              <a:gd name="connsiteY5" fmla="*/ 94398 h 1038380"/>
              <a:gd name="connsiteX6" fmla="*/ 94398 w 1038380"/>
              <a:gd name="connsiteY6" fmla="*/ 519190 h 1038380"/>
              <a:gd name="connsiteX7" fmla="*/ 519190 w 1038380"/>
              <a:gd name="connsiteY7" fmla="*/ 943983 h 1038380"/>
              <a:gd name="connsiteX8" fmla="*/ 943983 w 1038380"/>
              <a:gd name="connsiteY8" fmla="*/ 519190 h 1038380"/>
              <a:gd name="connsiteX9" fmla="*/ 519190 w 1038380"/>
              <a:gd name="connsiteY9" fmla="*/ 94398 h 1038380"/>
              <a:gd name="connsiteX10" fmla="*/ 707988 w 1038380"/>
              <a:gd name="connsiteY10" fmla="*/ 566389 h 1038380"/>
              <a:gd name="connsiteX11" fmla="*/ 600496 w 1038380"/>
              <a:gd name="connsiteY11" fmla="*/ 566389 h 1038380"/>
              <a:gd name="connsiteX12" fmla="*/ 519190 w 1038380"/>
              <a:gd name="connsiteY12" fmla="*/ 613588 h 1038380"/>
              <a:gd name="connsiteX13" fmla="*/ 424792 w 1038380"/>
              <a:gd name="connsiteY13" fmla="*/ 519190 h 1038380"/>
              <a:gd name="connsiteX14" fmla="*/ 471991 w 1038380"/>
              <a:gd name="connsiteY14" fmla="*/ 437885 h 1038380"/>
              <a:gd name="connsiteX15" fmla="*/ 471991 w 1038380"/>
              <a:gd name="connsiteY15" fmla="*/ 235995 h 1038380"/>
              <a:gd name="connsiteX16" fmla="*/ 519190 w 1038380"/>
              <a:gd name="connsiteY16" fmla="*/ 188796 h 1038380"/>
              <a:gd name="connsiteX17" fmla="*/ 566389 w 1038380"/>
              <a:gd name="connsiteY17" fmla="*/ 235995 h 1038380"/>
              <a:gd name="connsiteX18" fmla="*/ 566389 w 1038380"/>
              <a:gd name="connsiteY18" fmla="*/ 437885 h 1038380"/>
              <a:gd name="connsiteX19" fmla="*/ 600693 w 1038380"/>
              <a:gd name="connsiteY19" fmla="*/ 471991 h 1038380"/>
              <a:gd name="connsiteX20" fmla="*/ 707986 w 1038380"/>
              <a:gd name="connsiteY20" fmla="*/ 471991 h 1038380"/>
              <a:gd name="connsiteX21" fmla="*/ 755185 w 1038380"/>
              <a:gd name="connsiteY21" fmla="*/ 519190 h 1038380"/>
              <a:gd name="connsiteX22" fmla="*/ 707988 w 1038380"/>
              <a:gd name="connsiteY22" fmla="*/ 566389 h 10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8380" h="1038380">
                <a:moveTo>
                  <a:pt x="519190" y="1038381"/>
                </a:moveTo>
                <a:cubicBezTo>
                  <a:pt x="232451" y="1038381"/>
                  <a:pt x="0" y="805930"/>
                  <a:pt x="0" y="519190"/>
                </a:cubicBezTo>
                <a:cubicBezTo>
                  <a:pt x="0" y="232451"/>
                  <a:pt x="232452" y="0"/>
                  <a:pt x="519190" y="0"/>
                </a:cubicBezTo>
                <a:cubicBezTo>
                  <a:pt x="805929" y="0"/>
                  <a:pt x="1038381" y="232451"/>
                  <a:pt x="1038381" y="519190"/>
                </a:cubicBezTo>
                <a:cubicBezTo>
                  <a:pt x="1038381" y="805930"/>
                  <a:pt x="805930" y="1038381"/>
                  <a:pt x="519190" y="1038381"/>
                </a:cubicBezTo>
                <a:close/>
                <a:moveTo>
                  <a:pt x="519190" y="94398"/>
                </a:moveTo>
                <a:cubicBezTo>
                  <a:pt x="284583" y="94398"/>
                  <a:pt x="94398" y="284582"/>
                  <a:pt x="94398" y="519190"/>
                </a:cubicBezTo>
                <a:cubicBezTo>
                  <a:pt x="94398" y="753799"/>
                  <a:pt x="284582" y="943983"/>
                  <a:pt x="519190" y="943983"/>
                </a:cubicBezTo>
                <a:cubicBezTo>
                  <a:pt x="753799" y="943983"/>
                  <a:pt x="943983" y="753799"/>
                  <a:pt x="943983" y="519190"/>
                </a:cubicBezTo>
                <a:cubicBezTo>
                  <a:pt x="943983" y="284582"/>
                  <a:pt x="753799" y="94398"/>
                  <a:pt x="519190" y="94398"/>
                </a:cubicBezTo>
                <a:close/>
                <a:moveTo>
                  <a:pt x="707988" y="566389"/>
                </a:moveTo>
                <a:lnTo>
                  <a:pt x="600496" y="566389"/>
                </a:lnTo>
                <a:cubicBezTo>
                  <a:pt x="584146" y="594487"/>
                  <a:pt x="554042" y="613588"/>
                  <a:pt x="519190" y="613588"/>
                </a:cubicBezTo>
                <a:cubicBezTo>
                  <a:pt x="467055" y="613588"/>
                  <a:pt x="424792" y="571326"/>
                  <a:pt x="424792" y="519190"/>
                </a:cubicBezTo>
                <a:cubicBezTo>
                  <a:pt x="424792" y="484339"/>
                  <a:pt x="443894" y="454234"/>
                  <a:pt x="471991" y="437885"/>
                </a:cubicBezTo>
                <a:lnTo>
                  <a:pt x="471991" y="235995"/>
                </a:lnTo>
                <a:cubicBezTo>
                  <a:pt x="471991" y="209927"/>
                  <a:pt x="493122" y="188796"/>
                  <a:pt x="519190" y="188796"/>
                </a:cubicBezTo>
                <a:cubicBezTo>
                  <a:pt x="545259" y="188796"/>
                  <a:pt x="566389" y="209927"/>
                  <a:pt x="566389" y="235995"/>
                </a:cubicBezTo>
                <a:lnTo>
                  <a:pt x="566389" y="437885"/>
                </a:lnTo>
                <a:cubicBezTo>
                  <a:pt x="580556" y="446128"/>
                  <a:pt x="592368" y="457872"/>
                  <a:pt x="600693" y="471991"/>
                </a:cubicBezTo>
                <a:lnTo>
                  <a:pt x="707986" y="471991"/>
                </a:lnTo>
                <a:cubicBezTo>
                  <a:pt x="734055" y="471991"/>
                  <a:pt x="755185" y="493122"/>
                  <a:pt x="755185" y="519190"/>
                </a:cubicBezTo>
                <a:cubicBezTo>
                  <a:pt x="755187" y="545259"/>
                  <a:pt x="734055" y="566389"/>
                  <a:pt x="707988" y="56638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201538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1">
            <a:extLst>
              <a:ext uri="{FF2B5EF4-FFF2-40B4-BE49-F238E27FC236}">
                <a16:creationId xmlns:a16="http://schemas.microsoft.com/office/drawing/2014/main" xmlns="" id="{044B20AE-A614-492A-B53A-940BA20674B8}"/>
              </a:ext>
            </a:extLst>
          </p:cNvPr>
          <p:cNvSpPr>
            <a:spLocks/>
          </p:cNvSpPr>
          <p:nvPr/>
        </p:nvSpPr>
        <p:spPr>
          <a:xfrm>
            <a:off x="5016500" y="3911601"/>
            <a:ext cx="2159000" cy="812800"/>
          </a:xfrm>
          <a:prstGeom prst="roundRect">
            <a:avLst>
              <a:gd name="adj" fmla="val 47024"/>
            </a:avLst>
          </a:prstGeom>
          <a:solidFill>
            <a:srgbClr val="CEDBEA"/>
          </a:soli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lt1"/>
              </a:solidFill>
            </a:endParaRPr>
          </a:p>
        </p:txBody>
      </p:sp>
      <p:grpSp>
        <p:nvGrpSpPr>
          <p:cNvPr id="4" name="组合 3">
            <a:extLst>
              <a:ext uri="{FF2B5EF4-FFF2-40B4-BE49-F238E27FC236}">
                <a16:creationId xmlns:a16="http://schemas.microsoft.com/office/drawing/2014/main" xmlns="" id="{5013517A-7470-4D33-9B97-65048107BE1A}"/>
              </a:ext>
            </a:extLst>
          </p:cNvPr>
          <p:cNvGrpSpPr/>
          <p:nvPr/>
        </p:nvGrpSpPr>
        <p:grpSpPr>
          <a:xfrm>
            <a:off x="-5111" y="6379589"/>
            <a:ext cx="12378578" cy="335535"/>
            <a:chOff x="-5111" y="6379589"/>
            <a:chExt cx="12378578" cy="335535"/>
          </a:xfrm>
        </p:grpSpPr>
        <p:cxnSp>
          <p:nvCxnSpPr>
            <p:cNvPr id="5" name="直接连接符 4">
              <a:extLst>
                <a:ext uri="{FF2B5EF4-FFF2-40B4-BE49-F238E27FC236}">
                  <a16:creationId xmlns:a16="http://schemas.microsoft.com/office/drawing/2014/main" xmlns="" id="{4A67AFFA-BB05-4153-B4D3-55E8A5A9C185}"/>
                </a:ext>
              </a:extLst>
            </p:cNvPr>
            <p:cNvCxnSpPr/>
            <p:nvPr/>
          </p:nvCxnSpPr>
          <p:spPr>
            <a:xfrm flipH="1">
              <a:off x="1172765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C8B4756-DA5D-439F-9473-6578F851C543}"/>
                </a:ext>
              </a:extLst>
            </p:cNvPr>
            <p:cNvCxnSpPr/>
            <p:nvPr/>
          </p:nvCxnSpPr>
          <p:spPr>
            <a:xfrm flipH="1">
              <a:off x="1185682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F63AFBC-0065-485A-8ED3-8BB547BA3B78}"/>
                </a:ext>
              </a:extLst>
            </p:cNvPr>
            <p:cNvCxnSpPr/>
            <p:nvPr/>
          </p:nvCxnSpPr>
          <p:spPr>
            <a:xfrm flipH="1">
              <a:off x="1198599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79D8B82C-DEF3-4A81-B75E-388D2A90B8CA}"/>
                </a:ext>
              </a:extLst>
            </p:cNvPr>
            <p:cNvCxnSpPr/>
            <p:nvPr/>
          </p:nvCxnSpPr>
          <p:spPr>
            <a:xfrm flipH="1">
              <a:off x="121151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B66D879-2F9D-413B-8851-4477130B7539}"/>
                </a:ext>
              </a:extLst>
            </p:cNvPr>
            <p:cNvCxnSpPr/>
            <p:nvPr/>
          </p:nvCxnSpPr>
          <p:spPr>
            <a:xfrm flipH="1">
              <a:off x="1224434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B347014-3C40-4665-AAFA-A8527D5A9C89}"/>
                </a:ext>
              </a:extLst>
            </p:cNvPr>
            <p:cNvCxnSpPr/>
            <p:nvPr/>
          </p:nvCxnSpPr>
          <p:spPr>
            <a:xfrm flipH="1">
              <a:off x="-51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2E46876-A922-4E6C-9E68-9BEA589BEFA7}"/>
                </a:ext>
              </a:extLst>
            </p:cNvPr>
            <p:cNvCxnSpPr/>
            <p:nvPr/>
          </p:nvCxnSpPr>
          <p:spPr>
            <a:xfrm flipH="1">
              <a:off x="12406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8432547-81C1-4348-B045-52698943AA87}"/>
                </a:ext>
              </a:extLst>
            </p:cNvPr>
            <p:cNvCxnSpPr/>
            <p:nvPr/>
          </p:nvCxnSpPr>
          <p:spPr>
            <a:xfrm flipH="1">
              <a:off x="25323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39C36AF-6529-4FED-85CF-7348715F833B}"/>
                </a:ext>
              </a:extLst>
            </p:cNvPr>
            <p:cNvCxnSpPr/>
            <p:nvPr/>
          </p:nvCxnSpPr>
          <p:spPr>
            <a:xfrm flipH="1">
              <a:off x="38240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7AD7153-90CD-4068-9377-8B7127C507C2}"/>
                </a:ext>
              </a:extLst>
            </p:cNvPr>
            <p:cNvCxnSpPr/>
            <p:nvPr/>
          </p:nvCxnSpPr>
          <p:spPr>
            <a:xfrm flipH="1">
              <a:off x="51158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CAB23D6-E0A5-47E3-98C6-D3359496E77B}"/>
                </a:ext>
              </a:extLst>
            </p:cNvPr>
            <p:cNvCxnSpPr/>
            <p:nvPr/>
          </p:nvCxnSpPr>
          <p:spPr>
            <a:xfrm flipH="1">
              <a:off x="6407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4EF19BF-6890-4C0E-ABAA-4C6FB668A5B1}"/>
                </a:ext>
              </a:extLst>
            </p:cNvPr>
            <p:cNvCxnSpPr/>
            <p:nvPr/>
          </p:nvCxnSpPr>
          <p:spPr>
            <a:xfrm flipH="1">
              <a:off x="7699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3CE75597-5717-44B0-8CFE-0841F0592842}"/>
                </a:ext>
              </a:extLst>
            </p:cNvPr>
            <p:cNvCxnSpPr/>
            <p:nvPr/>
          </p:nvCxnSpPr>
          <p:spPr>
            <a:xfrm flipH="1">
              <a:off x="89910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3FD97B1-CF54-47A4-99AF-A8E45084020D}"/>
                </a:ext>
              </a:extLst>
            </p:cNvPr>
            <p:cNvCxnSpPr/>
            <p:nvPr/>
          </p:nvCxnSpPr>
          <p:spPr>
            <a:xfrm flipH="1">
              <a:off x="102827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1ECB0D8-32B9-4B53-9F77-6618D9CEDB83}"/>
                </a:ext>
              </a:extLst>
            </p:cNvPr>
            <p:cNvCxnSpPr/>
            <p:nvPr/>
          </p:nvCxnSpPr>
          <p:spPr>
            <a:xfrm flipH="1">
              <a:off x="115744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39DD43B-8EF1-4172-A1AC-751C9DC8B16D}"/>
                </a:ext>
              </a:extLst>
            </p:cNvPr>
            <p:cNvCxnSpPr/>
            <p:nvPr/>
          </p:nvCxnSpPr>
          <p:spPr>
            <a:xfrm flipH="1">
              <a:off x="128662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2BA119E-A96C-413C-87E2-F50C922D334E}"/>
                </a:ext>
              </a:extLst>
            </p:cNvPr>
            <p:cNvCxnSpPr/>
            <p:nvPr/>
          </p:nvCxnSpPr>
          <p:spPr>
            <a:xfrm flipH="1">
              <a:off x="141579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2E5513F-BC63-47EB-B9A5-F53F129EFE84}"/>
                </a:ext>
              </a:extLst>
            </p:cNvPr>
            <p:cNvCxnSpPr/>
            <p:nvPr/>
          </p:nvCxnSpPr>
          <p:spPr>
            <a:xfrm flipH="1">
              <a:off x="15449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92CB376-F483-4C46-88D1-2CD73DA8CC27}"/>
                </a:ext>
              </a:extLst>
            </p:cNvPr>
            <p:cNvCxnSpPr/>
            <p:nvPr/>
          </p:nvCxnSpPr>
          <p:spPr>
            <a:xfrm flipH="1">
              <a:off x="16741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87FCD378-9A02-41A1-86ED-64655E0AC9F2}"/>
                </a:ext>
              </a:extLst>
            </p:cNvPr>
            <p:cNvCxnSpPr/>
            <p:nvPr/>
          </p:nvCxnSpPr>
          <p:spPr>
            <a:xfrm flipH="1">
              <a:off x="180331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2120AC0-4567-40D4-90B9-DA1E12A7DE47}"/>
                </a:ext>
              </a:extLst>
            </p:cNvPr>
            <p:cNvCxnSpPr/>
            <p:nvPr/>
          </p:nvCxnSpPr>
          <p:spPr>
            <a:xfrm flipH="1">
              <a:off x="193248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BD201A8-ABEA-4578-A665-B3F4E643DDC1}"/>
                </a:ext>
              </a:extLst>
            </p:cNvPr>
            <p:cNvCxnSpPr/>
            <p:nvPr/>
          </p:nvCxnSpPr>
          <p:spPr>
            <a:xfrm flipH="1">
              <a:off x="219083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7FB46-60C8-4739-B970-A37583B7B294}"/>
                </a:ext>
              </a:extLst>
            </p:cNvPr>
            <p:cNvCxnSpPr/>
            <p:nvPr/>
          </p:nvCxnSpPr>
          <p:spPr>
            <a:xfrm flipH="1">
              <a:off x="206165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64A6912-BC94-4F2E-9BE8-ACFBB927B685}"/>
                </a:ext>
              </a:extLst>
            </p:cNvPr>
            <p:cNvCxnSpPr/>
            <p:nvPr/>
          </p:nvCxnSpPr>
          <p:spPr>
            <a:xfrm flipH="1">
              <a:off x="23200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AF38D77F-F634-4611-9039-1A577EDF1725}"/>
                </a:ext>
              </a:extLst>
            </p:cNvPr>
            <p:cNvCxnSpPr/>
            <p:nvPr/>
          </p:nvCxnSpPr>
          <p:spPr>
            <a:xfrm flipH="1">
              <a:off x="244918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535D6E4-437C-4576-AC60-CD6C3DBBE72F}"/>
                </a:ext>
              </a:extLst>
            </p:cNvPr>
            <p:cNvCxnSpPr/>
            <p:nvPr/>
          </p:nvCxnSpPr>
          <p:spPr>
            <a:xfrm flipH="1">
              <a:off x="257835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470B9FA0-3EF6-4B9E-8A2B-0CABAD1B50F9}"/>
                </a:ext>
              </a:extLst>
            </p:cNvPr>
            <p:cNvCxnSpPr/>
            <p:nvPr/>
          </p:nvCxnSpPr>
          <p:spPr>
            <a:xfrm flipH="1">
              <a:off x="270752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92DD859-F999-4F37-B89F-6584DBFE4B87}"/>
                </a:ext>
              </a:extLst>
            </p:cNvPr>
            <p:cNvCxnSpPr/>
            <p:nvPr/>
          </p:nvCxnSpPr>
          <p:spPr>
            <a:xfrm flipH="1">
              <a:off x="283669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499076BB-1266-4525-9C9B-9BEFB2A93556}"/>
                </a:ext>
              </a:extLst>
            </p:cNvPr>
            <p:cNvCxnSpPr/>
            <p:nvPr/>
          </p:nvCxnSpPr>
          <p:spPr>
            <a:xfrm flipH="1">
              <a:off x="296587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1A1E4A3-1845-4379-84A7-2A5A2A1B5DFE}"/>
                </a:ext>
              </a:extLst>
            </p:cNvPr>
            <p:cNvCxnSpPr/>
            <p:nvPr/>
          </p:nvCxnSpPr>
          <p:spPr>
            <a:xfrm flipH="1">
              <a:off x="309504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0F4610C-3767-4F0B-B2A1-320D25A2C0C7}"/>
                </a:ext>
              </a:extLst>
            </p:cNvPr>
            <p:cNvCxnSpPr/>
            <p:nvPr/>
          </p:nvCxnSpPr>
          <p:spPr>
            <a:xfrm flipH="1">
              <a:off x="322421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307A1ED9-879C-4252-A82A-8DAEB5E9253C}"/>
                </a:ext>
              </a:extLst>
            </p:cNvPr>
            <p:cNvCxnSpPr/>
            <p:nvPr/>
          </p:nvCxnSpPr>
          <p:spPr>
            <a:xfrm flipH="1">
              <a:off x="33533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ACD2E4-F4F9-40A4-B590-B2750EF13501}"/>
                </a:ext>
              </a:extLst>
            </p:cNvPr>
            <p:cNvCxnSpPr/>
            <p:nvPr/>
          </p:nvCxnSpPr>
          <p:spPr>
            <a:xfrm flipH="1">
              <a:off x="348256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7299326C-F3E5-4418-9592-4144D1285E7B}"/>
                </a:ext>
              </a:extLst>
            </p:cNvPr>
            <p:cNvCxnSpPr/>
            <p:nvPr/>
          </p:nvCxnSpPr>
          <p:spPr>
            <a:xfrm flipH="1">
              <a:off x="361173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6542A71-3763-43FF-9834-AF4B86396C46}"/>
                </a:ext>
              </a:extLst>
            </p:cNvPr>
            <p:cNvCxnSpPr/>
            <p:nvPr/>
          </p:nvCxnSpPr>
          <p:spPr>
            <a:xfrm flipH="1">
              <a:off x="374091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4645332D-B7A5-44C8-B62E-C283492D103B}"/>
                </a:ext>
              </a:extLst>
            </p:cNvPr>
            <p:cNvCxnSpPr/>
            <p:nvPr/>
          </p:nvCxnSpPr>
          <p:spPr>
            <a:xfrm flipH="1">
              <a:off x="387008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8ACCE56-E5E5-4EF2-8FDA-40AA40E6F9D3}"/>
                </a:ext>
              </a:extLst>
            </p:cNvPr>
            <p:cNvCxnSpPr/>
            <p:nvPr/>
          </p:nvCxnSpPr>
          <p:spPr>
            <a:xfrm flipH="1">
              <a:off x="399925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1B27761-68ED-44D3-A4B5-A43E56350F6D}"/>
                </a:ext>
              </a:extLst>
            </p:cNvPr>
            <p:cNvCxnSpPr/>
            <p:nvPr/>
          </p:nvCxnSpPr>
          <p:spPr>
            <a:xfrm flipH="1">
              <a:off x="41284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F6E4EF-B0CC-4828-BEB7-A5B86A043FE9}"/>
                </a:ext>
              </a:extLst>
            </p:cNvPr>
            <p:cNvCxnSpPr/>
            <p:nvPr/>
          </p:nvCxnSpPr>
          <p:spPr>
            <a:xfrm flipH="1">
              <a:off x="425760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DAE375C-5B8A-4BB0-AC2E-D2D9D160194B}"/>
                </a:ext>
              </a:extLst>
            </p:cNvPr>
            <p:cNvCxnSpPr/>
            <p:nvPr/>
          </p:nvCxnSpPr>
          <p:spPr>
            <a:xfrm flipH="1">
              <a:off x="438677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BEF640F-9585-4C41-9FD9-7AC6B202FF7B}"/>
                </a:ext>
              </a:extLst>
            </p:cNvPr>
            <p:cNvCxnSpPr/>
            <p:nvPr/>
          </p:nvCxnSpPr>
          <p:spPr>
            <a:xfrm flipH="1">
              <a:off x="451595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7D388178-7290-4659-ABBB-C63D0A43A243}"/>
                </a:ext>
              </a:extLst>
            </p:cNvPr>
            <p:cNvCxnSpPr/>
            <p:nvPr/>
          </p:nvCxnSpPr>
          <p:spPr>
            <a:xfrm flipH="1">
              <a:off x="464512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652040F9-CBC5-46C3-AAD1-371000F39ADD}"/>
                </a:ext>
              </a:extLst>
            </p:cNvPr>
            <p:cNvCxnSpPr/>
            <p:nvPr/>
          </p:nvCxnSpPr>
          <p:spPr>
            <a:xfrm flipH="1">
              <a:off x="477429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7625A6A-5748-4981-A077-E287C80E9D9A}"/>
                </a:ext>
              </a:extLst>
            </p:cNvPr>
            <p:cNvCxnSpPr/>
            <p:nvPr/>
          </p:nvCxnSpPr>
          <p:spPr>
            <a:xfrm flipH="1">
              <a:off x="490347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12F05DEB-4E1E-4BF2-B9F4-3D8933531A59}"/>
                </a:ext>
              </a:extLst>
            </p:cNvPr>
            <p:cNvCxnSpPr/>
            <p:nvPr/>
          </p:nvCxnSpPr>
          <p:spPr>
            <a:xfrm flipH="1">
              <a:off x="503264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3ECB383-6A8B-47E8-9B16-A4C1BBDA752F}"/>
                </a:ext>
              </a:extLst>
            </p:cNvPr>
            <p:cNvCxnSpPr/>
            <p:nvPr/>
          </p:nvCxnSpPr>
          <p:spPr>
            <a:xfrm flipH="1">
              <a:off x="516181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7B659-06A7-4AC1-8FC4-AAE0B5148A10}"/>
                </a:ext>
              </a:extLst>
            </p:cNvPr>
            <p:cNvCxnSpPr/>
            <p:nvPr/>
          </p:nvCxnSpPr>
          <p:spPr>
            <a:xfrm flipH="1">
              <a:off x="529098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F02BF9C-6AF5-495E-A2F2-746273603054}"/>
                </a:ext>
              </a:extLst>
            </p:cNvPr>
            <p:cNvCxnSpPr/>
            <p:nvPr/>
          </p:nvCxnSpPr>
          <p:spPr>
            <a:xfrm flipH="1">
              <a:off x="542016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9C9DC35-A442-465D-AB1A-95720F55F650}"/>
                </a:ext>
              </a:extLst>
            </p:cNvPr>
            <p:cNvCxnSpPr/>
            <p:nvPr/>
          </p:nvCxnSpPr>
          <p:spPr>
            <a:xfrm flipH="1">
              <a:off x="554933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AA7EC4D-EB2A-42BF-830B-9CA1EE0D859E}"/>
                </a:ext>
              </a:extLst>
            </p:cNvPr>
            <p:cNvCxnSpPr/>
            <p:nvPr/>
          </p:nvCxnSpPr>
          <p:spPr>
            <a:xfrm flipH="1">
              <a:off x="567851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69F67C3B-6984-4507-9D15-933D8B045D9F}"/>
                </a:ext>
              </a:extLst>
            </p:cNvPr>
            <p:cNvCxnSpPr/>
            <p:nvPr/>
          </p:nvCxnSpPr>
          <p:spPr>
            <a:xfrm flipH="1">
              <a:off x="580768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0E1D36A0-22A6-4480-A6B4-23ED9AD48ADD}"/>
                </a:ext>
              </a:extLst>
            </p:cNvPr>
            <p:cNvCxnSpPr/>
            <p:nvPr/>
          </p:nvCxnSpPr>
          <p:spPr>
            <a:xfrm flipH="1">
              <a:off x="593685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4703F94-97C1-4B5D-985D-845863D34FF3}"/>
                </a:ext>
              </a:extLst>
            </p:cNvPr>
            <p:cNvCxnSpPr/>
            <p:nvPr/>
          </p:nvCxnSpPr>
          <p:spPr>
            <a:xfrm flipH="1">
              <a:off x="606603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E9F7744-FD0D-4B94-95B1-28825C082BBF}"/>
                </a:ext>
              </a:extLst>
            </p:cNvPr>
            <p:cNvCxnSpPr/>
            <p:nvPr/>
          </p:nvCxnSpPr>
          <p:spPr>
            <a:xfrm flipH="1">
              <a:off x="619520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4F4B39A3-8CE7-475D-A289-07B6B28624E8}"/>
                </a:ext>
              </a:extLst>
            </p:cNvPr>
            <p:cNvCxnSpPr/>
            <p:nvPr/>
          </p:nvCxnSpPr>
          <p:spPr>
            <a:xfrm flipH="1">
              <a:off x="632437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CE1F3F84-3D2D-4B94-85CE-D54582FCF9CD}"/>
                </a:ext>
              </a:extLst>
            </p:cNvPr>
            <p:cNvCxnSpPr/>
            <p:nvPr/>
          </p:nvCxnSpPr>
          <p:spPr>
            <a:xfrm flipH="1">
              <a:off x="645354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B1970A5-E08F-4B56-B789-8949C0558D49}"/>
                </a:ext>
              </a:extLst>
            </p:cNvPr>
            <p:cNvCxnSpPr/>
            <p:nvPr/>
          </p:nvCxnSpPr>
          <p:spPr>
            <a:xfrm flipH="1">
              <a:off x="658272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620F114B-C81A-4E4A-971E-EDBA252F877B}"/>
                </a:ext>
              </a:extLst>
            </p:cNvPr>
            <p:cNvCxnSpPr/>
            <p:nvPr/>
          </p:nvCxnSpPr>
          <p:spPr>
            <a:xfrm flipH="1">
              <a:off x="671189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630BF0C-08B9-476A-91E8-D8D8779F6127}"/>
                </a:ext>
              </a:extLst>
            </p:cNvPr>
            <p:cNvCxnSpPr/>
            <p:nvPr/>
          </p:nvCxnSpPr>
          <p:spPr>
            <a:xfrm flipH="1">
              <a:off x="684106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3AA23F93-0CAB-4726-B282-362221204349}"/>
                </a:ext>
              </a:extLst>
            </p:cNvPr>
            <p:cNvCxnSpPr/>
            <p:nvPr/>
          </p:nvCxnSpPr>
          <p:spPr>
            <a:xfrm flipH="1">
              <a:off x="697024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F14316-E795-4A1F-AF65-2B1B491BF06D}"/>
                </a:ext>
              </a:extLst>
            </p:cNvPr>
            <p:cNvCxnSpPr/>
            <p:nvPr/>
          </p:nvCxnSpPr>
          <p:spPr>
            <a:xfrm flipH="1">
              <a:off x="709941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35DC6E0A-7FA5-469A-A9C4-7DD4D3C28E46}"/>
                </a:ext>
              </a:extLst>
            </p:cNvPr>
            <p:cNvCxnSpPr/>
            <p:nvPr/>
          </p:nvCxnSpPr>
          <p:spPr>
            <a:xfrm flipH="1">
              <a:off x="722858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E566E47B-81C1-4224-837A-8A625223F8DF}"/>
                </a:ext>
              </a:extLst>
            </p:cNvPr>
            <p:cNvCxnSpPr/>
            <p:nvPr/>
          </p:nvCxnSpPr>
          <p:spPr>
            <a:xfrm flipH="1">
              <a:off x="735776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66E7706-D2C4-46BF-B512-FEFA36647DEE}"/>
                </a:ext>
              </a:extLst>
            </p:cNvPr>
            <p:cNvCxnSpPr/>
            <p:nvPr/>
          </p:nvCxnSpPr>
          <p:spPr>
            <a:xfrm flipH="1">
              <a:off x="748693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068E7F5-713D-4C53-AD90-137891274DC3}"/>
                </a:ext>
              </a:extLst>
            </p:cNvPr>
            <p:cNvCxnSpPr/>
            <p:nvPr/>
          </p:nvCxnSpPr>
          <p:spPr>
            <a:xfrm flipH="1">
              <a:off x="761610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2509D741-0A6E-4CBF-8C07-BDAD12C9A47E}"/>
                </a:ext>
              </a:extLst>
            </p:cNvPr>
            <p:cNvCxnSpPr/>
            <p:nvPr/>
          </p:nvCxnSpPr>
          <p:spPr>
            <a:xfrm flipH="1">
              <a:off x="774528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E84A7E1B-7786-4C7C-8F9F-4AC18B4F0791}"/>
                </a:ext>
              </a:extLst>
            </p:cNvPr>
            <p:cNvCxnSpPr/>
            <p:nvPr/>
          </p:nvCxnSpPr>
          <p:spPr>
            <a:xfrm flipH="1">
              <a:off x="787445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56D9EDD-9BDB-4A4B-904F-C4FD5CABC63C}"/>
                </a:ext>
              </a:extLst>
            </p:cNvPr>
            <p:cNvCxnSpPr/>
            <p:nvPr/>
          </p:nvCxnSpPr>
          <p:spPr>
            <a:xfrm flipH="1">
              <a:off x="8003628"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353A52D4-1668-4386-9B09-B79DF39B2359}"/>
                </a:ext>
              </a:extLst>
            </p:cNvPr>
            <p:cNvCxnSpPr/>
            <p:nvPr/>
          </p:nvCxnSpPr>
          <p:spPr>
            <a:xfrm flipH="1">
              <a:off x="813280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53329DF-7952-496F-8126-5ACD0AD4AE4F}"/>
                </a:ext>
              </a:extLst>
            </p:cNvPr>
            <p:cNvCxnSpPr/>
            <p:nvPr/>
          </p:nvCxnSpPr>
          <p:spPr>
            <a:xfrm flipH="1">
              <a:off x="8261975"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EBA7379C-1EF4-43EA-8D07-DBF7948D7F18}"/>
                </a:ext>
              </a:extLst>
            </p:cNvPr>
            <p:cNvCxnSpPr/>
            <p:nvPr/>
          </p:nvCxnSpPr>
          <p:spPr>
            <a:xfrm flipH="1">
              <a:off x="839114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0CAC1C-F1EA-4A7A-ADF4-0F2DBBE06D2D}"/>
                </a:ext>
              </a:extLst>
            </p:cNvPr>
            <p:cNvCxnSpPr/>
            <p:nvPr/>
          </p:nvCxnSpPr>
          <p:spPr>
            <a:xfrm flipH="1">
              <a:off x="8520321"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C2A489A1-DAD3-4C66-8405-8C43B1C3981D}"/>
                </a:ext>
              </a:extLst>
            </p:cNvPr>
            <p:cNvCxnSpPr/>
            <p:nvPr/>
          </p:nvCxnSpPr>
          <p:spPr>
            <a:xfrm flipH="1">
              <a:off x="8649493"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CA6AD3DF-54CF-40A3-9C80-667D7A5BF203}"/>
                </a:ext>
              </a:extLst>
            </p:cNvPr>
            <p:cNvCxnSpPr/>
            <p:nvPr/>
          </p:nvCxnSpPr>
          <p:spPr>
            <a:xfrm flipH="1">
              <a:off x="8778667"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C8EC12C-80EC-4043-98CA-C887A0BDC414}"/>
                </a:ext>
              </a:extLst>
            </p:cNvPr>
            <p:cNvCxnSpPr/>
            <p:nvPr/>
          </p:nvCxnSpPr>
          <p:spPr>
            <a:xfrm flipH="1">
              <a:off x="890784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086E11B-DAD8-4360-8317-42A1EA4EF86B}"/>
                </a:ext>
              </a:extLst>
            </p:cNvPr>
            <p:cNvCxnSpPr/>
            <p:nvPr/>
          </p:nvCxnSpPr>
          <p:spPr>
            <a:xfrm flipH="1">
              <a:off x="9037014"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92D9A439-DB20-4D21-A22F-3A3DF7671103}"/>
                </a:ext>
              </a:extLst>
            </p:cNvPr>
            <p:cNvCxnSpPr/>
            <p:nvPr/>
          </p:nvCxnSpPr>
          <p:spPr>
            <a:xfrm flipH="1">
              <a:off x="916618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8967330-2F5E-4A92-A90F-680C682A67F9}"/>
                </a:ext>
              </a:extLst>
            </p:cNvPr>
            <p:cNvCxnSpPr/>
            <p:nvPr/>
          </p:nvCxnSpPr>
          <p:spPr>
            <a:xfrm flipH="1">
              <a:off x="9295360"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055A317D-70D0-45A4-A94B-F80535F052DC}"/>
                </a:ext>
              </a:extLst>
            </p:cNvPr>
            <p:cNvCxnSpPr/>
            <p:nvPr/>
          </p:nvCxnSpPr>
          <p:spPr>
            <a:xfrm flipH="1">
              <a:off x="9424532"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CB7CAAA8-1558-4F10-8089-8FAB131AF8B8}"/>
                </a:ext>
              </a:extLst>
            </p:cNvPr>
            <p:cNvCxnSpPr/>
            <p:nvPr/>
          </p:nvCxnSpPr>
          <p:spPr>
            <a:xfrm flipH="1">
              <a:off x="9553706"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DB31B1F2-AAB2-4EFD-8523-DD9FABD53409}"/>
                </a:ext>
              </a:extLst>
            </p:cNvPr>
            <p:cNvCxnSpPr/>
            <p:nvPr/>
          </p:nvCxnSpPr>
          <p:spPr>
            <a:xfrm flipH="1">
              <a:off x="9682879" y="6489700"/>
              <a:ext cx="129121" cy="149224"/>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xmlns="" id="{81B89BDA-C6BB-41AF-8107-257ECC571D89}"/>
                </a:ext>
              </a:extLst>
            </p:cNvPr>
            <p:cNvGrpSpPr/>
            <p:nvPr/>
          </p:nvGrpSpPr>
          <p:grpSpPr>
            <a:xfrm>
              <a:off x="9798050" y="6379589"/>
              <a:ext cx="1857753" cy="335535"/>
              <a:chOff x="3976690" y="3017043"/>
              <a:chExt cx="4173535" cy="753797"/>
            </a:xfrm>
          </p:grpSpPr>
          <p:grpSp>
            <p:nvGrpSpPr>
              <p:cNvPr id="87" name="组合 86">
                <a:extLst>
                  <a:ext uri="{FF2B5EF4-FFF2-40B4-BE49-F238E27FC236}">
                    <a16:creationId xmlns:a16="http://schemas.microsoft.com/office/drawing/2014/main" xmlns="" id="{E600300D-DB0B-4012-A5E0-944C869192D5}"/>
                  </a:ext>
                </a:extLst>
              </p:cNvPr>
              <p:cNvGrpSpPr/>
              <p:nvPr/>
            </p:nvGrpSpPr>
            <p:grpSpPr>
              <a:xfrm>
                <a:off x="3976690" y="3017043"/>
                <a:ext cx="885712" cy="753797"/>
                <a:chOff x="3978054" y="3018855"/>
                <a:chExt cx="882650" cy="751191"/>
              </a:xfrm>
            </p:grpSpPr>
            <p:sp>
              <p:nvSpPr>
                <p:cNvPr id="92" name="任意多边形: 形状 91">
                  <a:extLst>
                    <a:ext uri="{FF2B5EF4-FFF2-40B4-BE49-F238E27FC236}">
                      <a16:creationId xmlns:a16="http://schemas.microsoft.com/office/drawing/2014/main" xmlns="" id="{ACCE3E25-56FC-44EB-8A88-1F0240B489EB}"/>
                    </a:ext>
                  </a:extLst>
                </p:cNvPr>
                <p:cNvSpPr/>
                <p:nvPr/>
              </p:nvSpPr>
              <p:spPr>
                <a:xfrm>
                  <a:off x="3978054" y="3018855"/>
                  <a:ext cx="882650" cy="751191"/>
                </a:xfrm>
                <a:custGeom>
                  <a:avLst/>
                  <a:gdLst>
                    <a:gd name="connsiteX0" fmla="*/ 441325 w 882650"/>
                    <a:gd name="connsiteY0" fmla="*/ 0 h 751191"/>
                    <a:gd name="connsiteX1" fmla="*/ 634007 w 882650"/>
                    <a:gd name="connsiteY1" fmla="*/ 325508 h 751191"/>
                    <a:gd name="connsiteX2" fmla="*/ 502128 w 882650"/>
                    <a:gd name="connsiteY2" fmla="*/ 327289 h 751191"/>
                    <a:gd name="connsiteX3" fmla="*/ 441326 w 882650"/>
                    <a:gd name="connsiteY3" fmla="*/ 217845 h 751191"/>
                    <a:gd name="connsiteX4" fmla="*/ 202822 w 882650"/>
                    <a:gd name="connsiteY4" fmla="*/ 655414 h 751191"/>
                    <a:gd name="connsiteX5" fmla="*/ 685463 w 882650"/>
                    <a:gd name="connsiteY5" fmla="*/ 657292 h 751191"/>
                    <a:gd name="connsiteX6" fmla="*/ 628517 w 882650"/>
                    <a:gd name="connsiteY6" fmla="*/ 554788 h 751191"/>
                    <a:gd name="connsiteX7" fmla="*/ 700453 w 882650"/>
                    <a:gd name="connsiteY7" fmla="*/ 437760 h 751191"/>
                    <a:gd name="connsiteX8" fmla="*/ 882650 w 882650"/>
                    <a:gd name="connsiteY8" fmla="*/ 745557 h 751191"/>
                    <a:gd name="connsiteX9" fmla="*/ 0 w 882650"/>
                    <a:gd name="connsiteY9" fmla="*/ 751191 h 751191"/>
                    <a:gd name="connsiteX10" fmla="*/ 441325 w 882650"/>
                    <a:gd name="connsiteY10" fmla="*/ 0 h 7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 h="751191">
                      <a:moveTo>
                        <a:pt x="441325" y="0"/>
                      </a:moveTo>
                      <a:lnTo>
                        <a:pt x="634007" y="325508"/>
                      </a:lnTo>
                      <a:lnTo>
                        <a:pt x="502128" y="327289"/>
                      </a:lnTo>
                      <a:lnTo>
                        <a:pt x="441326" y="217845"/>
                      </a:lnTo>
                      <a:lnTo>
                        <a:pt x="202822" y="655414"/>
                      </a:lnTo>
                      <a:lnTo>
                        <a:pt x="685463" y="657292"/>
                      </a:lnTo>
                      <a:lnTo>
                        <a:pt x="628517" y="554788"/>
                      </a:lnTo>
                      <a:lnTo>
                        <a:pt x="700453" y="437760"/>
                      </a:lnTo>
                      <a:lnTo>
                        <a:pt x="882650" y="745557"/>
                      </a:lnTo>
                      <a:lnTo>
                        <a:pt x="0" y="751191"/>
                      </a:lnTo>
                      <a:lnTo>
                        <a:pt x="441325" y="0"/>
                      </a:lnTo>
                      <a:close/>
                    </a:path>
                  </a:pathLst>
                </a:custGeom>
                <a:gradFill>
                  <a:gsLst>
                    <a:gs pos="29000">
                      <a:srgbClr val="04DFFB"/>
                    </a:gs>
                    <a:gs pos="66000">
                      <a:srgbClr val="C40AF3"/>
                    </a:gs>
                    <a:gs pos="100000">
                      <a:srgbClr val="09A5E5"/>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文本框 92">
                  <a:extLst>
                    <a:ext uri="{FF2B5EF4-FFF2-40B4-BE49-F238E27FC236}">
                      <a16:creationId xmlns:a16="http://schemas.microsoft.com/office/drawing/2014/main" xmlns="" id="{7D6D3E0D-BC3A-41BB-9B21-625B980EE3AE}"/>
                    </a:ext>
                  </a:extLst>
                </p:cNvPr>
                <p:cNvSpPr txBox="1"/>
                <p:nvPr/>
              </p:nvSpPr>
              <p:spPr>
                <a:xfrm>
                  <a:off x="4345486" y="3352983"/>
                  <a:ext cx="225425" cy="311151"/>
                </a:xfrm>
                <a:custGeom>
                  <a:avLst/>
                  <a:gdLst/>
                  <a:ahLst/>
                  <a:cxnLst/>
                  <a:rect l="l" t="t" r="r" b="b"/>
                  <a:pathLst>
                    <a:path w="291852" h="336468">
                      <a:moveTo>
                        <a:pt x="258575" y="26375"/>
                      </a:moveTo>
                      <a:cubicBezTo>
                        <a:pt x="268599" y="31305"/>
                        <a:pt x="276651" y="39974"/>
                        <a:pt x="282731" y="52381"/>
                      </a:cubicBezTo>
                      <a:cubicBezTo>
                        <a:pt x="288811" y="64788"/>
                        <a:pt x="291852" y="78879"/>
                        <a:pt x="291852" y="94655"/>
                      </a:cubicBezTo>
                      <a:cubicBezTo>
                        <a:pt x="291852" y="130315"/>
                        <a:pt x="278048" y="155950"/>
                        <a:pt x="250440" y="171562"/>
                      </a:cubicBezTo>
                      <a:cubicBezTo>
                        <a:pt x="229570" y="183394"/>
                        <a:pt x="193910" y="189310"/>
                        <a:pt x="143461" y="189310"/>
                      </a:cubicBezTo>
                      <a:cubicBezTo>
                        <a:pt x="135080" y="189310"/>
                        <a:pt x="128014" y="189145"/>
                        <a:pt x="122262" y="188817"/>
                      </a:cubicBezTo>
                      <a:lnTo>
                        <a:pt x="122262" y="290620"/>
                      </a:lnTo>
                      <a:lnTo>
                        <a:pt x="160962" y="336468"/>
                      </a:lnTo>
                      <a:lnTo>
                        <a:pt x="37467" y="336468"/>
                      </a:lnTo>
                      <a:lnTo>
                        <a:pt x="30812" y="329813"/>
                      </a:lnTo>
                      <a:lnTo>
                        <a:pt x="146912" y="329813"/>
                      </a:lnTo>
                      <a:lnTo>
                        <a:pt x="115360" y="293331"/>
                      </a:lnTo>
                      <a:lnTo>
                        <a:pt x="115360" y="182161"/>
                      </a:lnTo>
                      <a:cubicBezTo>
                        <a:pt x="129657" y="182983"/>
                        <a:pt x="144857" y="183394"/>
                        <a:pt x="160962" y="183394"/>
                      </a:cubicBezTo>
                      <a:cubicBezTo>
                        <a:pt x="203359" y="183394"/>
                        <a:pt x="234829" y="175917"/>
                        <a:pt x="255370" y="160963"/>
                      </a:cubicBezTo>
                      <a:cubicBezTo>
                        <a:pt x="275911" y="146008"/>
                        <a:pt x="286182" y="123084"/>
                        <a:pt x="286182" y="92190"/>
                      </a:cubicBezTo>
                      <a:cubicBezTo>
                        <a:pt x="286182" y="79372"/>
                        <a:pt x="284210" y="68239"/>
                        <a:pt x="280266" y="58790"/>
                      </a:cubicBezTo>
                      <a:cubicBezTo>
                        <a:pt x="276322" y="49341"/>
                        <a:pt x="269092" y="38536"/>
                        <a:pt x="258575" y="26375"/>
                      </a:cubicBezTo>
                      <a:close/>
                      <a:moveTo>
                        <a:pt x="130889" y="24403"/>
                      </a:moveTo>
                      <a:cubicBezTo>
                        <a:pt x="123166" y="24403"/>
                        <a:pt x="113717" y="24732"/>
                        <a:pt x="102542" y="25389"/>
                      </a:cubicBezTo>
                      <a:lnTo>
                        <a:pt x="102542" y="148884"/>
                      </a:lnTo>
                      <a:lnTo>
                        <a:pt x="105747" y="148884"/>
                      </a:lnTo>
                      <a:lnTo>
                        <a:pt x="112156" y="149131"/>
                      </a:lnTo>
                      <a:cubicBezTo>
                        <a:pt x="112813" y="149131"/>
                        <a:pt x="113881" y="149049"/>
                        <a:pt x="115360" y="148884"/>
                      </a:cubicBezTo>
                      <a:lnTo>
                        <a:pt x="115360" y="38947"/>
                      </a:lnTo>
                      <a:lnTo>
                        <a:pt x="142475" y="38947"/>
                      </a:lnTo>
                      <a:cubicBezTo>
                        <a:pt x="163509" y="38947"/>
                        <a:pt x="178340" y="40795"/>
                        <a:pt x="186967" y="44493"/>
                      </a:cubicBezTo>
                      <a:cubicBezTo>
                        <a:pt x="195595" y="48190"/>
                        <a:pt x="202948" y="55873"/>
                        <a:pt x="209029" y="67540"/>
                      </a:cubicBezTo>
                      <a:cubicBezTo>
                        <a:pt x="202948" y="59159"/>
                        <a:pt x="195348" y="53285"/>
                        <a:pt x="186228" y="49916"/>
                      </a:cubicBezTo>
                      <a:cubicBezTo>
                        <a:pt x="177107" y="46547"/>
                        <a:pt x="164248" y="44863"/>
                        <a:pt x="147651" y="44863"/>
                      </a:cubicBezTo>
                      <a:lnTo>
                        <a:pt x="122262" y="44863"/>
                      </a:lnTo>
                      <a:lnTo>
                        <a:pt x="122262" y="148884"/>
                      </a:lnTo>
                      <a:cubicBezTo>
                        <a:pt x="154799" y="148884"/>
                        <a:pt x="178669" y="144119"/>
                        <a:pt x="193869" y="134587"/>
                      </a:cubicBezTo>
                      <a:cubicBezTo>
                        <a:pt x="209070" y="125056"/>
                        <a:pt x="216670" y="110102"/>
                        <a:pt x="216670" y="89725"/>
                      </a:cubicBezTo>
                      <a:cubicBezTo>
                        <a:pt x="216670" y="66883"/>
                        <a:pt x="209891" y="50286"/>
                        <a:pt x="196334" y="39933"/>
                      </a:cubicBezTo>
                      <a:cubicBezTo>
                        <a:pt x="182777" y="29580"/>
                        <a:pt x="160962" y="24403"/>
                        <a:pt x="130889" y="24403"/>
                      </a:cubicBezTo>
                      <a:close/>
                      <a:moveTo>
                        <a:pt x="22184" y="0"/>
                      </a:moveTo>
                      <a:lnTo>
                        <a:pt x="132861" y="0"/>
                      </a:lnTo>
                      <a:cubicBezTo>
                        <a:pt x="179860" y="0"/>
                        <a:pt x="213301" y="6491"/>
                        <a:pt x="233185" y="19473"/>
                      </a:cubicBezTo>
                      <a:cubicBezTo>
                        <a:pt x="258492" y="35742"/>
                        <a:pt x="271146" y="58338"/>
                        <a:pt x="271146" y="87260"/>
                      </a:cubicBezTo>
                      <a:cubicBezTo>
                        <a:pt x="271146" y="104843"/>
                        <a:pt x="266298" y="120126"/>
                        <a:pt x="256603" y="133108"/>
                      </a:cubicBezTo>
                      <a:cubicBezTo>
                        <a:pt x="246907" y="146091"/>
                        <a:pt x="233350" y="155457"/>
                        <a:pt x="215931" y="161209"/>
                      </a:cubicBezTo>
                      <a:cubicBezTo>
                        <a:pt x="198512" y="166961"/>
                        <a:pt x="170822" y="169836"/>
                        <a:pt x="132861" y="169836"/>
                      </a:cubicBezTo>
                      <a:lnTo>
                        <a:pt x="102542" y="169836"/>
                      </a:lnTo>
                      <a:lnTo>
                        <a:pt x="102542" y="289141"/>
                      </a:lnTo>
                      <a:lnTo>
                        <a:pt x="132615" y="316255"/>
                      </a:lnTo>
                      <a:lnTo>
                        <a:pt x="17994" y="316255"/>
                      </a:lnTo>
                      <a:lnTo>
                        <a:pt x="52257" y="287415"/>
                      </a:lnTo>
                      <a:lnTo>
                        <a:pt x="52257" y="188570"/>
                      </a:lnTo>
                      <a:cubicBezTo>
                        <a:pt x="50285" y="188406"/>
                        <a:pt x="48888" y="188324"/>
                        <a:pt x="48066" y="188324"/>
                      </a:cubicBezTo>
                      <a:cubicBezTo>
                        <a:pt x="36235" y="188324"/>
                        <a:pt x="24896" y="190871"/>
                        <a:pt x="14050" y="195965"/>
                      </a:cubicBezTo>
                      <a:lnTo>
                        <a:pt x="11831" y="191528"/>
                      </a:lnTo>
                      <a:cubicBezTo>
                        <a:pt x="22842" y="185284"/>
                        <a:pt x="32701" y="182161"/>
                        <a:pt x="41411" y="182161"/>
                      </a:cubicBezTo>
                      <a:lnTo>
                        <a:pt x="50285" y="182161"/>
                      </a:lnTo>
                      <a:lnTo>
                        <a:pt x="52257" y="181915"/>
                      </a:lnTo>
                      <a:lnTo>
                        <a:pt x="52257" y="169836"/>
                      </a:lnTo>
                      <a:cubicBezTo>
                        <a:pt x="48477" y="169343"/>
                        <a:pt x="45930" y="169097"/>
                        <a:pt x="44615" y="169097"/>
                      </a:cubicBezTo>
                      <a:cubicBezTo>
                        <a:pt x="27032" y="169097"/>
                        <a:pt x="12982" y="173369"/>
                        <a:pt x="2465" y="181915"/>
                      </a:cubicBezTo>
                      <a:lnTo>
                        <a:pt x="0" y="178217"/>
                      </a:lnTo>
                      <a:cubicBezTo>
                        <a:pt x="10024" y="159812"/>
                        <a:pt x="26128" y="150610"/>
                        <a:pt x="48313" y="150610"/>
                      </a:cubicBezTo>
                      <a:lnTo>
                        <a:pt x="52257" y="150610"/>
                      </a:lnTo>
                      <a:lnTo>
                        <a:pt x="52257" y="29826"/>
                      </a:lnTo>
                      <a:close/>
                    </a:path>
                  </a:pathLst>
                </a:custGeom>
                <a:gradFill>
                  <a:gsLst>
                    <a:gs pos="0">
                      <a:srgbClr val="04DFFB"/>
                    </a:gs>
                    <a:gs pos="53000">
                      <a:srgbClr val="C40AF3"/>
                    </a:gs>
                    <a:gs pos="100000">
                      <a:srgbClr val="09A5E5"/>
                    </a:gs>
                  </a:gsLst>
                  <a:lin ang="36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prstClr val="white"/>
                    </a:solidFill>
                    <a:effectLst/>
                    <a:uLnTx/>
                    <a:uFillTx/>
                    <a:latin typeface="Algerian" panose="04020705040A02060702" pitchFamily="82" charset="0"/>
                    <a:ea typeface="等线" panose="02010600030101010101" pitchFamily="2" charset="-122"/>
                    <a:cs typeface="+mn-cs"/>
                  </a:endParaRPr>
                </a:p>
              </p:txBody>
            </p:sp>
          </p:grpSp>
          <p:grpSp>
            <p:nvGrpSpPr>
              <p:cNvPr id="88" name="组合 87">
                <a:extLst>
                  <a:ext uri="{FF2B5EF4-FFF2-40B4-BE49-F238E27FC236}">
                    <a16:creationId xmlns:a16="http://schemas.microsoft.com/office/drawing/2014/main" xmlns="" id="{0CF53957-0B86-4D34-BDBA-2ED2F8744591}"/>
                  </a:ext>
                </a:extLst>
              </p:cNvPr>
              <p:cNvGrpSpPr/>
              <p:nvPr/>
            </p:nvGrpSpPr>
            <p:grpSpPr>
              <a:xfrm>
                <a:off x="4930473" y="3122961"/>
                <a:ext cx="3219752" cy="390776"/>
                <a:chOff x="6102489" y="2839065"/>
                <a:chExt cx="3219752" cy="390776"/>
              </a:xfrm>
              <a:gradFill>
                <a:gsLst>
                  <a:gs pos="0">
                    <a:srgbClr val="04DFFB"/>
                  </a:gs>
                  <a:gs pos="66000">
                    <a:srgbClr val="C40AF3"/>
                  </a:gs>
                  <a:gs pos="100000">
                    <a:srgbClr val="09A5E5"/>
                  </a:gs>
                </a:gsLst>
                <a:lin ang="3600000" scaled="0"/>
              </a:gradFill>
            </p:grpSpPr>
            <p:sp>
              <p:nvSpPr>
                <p:cNvPr id="90" name="文本框 89">
                  <a:extLst>
                    <a:ext uri="{FF2B5EF4-FFF2-40B4-BE49-F238E27FC236}">
                      <a16:creationId xmlns:a16="http://schemas.microsoft.com/office/drawing/2014/main" xmlns="" id="{62E2BBFF-82CE-4F89-9866-7A95DE00E4FB}"/>
                    </a:ext>
                  </a:extLst>
                </p:cNvPr>
                <p:cNvSpPr txBox="1"/>
                <p:nvPr/>
              </p:nvSpPr>
              <p:spPr>
                <a:xfrm>
                  <a:off x="6102489" y="2839065"/>
                  <a:ext cx="3219752" cy="390776"/>
                </a:xfrm>
                <a:custGeom>
                  <a:avLst/>
                  <a:gdLst/>
                  <a:ahLst/>
                  <a:cxnLst/>
                  <a:rect l="l" t="t" r="r" b="b"/>
                  <a:pathLst>
                    <a:path w="3219752" h="390776">
                      <a:moveTo>
                        <a:pt x="1487309" y="334579"/>
                      </a:moveTo>
                      <a:lnTo>
                        <a:pt x="1551705" y="334579"/>
                      </a:lnTo>
                      <a:lnTo>
                        <a:pt x="1592903" y="379376"/>
                      </a:lnTo>
                      <a:lnTo>
                        <a:pt x="1528907" y="379376"/>
                      </a:lnTo>
                      <a:close/>
                      <a:moveTo>
                        <a:pt x="1361917" y="334579"/>
                      </a:moveTo>
                      <a:lnTo>
                        <a:pt x="1426313" y="334579"/>
                      </a:lnTo>
                      <a:lnTo>
                        <a:pt x="1386515" y="379376"/>
                      </a:lnTo>
                      <a:lnTo>
                        <a:pt x="1321719" y="379376"/>
                      </a:lnTo>
                      <a:close/>
                      <a:moveTo>
                        <a:pt x="1386515" y="263983"/>
                      </a:moveTo>
                      <a:lnTo>
                        <a:pt x="1386515" y="282782"/>
                      </a:lnTo>
                      <a:lnTo>
                        <a:pt x="1423913" y="282782"/>
                      </a:lnTo>
                      <a:lnTo>
                        <a:pt x="1423913" y="263983"/>
                      </a:lnTo>
                      <a:close/>
                      <a:moveTo>
                        <a:pt x="832149" y="241585"/>
                      </a:moveTo>
                      <a:lnTo>
                        <a:pt x="894145" y="241585"/>
                      </a:lnTo>
                      <a:lnTo>
                        <a:pt x="893945" y="360977"/>
                      </a:lnTo>
                      <a:lnTo>
                        <a:pt x="831749" y="385776"/>
                      </a:lnTo>
                      <a:close/>
                      <a:moveTo>
                        <a:pt x="1237724" y="236785"/>
                      </a:moveTo>
                      <a:lnTo>
                        <a:pt x="1297721" y="236785"/>
                      </a:lnTo>
                      <a:lnTo>
                        <a:pt x="1297721" y="354978"/>
                      </a:lnTo>
                      <a:lnTo>
                        <a:pt x="1237724" y="379376"/>
                      </a:lnTo>
                      <a:close/>
                      <a:moveTo>
                        <a:pt x="1011138" y="213986"/>
                      </a:moveTo>
                      <a:lnTo>
                        <a:pt x="1081334" y="213986"/>
                      </a:lnTo>
                      <a:lnTo>
                        <a:pt x="1081334" y="231785"/>
                      </a:lnTo>
                      <a:lnTo>
                        <a:pt x="1185927" y="231785"/>
                      </a:lnTo>
                      <a:lnTo>
                        <a:pt x="1154529" y="275183"/>
                      </a:lnTo>
                      <a:lnTo>
                        <a:pt x="1081334" y="275183"/>
                      </a:lnTo>
                      <a:lnTo>
                        <a:pt x="1081334" y="310981"/>
                      </a:lnTo>
                      <a:lnTo>
                        <a:pt x="1185128" y="310981"/>
                      </a:lnTo>
                      <a:lnTo>
                        <a:pt x="1155929" y="354578"/>
                      </a:lnTo>
                      <a:lnTo>
                        <a:pt x="1081334" y="354578"/>
                      </a:lnTo>
                      <a:lnTo>
                        <a:pt x="1081334" y="368577"/>
                      </a:lnTo>
                      <a:lnTo>
                        <a:pt x="1011138" y="389576"/>
                      </a:lnTo>
                      <a:lnTo>
                        <a:pt x="1011138" y="354578"/>
                      </a:lnTo>
                      <a:lnTo>
                        <a:pt x="925943" y="354578"/>
                      </a:lnTo>
                      <a:lnTo>
                        <a:pt x="925943" y="310981"/>
                      </a:lnTo>
                      <a:lnTo>
                        <a:pt x="1011138" y="310981"/>
                      </a:lnTo>
                      <a:lnTo>
                        <a:pt x="1011138" y="275183"/>
                      </a:lnTo>
                      <a:lnTo>
                        <a:pt x="925943" y="275183"/>
                      </a:lnTo>
                      <a:lnTo>
                        <a:pt x="925943" y="231785"/>
                      </a:lnTo>
                      <a:lnTo>
                        <a:pt x="1011138" y="231785"/>
                      </a:lnTo>
                      <a:close/>
                      <a:moveTo>
                        <a:pt x="1482909" y="203787"/>
                      </a:moveTo>
                      <a:lnTo>
                        <a:pt x="1482909" y="223386"/>
                      </a:lnTo>
                      <a:lnTo>
                        <a:pt x="1518307" y="223386"/>
                      </a:lnTo>
                      <a:lnTo>
                        <a:pt x="1502108" y="263983"/>
                      </a:lnTo>
                      <a:lnTo>
                        <a:pt x="1482909" y="263983"/>
                      </a:lnTo>
                      <a:lnTo>
                        <a:pt x="1482909" y="282782"/>
                      </a:lnTo>
                      <a:lnTo>
                        <a:pt x="1528907" y="282782"/>
                      </a:lnTo>
                      <a:lnTo>
                        <a:pt x="1528907" y="203787"/>
                      </a:lnTo>
                      <a:close/>
                      <a:moveTo>
                        <a:pt x="1386515" y="203787"/>
                      </a:moveTo>
                      <a:lnTo>
                        <a:pt x="1386515" y="223386"/>
                      </a:lnTo>
                      <a:lnTo>
                        <a:pt x="1423913" y="223386"/>
                      </a:lnTo>
                      <a:lnTo>
                        <a:pt x="1423913" y="203787"/>
                      </a:lnTo>
                      <a:close/>
                      <a:moveTo>
                        <a:pt x="569965" y="196788"/>
                      </a:moveTo>
                      <a:lnTo>
                        <a:pt x="637961" y="196788"/>
                      </a:lnTo>
                      <a:lnTo>
                        <a:pt x="600563" y="330379"/>
                      </a:lnTo>
                      <a:lnTo>
                        <a:pt x="696357" y="330379"/>
                      </a:lnTo>
                      <a:lnTo>
                        <a:pt x="664159" y="230585"/>
                      </a:lnTo>
                      <a:lnTo>
                        <a:pt x="730355" y="230585"/>
                      </a:lnTo>
                      <a:lnTo>
                        <a:pt x="777152" y="376177"/>
                      </a:lnTo>
                      <a:lnTo>
                        <a:pt x="711156" y="376177"/>
                      </a:lnTo>
                      <a:lnTo>
                        <a:pt x="700557" y="345178"/>
                      </a:lnTo>
                      <a:lnTo>
                        <a:pt x="681558" y="376977"/>
                      </a:lnTo>
                      <a:lnTo>
                        <a:pt x="530368" y="376977"/>
                      </a:lnTo>
                      <a:lnTo>
                        <a:pt x="530567" y="331979"/>
                      </a:lnTo>
                      <a:close/>
                      <a:moveTo>
                        <a:pt x="2544119" y="190988"/>
                      </a:moveTo>
                      <a:lnTo>
                        <a:pt x="2617714" y="190988"/>
                      </a:lnTo>
                      <a:lnTo>
                        <a:pt x="2605915" y="215986"/>
                      </a:lnTo>
                      <a:lnTo>
                        <a:pt x="2788304" y="215986"/>
                      </a:lnTo>
                      <a:lnTo>
                        <a:pt x="2788304" y="326380"/>
                      </a:lnTo>
                      <a:lnTo>
                        <a:pt x="2823702" y="326380"/>
                      </a:lnTo>
                      <a:lnTo>
                        <a:pt x="2802703" y="380176"/>
                      </a:lnTo>
                      <a:lnTo>
                        <a:pt x="2721708" y="380176"/>
                      </a:lnTo>
                      <a:lnTo>
                        <a:pt x="2721708" y="266783"/>
                      </a:lnTo>
                      <a:lnTo>
                        <a:pt x="2580717" y="266783"/>
                      </a:lnTo>
                      <a:lnTo>
                        <a:pt x="2524320" y="380176"/>
                      </a:lnTo>
                      <a:lnTo>
                        <a:pt x="2449325" y="380176"/>
                      </a:lnTo>
                      <a:lnTo>
                        <a:pt x="2506521" y="266783"/>
                      </a:lnTo>
                      <a:lnTo>
                        <a:pt x="2454124" y="266783"/>
                      </a:lnTo>
                      <a:lnTo>
                        <a:pt x="2454124" y="215986"/>
                      </a:lnTo>
                      <a:lnTo>
                        <a:pt x="2531919" y="215986"/>
                      </a:lnTo>
                      <a:close/>
                      <a:moveTo>
                        <a:pt x="1860761" y="184388"/>
                      </a:moveTo>
                      <a:lnTo>
                        <a:pt x="1929157" y="184388"/>
                      </a:lnTo>
                      <a:lnTo>
                        <a:pt x="2000952" y="375377"/>
                      </a:lnTo>
                      <a:lnTo>
                        <a:pt x="1932556" y="375177"/>
                      </a:lnTo>
                      <a:close/>
                      <a:moveTo>
                        <a:pt x="1689771" y="184388"/>
                      </a:moveTo>
                      <a:lnTo>
                        <a:pt x="1755967" y="184388"/>
                      </a:lnTo>
                      <a:lnTo>
                        <a:pt x="1684171" y="375177"/>
                      </a:lnTo>
                      <a:lnTo>
                        <a:pt x="1617976" y="375377"/>
                      </a:lnTo>
                      <a:close/>
                      <a:moveTo>
                        <a:pt x="2114145" y="147391"/>
                      </a:moveTo>
                      <a:lnTo>
                        <a:pt x="2114145" y="328579"/>
                      </a:lnTo>
                      <a:lnTo>
                        <a:pt x="2139944" y="328579"/>
                      </a:lnTo>
                      <a:lnTo>
                        <a:pt x="2139944" y="147391"/>
                      </a:lnTo>
                      <a:close/>
                      <a:moveTo>
                        <a:pt x="2916171" y="146991"/>
                      </a:moveTo>
                      <a:lnTo>
                        <a:pt x="2916171" y="222786"/>
                      </a:lnTo>
                      <a:lnTo>
                        <a:pt x="2956768" y="222786"/>
                      </a:lnTo>
                      <a:lnTo>
                        <a:pt x="2957168" y="146991"/>
                      </a:lnTo>
                      <a:close/>
                      <a:moveTo>
                        <a:pt x="863547" y="126192"/>
                      </a:moveTo>
                      <a:cubicBezTo>
                        <a:pt x="869680" y="126192"/>
                        <a:pt x="875880" y="127858"/>
                        <a:pt x="882146" y="131192"/>
                      </a:cubicBezTo>
                      <a:cubicBezTo>
                        <a:pt x="888412" y="134525"/>
                        <a:pt x="893245" y="139258"/>
                        <a:pt x="896645" y="145391"/>
                      </a:cubicBezTo>
                      <a:cubicBezTo>
                        <a:pt x="900045" y="151524"/>
                        <a:pt x="901778" y="158057"/>
                        <a:pt x="901845" y="164989"/>
                      </a:cubicBezTo>
                      <a:cubicBezTo>
                        <a:pt x="901912" y="171922"/>
                        <a:pt x="900278" y="178255"/>
                        <a:pt x="896945" y="183988"/>
                      </a:cubicBezTo>
                      <a:cubicBezTo>
                        <a:pt x="893479" y="189855"/>
                        <a:pt x="888712" y="194521"/>
                        <a:pt x="882646" y="197987"/>
                      </a:cubicBezTo>
                      <a:cubicBezTo>
                        <a:pt x="876580" y="201454"/>
                        <a:pt x="870213" y="203187"/>
                        <a:pt x="863547" y="203187"/>
                      </a:cubicBezTo>
                      <a:cubicBezTo>
                        <a:pt x="856748" y="203187"/>
                        <a:pt x="850315" y="201454"/>
                        <a:pt x="844248" y="197987"/>
                      </a:cubicBezTo>
                      <a:cubicBezTo>
                        <a:pt x="838182" y="194521"/>
                        <a:pt x="833482" y="189888"/>
                        <a:pt x="830149" y="184088"/>
                      </a:cubicBezTo>
                      <a:cubicBezTo>
                        <a:pt x="826816" y="178289"/>
                        <a:pt x="825149" y="171856"/>
                        <a:pt x="825149" y="164789"/>
                      </a:cubicBezTo>
                      <a:cubicBezTo>
                        <a:pt x="825149" y="157990"/>
                        <a:pt x="826849" y="151524"/>
                        <a:pt x="830249" y="145391"/>
                      </a:cubicBezTo>
                      <a:cubicBezTo>
                        <a:pt x="833649" y="139258"/>
                        <a:pt x="838482" y="134525"/>
                        <a:pt x="844748" y="131192"/>
                      </a:cubicBezTo>
                      <a:cubicBezTo>
                        <a:pt x="851015" y="127858"/>
                        <a:pt x="857281" y="126192"/>
                        <a:pt x="863547" y="126192"/>
                      </a:cubicBezTo>
                      <a:close/>
                      <a:moveTo>
                        <a:pt x="1266323" y="122792"/>
                      </a:moveTo>
                      <a:cubicBezTo>
                        <a:pt x="1272189" y="122925"/>
                        <a:pt x="1278055" y="124559"/>
                        <a:pt x="1283921" y="127692"/>
                      </a:cubicBezTo>
                      <a:cubicBezTo>
                        <a:pt x="1289788" y="130825"/>
                        <a:pt x="1294388" y="135291"/>
                        <a:pt x="1297721" y="141091"/>
                      </a:cubicBezTo>
                      <a:cubicBezTo>
                        <a:pt x="1301054" y="146891"/>
                        <a:pt x="1302720" y="153057"/>
                        <a:pt x="1302720" y="159590"/>
                      </a:cubicBezTo>
                      <a:cubicBezTo>
                        <a:pt x="1302587" y="166256"/>
                        <a:pt x="1300920" y="172422"/>
                        <a:pt x="1297721" y="178089"/>
                      </a:cubicBezTo>
                      <a:cubicBezTo>
                        <a:pt x="1294521" y="183755"/>
                        <a:pt x="1290088" y="188255"/>
                        <a:pt x="1284421" y="191588"/>
                      </a:cubicBezTo>
                      <a:cubicBezTo>
                        <a:pt x="1278755" y="194921"/>
                        <a:pt x="1272722" y="196588"/>
                        <a:pt x="1266323" y="196588"/>
                      </a:cubicBezTo>
                      <a:cubicBezTo>
                        <a:pt x="1259790" y="196721"/>
                        <a:pt x="1253723" y="195121"/>
                        <a:pt x="1248124" y="191788"/>
                      </a:cubicBezTo>
                      <a:cubicBezTo>
                        <a:pt x="1242524" y="188455"/>
                        <a:pt x="1238124" y="183922"/>
                        <a:pt x="1234924" y="178189"/>
                      </a:cubicBezTo>
                      <a:cubicBezTo>
                        <a:pt x="1231725" y="172456"/>
                        <a:pt x="1230125" y="166289"/>
                        <a:pt x="1230125" y="159690"/>
                      </a:cubicBezTo>
                      <a:cubicBezTo>
                        <a:pt x="1230125" y="153090"/>
                        <a:pt x="1231725" y="146924"/>
                        <a:pt x="1234924" y="141191"/>
                      </a:cubicBezTo>
                      <a:cubicBezTo>
                        <a:pt x="1238258" y="135191"/>
                        <a:pt x="1242824" y="130625"/>
                        <a:pt x="1248624" y="127492"/>
                      </a:cubicBezTo>
                      <a:cubicBezTo>
                        <a:pt x="1254423" y="124359"/>
                        <a:pt x="1260323" y="122792"/>
                        <a:pt x="1266323" y="122792"/>
                      </a:cubicBezTo>
                      <a:close/>
                      <a:moveTo>
                        <a:pt x="1630975" y="116192"/>
                      </a:moveTo>
                      <a:lnTo>
                        <a:pt x="1997552" y="116192"/>
                      </a:lnTo>
                      <a:lnTo>
                        <a:pt x="1977154" y="163390"/>
                      </a:lnTo>
                      <a:lnTo>
                        <a:pt x="1842562" y="163390"/>
                      </a:lnTo>
                      <a:lnTo>
                        <a:pt x="1842762" y="329179"/>
                      </a:lnTo>
                      <a:lnTo>
                        <a:pt x="1775966" y="375177"/>
                      </a:lnTo>
                      <a:lnTo>
                        <a:pt x="1735568" y="375377"/>
                      </a:lnTo>
                      <a:lnTo>
                        <a:pt x="1735568" y="326980"/>
                      </a:lnTo>
                      <a:lnTo>
                        <a:pt x="1775966" y="327380"/>
                      </a:lnTo>
                      <a:lnTo>
                        <a:pt x="1775766" y="163390"/>
                      </a:lnTo>
                      <a:lnTo>
                        <a:pt x="1630975" y="163390"/>
                      </a:lnTo>
                      <a:close/>
                      <a:moveTo>
                        <a:pt x="1322719" y="105993"/>
                      </a:moveTo>
                      <a:lnTo>
                        <a:pt x="1591103" y="105993"/>
                      </a:lnTo>
                      <a:lnTo>
                        <a:pt x="1576104" y="147191"/>
                      </a:lnTo>
                      <a:lnTo>
                        <a:pt x="1482909" y="147191"/>
                      </a:lnTo>
                      <a:lnTo>
                        <a:pt x="1482909" y="161190"/>
                      </a:lnTo>
                      <a:lnTo>
                        <a:pt x="1587703" y="161190"/>
                      </a:lnTo>
                      <a:lnTo>
                        <a:pt x="1587703" y="284982"/>
                      </a:lnTo>
                      <a:lnTo>
                        <a:pt x="1543506" y="325180"/>
                      </a:lnTo>
                      <a:lnTo>
                        <a:pt x="1327519" y="325180"/>
                      </a:lnTo>
                      <a:lnTo>
                        <a:pt x="1327519" y="161190"/>
                      </a:lnTo>
                      <a:lnTo>
                        <a:pt x="1423913" y="161190"/>
                      </a:lnTo>
                      <a:lnTo>
                        <a:pt x="1423913" y="147191"/>
                      </a:lnTo>
                      <a:lnTo>
                        <a:pt x="1322719" y="147191"/>
                      </a:lnTo>
                      <a:close/>
                      <a:moveTo>
                        <a:pt x="2650712" y="99793"/>
                      </a:moveTo>
                      <a:lnTo>
                        <a:pt x="2716108" y="99793"/>
                      </a:lnTo>
                      <a:lnTo>
                        <a:pt x="2768305" y="174789"/>
                      </a:lnTo>
                      <a:lnTo>
                        <a:pt x="2701109" y="174789"/>
                      </a:lnTo>
                      <a:close/>
                      <a:moveTo>
                        <a:pt x="2535319" y="99793"/>
                      </a:moveTo>
                      <a:lnTo>
                        <a:pt x="2602915" y="99793"/>
                      </a:lnTo>
                      <a:lnTo>
                        <a:pt x="2547919" y="173989"/>
                      </a:lnTo>
                      <a:lnTo>
                        <a:pt x="2476923" y="173989"/>
                      </a:lnTo>
                      <a:close/>
                      <a:moveTo>
                        <a:pt x="489770" y="93194"/>
                      </a:moveTo>
                      <a:lnTo>
                        <a:pt x="559566" y="93194"/>
                      </a:lnTo>
                      <a:lnTo>
                        <a:pt x="548566" y="132591"/>
                      </a:lnTo>
                      <a:lnTo>
                        <a:pt x="779352" y="132591"/>
                      </a:lnTo>
                      <a:lnTo>
                        <a:pt x="753754" y="178389"/>
                      </a:lnTo>
                      <a:lnTo>
                        <a:pt x="538767" y="178389"/>
                      </a:lnTo>
                      <a:lnTo>
                        <a:pt x="486170" y="375577"/>
                      </a:lnTo>
                      <a:lnTo>
                        <a:pt x="416774" y="375577"/>
                      </a:lnTo>
                      <a:lnTo>
                        <a:pt x="468971" y="178389"/>
                      </a:lnTo>
                      <a:lnTo>
                        <a:pt x="413975" y="178389"/>
                      </a:lnTo>
                      <a:lnTo>
                        <a:pt x="413975" y="132591"/>
                      </a:lnTo>
                      <a:lnTo>
                        <a:pt x="478571" y="132591"/>
                      </a:lnTo>
                      <a:close/>
                      <a:moveTo>
                        <a:pt x="62996" y="65596"/>
                      </a:moveTo>
                      <a:lnTo>
                        <a:pt x="62996" y="328779"/>
                      </a:lnTo>
                      <a:lnTo>
                        <a:pt x="98994" y="328779"/>
                      </a:lnTo>
                      <a:lnTo>
                        <a:pt x="98994" y="65596"/>
                      </a:lnTo>
                      <a:close/>
                      <a:moveTo>
                        <a:pt x="2292934" y="60796"/>
                      </a:moveTo>
                      <a:lnTo>
                        <a:pt x="2292934" y="170589"/>
                      </a:lnTo>
                      <a:lnTo>
                        <a:pt x="2324132" y="170789"/>
                      </a:lnTo>
                      <a:lnTo>
                        <a:pt x="2324132" y="60796"/>
                      </a:lnTo>
                      <a:close/>
                      <a:moveTo>
                        <a:pt x="0" y="16798"/>
                      </a:moveTo>
                      <a:lnTo>
                        <a:pt x="162190" y="16798"/>
                      </a:lnTo>
                      <a:lnTo>
                        <a:pt x="162190" y="320780"/>
                      </a:lnTo>
                      <a:lnTo>
                        <a:pt x="103194" y="377176"/>
                      </a:lnTo>
                      <a:lnTo>
                        <a:pt x="0" y="377176"/>
                      </a:lnTo>
                      <a:close/>
                      <a:moveTo>
                        <a:pt x="1638574" y="14799"/>
                      </a:moveTo>
                      <a:lnTo>
                        <a:pt x="1986153" y="14799"/>
                      </a:lnTo>
                      <a:lnTo>
                        <a:pt x="1967354" y="62196"/>
                      </a:lnTo>
                      <a:lnTo>
                        <a:pt x="1638574" y="62196"/>
                      </a:lnTo>
                      <a:close/>
                      <a:moveTo>
                        <a:pt x="2039150" y="13999"/>
                      </a:moveTo>
                      <a:lnTo>
                        <a:pt x="2207739" y="13999"/>
                      </a:lnTo>
                      <a:lnTo>
                        <a:pt x="2188141" y="60796"/>
                      </a:lnTo>
                      <a:lnTo>
                        <a:pt x="2135144" y="60796"/>
                      </a:lnTo>
                      <a:lnTo>
                        <a:pt x="2124545" y="100793"/>
                      </a:lnTo>
                      <a:lnTo>
                        <a:pt x="2198940" y="100793"/>
                      </a:lnTo>
                      <a:lnTo>
                        <a:pt x="2198940" y="325780"/>
                      </a:lnTo>
                      <a:lnTo>
                        <a:pt x="2139744" y="374977"/>
                      </a:lnTo>
                      <a:lnTo>
                        <a:pt x="2055549" y="374977"/>
                      </a:lnTo>
                      <a:lnTo>
                        <a:pt x="2055549" y="196788"/>
                      </a:lnTo>
                      <a:lnTo>
                        <a:pt x="2033750" y="196788"/>
                      </a:lnTo>
                      <a:lnTo>
                        <a:pt x="2071348" y="60796"/>
                      </a:lnTo>
                      <a:lnTo>
                        <a:pt x="2039150" y="60796"/>
                      </a:lnTo>
                      <a:close/>
                      <a:moveTo>
                        <a:pt x="930543" y="12599"/>
                      </a:moveTo>
                      <a:lnTo>
                        <a:pt x="1176128" y="12599"/>
                      </a:lnTo>
                      <a:lnTo>
                        <a:pt x="1176128" y="59396"/>
                      </a:lnTo>
                      <a:lnTo>
                        <a:pt x="1091733" y="130992"/>
                      </a:lnTo>
                      <a:lnTo>
                        <a:pt x="1177328" y="204787"/>
                      </a:lnTo>
                      <a:lnTo>
                        <a:pt x="1087133" y="204787"/>
                      </a:lnTo>
                      <a:lnTo>
                        <a:pt x="1045936" y="169789"/>
                      </a:lnTo>
                      <a:lnTo>
                        <a:pt x="1005338" y="204187"/>
                      </a:lnTo>
                      <a:lnTo>
                        <a:pt x="915144" y="204187"/>
                      </a:lnTo>
                      <a:lnTo>
                        <a:pt x="1000539" y="131192"/>
                      </a:lnTo>
                      <a:lnTo>
                        <a:pt x="931743" y="72995"/>
                      </a:lnTo>
                      <a:lnTo>
                        <a:pt x="1024537" y="72995"/>
                      </a:lnTo>
                      <a:lnTo>
                        <a:pt x="1046536" y="91794"/>
                      </a:lnTo>
                      <a:lnTo>
                        <a:pt x="1088133" y="56196"/>
                      </a:lnTo>
                      <a:lnTo>
                        <a:pt x="930543" y="55996"/>
                      </a:lnTo>
                      <a:close/>
                      <a:moveTo>
                        <a:pt x="2214139" y="12199"/>
                      </a:moveTo>
                      <a:lnTo>
                        <a:pt x="2412727" y="12199"/>
                      </a:lnTo>
                      <a:lnTo>
                        <a:pt x="2394128" y="60796"/>
                      </a:lnTo>
                      <a:lnTo>
                        <a:pt x="2383529" y="60796"/>
                      </a:lnTo>
                      <a:lnTo>
                        <a:pt x="2383529" y="170589"/>
                      </a:lnTo>
                      <a:lnTo>
                        <a:pt x="2413527" y="170589"/>
                      </a:lnTo>
                      <a:lnTo>
                        <a:pt x="2395528" y="219386"/>
                      </a:lnTo>
                      <a:lnTo>
                        <a:pt x="2383529" y="219386"/>
                      </a:lnTo>
                      <a:lnTo>
                        <a:pt x="2383529" y="358178"/>
                      </a:lnTo>
                      <a:lnTo>
                        <a:pt x="2323932" y="385976"/>
                      </a:lnTo>
                      <a:lnTo>
                        <a:pt x="2323932" y="219386"/>
                      </a:lnTo>
                      <a:lnTo>
                        <a:pt x="2292934" y="219386"/>
                      </a:lnTo>
                      <a:lnTo>
                        <a:pt x="2292934" y="358178"/>
                      </a:lnTo>
                      <a:lnTo>
                        <a:pt x="2234538" y="386776"/>
                      </a:lnTo>
                      <a:lnTo>
                        <a:pt x="2234538" y="219386"/>
                      </a:lnTo>
                      <a:lnTo>
                        <a:pt x="2208739" y="219386"/>
                      </a:lnTo>
                      <a:lnTo>
                        <a:pt x="2208739" y="170589"/>
                      </a:lnTo>
                      <a:lnTo>
                        <a:pt x="2234538" y="170589"/>
                      </a:lnTo>
                      <a:lnTo>
                        <a:pt x="2234538" y="60796"/>
                      </a:lnTo>
                      <a:lnTo>
                        <a:pt x="2214139" y="60796"/>
                      </a:lnTo>
                      <a:close/>
                      <a:moveTo>
                        <a:pt x="2629313" y="11599"/>
                      </a:moveTo>
                      <a:cubicBezTo>
                        <a:pt x="2640913" y="11865"/>
                        <a:pt x="2649679" y="13732"/>
                        <a:pt x="2655612" y="17198"/>
                      </a:cubicBezTo>
                      <a:cubicBezTo>
                        <a:pt x="2661545" y="20665"/>
                        <a:pt x="2667578" y="27598"/>
                        <a:pt x="2673711" y="37997"/>
                      </a:cubicBezTo>
                      <a:lnTo>
                        <a:pt x="2813102" y="37997"/>
                      </a:lnTo>
                      <a:lnTo>
                        <a:pt x="2813102" y="113793"/>
                      </a:lnTo>
                      <a:lnTo>
                        <a:pt x="2749706" y="136191"/>
                      </a:lnTo>
                      <a:lnTo>
                        <a:pt x="2749706" y="87594"/>
                      </a:lnTo>
                      <a:lnTo>
                        <a:pt x="2510921" y="87594"/>
                      </a:lnTo>
                      <a:lnTo>
                        <a:pt x="2510921" y="119192"/>
                      </a:lnTo>
                      <a:lnTo>
                        <a:pt x="2448725" y="140791"/>
                      </a:lnTo>
                      <a:lnTo>
                        <a:pt x="2448725" y="37997"/>
                      </a:lnTo>
                      <a:lnTo>
                        <a:pt x="2595915" y="37997"/>
                      </a:lnTo>
                      <a:cubicBezTo>
                        <a:pt x="2597649" y="34531"/>
                        <a:pt x="2600749" y="29198"/>
                        <a:pt x="2605215" y="21998"/>
                      </a:cubicBezTo>
                      <a:cubicBezTo>
                        <a:pt x="2609681" y="14799"/>
                        <a:pt x="2617714" y="11332"/>
                        <a:pt x="2629313" y="11599"/>
                      </a:cubicBezTo>
                      <a:close/>
                      <a:moveTo>
                        <a:pt x="1266323" y="11399"/>
                      </a:moveTo>
                      <a:cubicBezTo>
                        <a:pt x="1272189" y="11399"/>
                        <a:pt x="1277989" y="12932"/>
                        <a:pt x="1283721" y="15999"/>
                      </a:cubicBezTo>
                      <a:cubicBezTo>
                        <a:pt x="1289454" y="19065"/>
                        <a:pt x="1293988" y="23498"/>
                        <a:pt x="1297321" y="29298"/>
                      </a:cubicBezTo>
                      <a:cubicBezTo>
                        <a:pt x="1300654" y="35097"/>
                        <a:pt x="1302354" y="41264"/>
                        <a:pt x="1302420" y="47797"/>
                      </a:cubicBezTo>
                      <a:cubicBezTo>
                        <a:pt x="1302487" y="54330"/>
                        <a:pt x="1300854" y="60462"/>
                        <a:pt x="1297521" y="66195"/>
                      </a:cubicBezTo>
                      <a:cubicBezTo>
                        <a:pt x="1294188" y="71795"/>
                        <a:pt x="1289721" y="76262"/>
                        <a:pt x="1284121" y="79595"/>
                      </a:cubicBezTo>
                      <a:cubicBezTo>
                        <a:pt x="1278522" y="82928"/>
                        <a:pt x="1272589" y="84528"/>
                        <a:pt x="1266323" y="84394"/>
                      </a:cubicBezTo>
                      <a:cubicBezTo>
                        <a:pt x="1259923" y="84394"/>
                        <a:pt x="1253890" y="82761"/>
                        <a:pt x="1248224" y="79495"/>
                      </a:cubicBezTo>
                      <a:cubicBezTo>
                        <a:pt x="1242557" y="76228"/>
                        <a:pt x="1238124" y="71795"/>
                        <a:pt x="1234924" y="66195"/>
                      </a:cubicBezTo>
                      <a:cubicBezTo>
                        <a:pt x="1231725" y="60596"/>
                        <a:pt x="1230191" y="54396"/>
                        <a:pt x="1230325" y="47597"/>
                      </a:cubicBezTo>
                      <a:cubicBezTo>
                        <a:pt x="1230325" y="41064"/>
                        <a:pt x="1231958" y="34931"/>
                        <a:pt x="1235224" y="29198"/>
                      </a:cubicBezTo>
                      <a:cubicBezTo>
                        <a:pt x="1238491" y="23465"/>
                        <a:pt x="1242991" y="19098"/>
                        <a:pt x="1248724" y="16099"/>
                      </a:cubicBezTo>
                      <a:cubicBezTo>
                        <a:pt x="1254457" y="13099"/>
                        <a:pt x="1260323" y="11532"/>
                        <a:pt x="1266323" y="11399"/>
                      </a:cubicBezTo>
                      <a:close/>
                      <a:moveTo>
                        <a:pt x="863547" y="9999"/>
                      </a:moveTo>
                      <a:cubicBezTo>
                        <a:pt x="869680" y="9999"/>
                        <a:pt x="875880" y="11665"/>
                        <a:pt x="882146" y="14999"/>
                      </a:cubicBezTo>
                      <a:cubicBezTo>
                        <a:pt x="888412" y="18332"/>
                        <a:pt x="893245" y="23065"/>
                        <a:pt x="896645" y="29198"/>
                      </a:cubicBezTo>
                      <a:cubicBezTo>
                        <a:pt x="900045" y="35331"/>
                        <a:pt x="901778" y="41864"/>
                        <a:pt x="901845" y="48797"/>
                      </a:cubicBezTo>
                      <a:cubicBezTo>
                        <a:pt x="901912" y="55729"/>
                        <a:pt x="900278" y="62062"/>
                        <a:pt x="896945" y="67795"/>
                      </a:cubicBezTo>
                      <a:cubicBezTo>
                        <a:pt x="893479" y="73662"/>
                        <a:pt x="888712" y="78328"/>
                        <a:pt x="882646" y="81795"/>
                      </a:cubicBezTo>
                      <a:cubicBezTo>
                        <a:pt x="876580" y="85261"/>
                        <a:pt x="870213" y="86994"/>
                        <a:pt x="863547" y="86994"/>
                      </a:cubicBezTo>
                      <a:cubicBezTo>
                        <a:pt x="856748" y="86994"/>
                        <a:pt x="850315" y="85261"/>
                        <a:pt x="844248" y="81795"/>
                      </a:cubicBezTo>
                      <a:cubicBezTo>
                        <a:pt x="838182" y="78328"/>
                        <a:pt x="833482" y="73695"/>
                        <a:pt x="830149" y="67895"/>
                      </a:cubicBezTo>
                      <a:cubicBezTo>
                        <a:pt x="826816" y="62096"/>
                        <a:pt x="825149" y="55663"/>
                        <a:pt x="825149" y="48597"/>
                      </a:cubicBezTo>
                      <a:cubicBezTo>
                        <a:pt x="825149" y="41797"/>
                        <a:pt x="826849" y="35331"/>
                        <a:pt x="830249" y="29198"/>
                      </a:cubicBezTo>
                      <a:cubicBezTo>
                        <a:pt x="833649" y="23065"/>
                        <a:pt x="838482" y="18332"/>
                        <a:pt x="844748" y="14999"/>
                      </a:cubicBezTo>
                      <a:cubicBezTo>
                        <a:pt x="851015" y="11665"/>
                        <a:pt x="857281" y="9999"/>
                        <a:pt x="863547" y="9999"/>
                      </a:cubicBezTo>
                      <a:close/>
                      <a:moveTo>
                        <a:pt x="3213152" y="8399"/>
                      </a:moveTo>
                      <a:lnTo>
                        <a:pt x="3196753" y="56796"/>
                      </a:lnTo>
                      <a:lnTo>
                        <a:pt x="3091960" y="68795"/>
                      </a:lnTo>
                      <a:lnTo>
                        <a:pt x="3091960" y="110393"/>
                      </a:lnTo>
                      <a:lnTo>
                        <a:pt x="3219752" y="110393"/>
                      </a:lnTo>
                      <a:lnTo>
                        <a:pt x="3198753" y="155190"/>
                      </a:lnTo>
                      <a:lnTo>
                        <a:pt x="3185354" y="155190"/>
                      </a:lnTo>
                      <a:lnTo>
                        <a:pt x="3185354" y="357578"/>
                      </a:lnTo>
                      <a:lnTo>
                        <a:pt x="3124958" y="385176"/>
                      </a:lnTo>
                      <a:lnTo>
                        <a:pt x="3124958" y="155190"/>
                      </a:lnTo>
                      <a:lnTo>
                        <a:pt x="3091960" y="155190"/>
                      </a:lnTo>
                      <a:lnTo>
                        <a:pt x="3091960" y="358978"/>
                      </a:lnTo>
                      <a:lnTo>
                        <a:pt x="3031763" y="386776"/>
                      </a:lnTo>
                      <a:lnTo>
                        <a:pt x="3031763" y="23598"/>
                      </a:lnTo>
                      <a:close/>
                      <a:moveTo>
                        <a:pt x="3029563" y="8399"/>
                      </a:moveTo>
                      <a:lnTo>
                        <a:pt x="3014365" y="56796"/>
                      </a:lnTo>
                      <a:lnTo>
                        <a:pt x="2916571" y="68795"/>
                      </a:lnTo>
                      <a:lnTo>
                        <a:pt x="2916171" y="101593"/>
                      </a:lnTo>
                      <a:lnTo>
                        <a:pt x="3017164" y="101593"/>
                      </a:lnTo>
                      <a:lnTo>
                        <a:pt x="3016964" y="216186"/>
                      </a:lnTo>
                      <a:lnTo>
                        <a:pt x="2957568" y="267983"/>
                      </a:lnTo>
                      <a:lnTo>
                        <a:pt x="2916171" y="268183"/>
                      </a:lnTo>
                      <a:lnTo>
                        <a:pt x="2916371" y="362977"/>
                      </a:lnTo>
                      <a:lnTo>
                        <a:pt x="2856374" y="390776"/>
                      </a:lnTo>
                      <a:lnTo>
                        <a:pt x="2856374" y="25798"/>
                      </a:lnTo>
                      <a:close/>
                      <a:moveTo>
                        <a:pt x="237985" y="7399"/>
                      </a:moveTo>
                      <a:lnTo>
                        <a:pt x="304781" y="7399"/>
                      </a:lnTo>
                      <a:lnTo>
                        <a:pt x="304781" y="133191"/>
                      </a:lnTo>
                      <a:lnTo>
                        <a:pt x="374777" y="133191"/>
                      </a:lnTo>
                      <a:lnTo>
                        <a:pt x="351178" y="182188"/>
                      </a:lnTo>
                      <a:lnTo>
                        <a:pt x="304781" y="182188"/>
                      </a:lnTo>
                      <a:lnTo>
                        <a:pt x="304781" y="361577"/>
                      </a:lnTo>
                      <a:lnTo>
                        <a:pt x="237985" y="388776"/>
                      </a:lnTo>
                      <a:lnTo>
                        <a:pt x="237985" y="182188"/>
                      </a:lnTo>
                      <a:lnTo>
                        <a:pt x="170789" y="182188"/>
                      </a:lnTo>
                      <a:lnTo>
                        <a:pt x="170789" y="133191"/>
                      </a:lnTo>
                      <a:lnTo>
                        <a:pt x="237985" y="133191"/>
                      </a:lnTo>
                      <a:close/>
                      <a:moveTo>
                        <a:pt x="590764" y="6099"/>
                      </a:moveTo>
                      <a:cubicBezTo>
                        <a:pt x="597963" y="6166"/>
                        <a:pt x="604963" y="7599"/>
                        <a:pt x="611762" y="10399"/>
                      </a:cubicBezTo>
                      <a:cubicBezTo>
                        <a:pt x="618562" y="13199"/>
                        <a:pt x="623162" y="16199"/>
                        <a:pt x="625562" y="19398"/>
                      </a:cubicBezTo>
                      <a:lnTo>
                        <a:pt x="631761" y="26998"/>
                      </a:lnTo>
                      <a:lnTo>
                        <a:pt x="772353" y="27198"/>
                      </a:lnTo>
                      <a:lnTo>
                        <a:pt x="772353" y="85794"/>
                      </a:lnTo>
                      <a:lnTo>
                        <a:pt x="705357" y="105993"/>
                      </a:lnTo>
                      <a:lnTo>
                        <a:pt x="705357" y="68595"/>
                      </a:lnTo>
                      <a:lnTo>
                        <a:pt x="477771" y="68595"/>
                      </a:lnTo>
                      <a:lnTo>
                        <a:pt x="477771" y="85194"/>
                      </a:lnTo>
                      <a:lnTo>
                        <a:pt x="410775" y="111393"/>
                      </a:lnTo>
                      <a:lnTo>
                        <a:pt x="410775" y="27198"/>
                      </a:lnTo>
                      <a:lnTo>
                        <a:pt x="547366" y="26998"/>
                      </a:lnTo>
                      <a:cubicBezTo>
                        <a:pt x="550166" y="23531"/>
                        <a:pt x="553066" y="20398"/>
                        <a:pt x="556066" y="17598"/>
                      </a:cubicBezTo>
                      <a:cubicBezTo>
                        <a:pt x="559066" y="14799"/>
                        <a:pt x="563799" y="12165"/>
                        <a:pt x="570265" y="9699"/>
                      </a:cubicBezTo>
                      <a:cubicBezTo>
                        <a:pt x="576731" y="7232"/>
                        <a:pt x="583564" y="6032"/>
                        <a:pt x="590764" y="6099"/>
                      </a:cubicBezTo>
                      <a:close/>
                      <a:moveTo>
                        <a:pt x="1451711" y="0"/>
                      </a:moveTo>
                      <a:cubicBezTo>
                        <a:pt x="1459444" y="0"/>
                        <a:pt x="1466877" y="2099"/>
                        <a:pt x="1474010" y="6299"/>
                      </a:cubicBezTo>
                      <a:cubicBezTo>
                        <a:pt x="1481143" y="10499"/>
                        <a:pt x="1486842" y="17265"/>
                        <a:pt x="1491109" y="26598"/>
                      </a:cubicBezTo>
                      <a:lnTo>
                        <a:pt x="1589503" y="26598"/>
                      </a:lnTo>
                      <a:lnTo>
                        <a:pt x="1589503" y="85794"/>
                      </a:lnTo>
                      <a:lnTo>
                        <a:pt x="1537906" y="102793"/>
                      </a:lnTo>
                      <a:lnTo>
                        <a:pt x="1537906" y="69595"/>
                      </a:lnTo>
                      <a:lnTo>
                        <a:pt x="1372316" y="69595"/>
                      </a:lnTo>
                      <a:lnTo>
                        <a:pt x="1372316" y="87394"/>
                      </a:lnTo>
                      <a:lnTo>
                        <a:pt x="1320519" y="104193"/>
                      </a:lnTo>
                      <a:lnTo>
                        <a:pt x="1320519" y="26598"/>
                      </a:lnTo>
                      <a:lnTo>
                        <a:pt x="1412114" y="26598"/>
                      </a:lnTo>
                      <a:cubicBezTo>
                        <a:pt x="1420913" y="8999"/>
                        <a:pt x="1434112" y="133"/>
                        <a:pt x="145171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迷你简菱心" panose="02010609000101010101" pitchFamily="49" charset="-122"/>
                    <a:ea typeface="迷你简菱心" panose="02010609000101010101" pitchFamily="49" charset="-122"/>
                    <a:cs typeface="+mn-cs"/>
                  </a:endParaRPr>
                </a:p>
              </p:txBody>
            </p:sp>
            <p:sp>
              <p:nvSpPr>
                <p:cNvPr id="91" name="椭圆 90">
                  <a:extLst>
                    <a:ext uri="{FF2B5EF4-FFF2-40B4-BE49-F238E27FC236}">
                      <a16:creationId xmlns:a16="http://schemas.microsoft.com/office/drawing/2014/main" xmlns="" id="{3455CCE2-DC19-40E9-876B-6787FF4E1542}"/>
                    </a:ext>
                  </a:extLst>
                </p:cNvPr>
                <p:cNvSpPr/>
                <p:nvPr/>
              </p:nvSpPr>
              <p:spPr>
                <a:xfrm>
                  <a:off x="6927850" y="2847975"/>
                  <a:ext cx="79375" cy="793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9" name="文本框 88">
                <a:extLst>
                  <a:ext uri="{FF2B5EF4-FFF2-40B4-BE49-F238E27FC236}">
                    <a16:creationId xmlns:a16="http://schemas.microsoft.com/office/drawing/2014/main" xmlns="" id="{2A8F4E39-CC28-4AFB-8CA5-F639287433E6}"/>
                  </a:ext>
                </a:extLst>
              </p:cNvPr>
              <p:cNvSpPr txBox="1"/>
              <p:nvPr/>
            </p:nvSpPr>
            <p:spPr>
              <a:xfrm>
                <a:off x="5019292" y="3591892"/>
                <a:ext cx="3000226" cy="109314"/>
              </a:xfrm>
              <a:custGeom>
                <a:avLst/>
                <a:gdLst/>
                <a:ahLst/>
                <a:cxnLst/>
                <a:rect l="l" t="t" r="r" b="b"/>
                <a:pathLst>
                  <a:path w="3000226" h="109314">
                    <a:moveTo>
                      <a:pt x="2914649" y="52313"/>
                    </a:moveTo>
                    <a:lnTo>
                      <a:pt x="3000226" y="52313"/>
                    </a:lnTo>
                    <a:lnTo>
                      <a:pt x="3000226" y="57001"/>
                    </a:lnTo>
                    <a:lnTo>
                      <a:pt x="2914649" y="57001"/>
                    </a:lnTo>
                    <a:close/>
                    <a:moveTo>
                      <a:pt x="0" y="52313"/>
                    </a:moveTo>
                    <a:lnTo>
                      <a:pt x="85576" y="52313"/>
                    </a:lnTo>
                    <a:lnTo>
                      <a:pt x="85576" y="57001"/>
                    </a:lnTo>
                    <a:lnTo>
                      <a:pt x="0" y="57001"/>
                    </a:lnTo>
                    <a:close/>
                    <a:moveTo>
                      <a:pt x="1150218" y="11460"/>
                    </a:moveTo>
                    <a:lnTo>
                      <a:pt x="1128117" y="74637"/>
                    </a:lnTo>
                    <a:lnTo>
                      <a:pt x="1172393" y="74637"/>
                    </a:lnTo>
                    <a:close/>
                    <a:moveTo>
                      <a:pt x="2423442" y="5953"/>
                    </a:moveTo>
                    <a:lnTo>
                      <a:pt x="2423442" y="103361"/>
                    </a:lnTo>
                    <a:lnTo>
                      <a:pt x="2442715" y="103361"/>
                    </a:lnTo>
                    <a:cubicBezTo>
                      <a:pt x="2456606" y="103361"/>
                      <a:pt x="2467446" y="98301"/>
                      <a:pt x="2475234" y="88181"/>
                    </a:cubicBezTo>
                    <a:cubicBezTo>
                      <a:pt x="2482130" y="79201"/>
                      <a:pt x="2485578" y="68064"/>
                      <a:pt x="2485578" y="54769"/>
                    </a:cubicBezTo>
                    <a:cubicBezTo>
                      <a:pt x="2485578" y="39489"/>
                      <a:pt x="2481783" y="27533"/>
                      <a:pt x="2474193" y="18901"/>
                    </a:cubicBezTo>
                    <a:cubicBezTo>
                      <a:pt x="2466602" y="10269"/>
                      <a:pt x="2456110" y="5953"/>
                      <a:pt x="2442715" y="5953"/>
                    </a:cubicBezTo>
                    <a:close/>
                    <a:moveTo>
                      <a:pt x="566142" y="5879"/>
                    </a:moveTo>
                    <a:lnTo>
                      <a:pt x="566142" y="55141"/>
                    </a:lnTo>
                    <a:lnTo>
                      <a:pt x="602009" y="55141"/>
                    </a:lnTo>
                    <a:cubicBezTo>
                      <a:pt x="608707" y="55141"/>
                      <a:pt x="614213" y="52536"/>
                      <a:pt x="618529" y="47327"/>
                    </a:cubicBezTo>
                    <a:cubicBezTo>
                      <a:pt x="622498" y="42515"/>
                      <a:pt x="624482" y="36884"/>
                      <a:pt x="624482" y="30435"/>
                    </a:cubicBezTo>
                    <a:cubicBezTo>
                      <a:pt x="624482" y="24036"/>
                      <a:pt x="622498" y="18455"/>
                      <a:pt x="618529" y="13692"/>
                    </a:cubicBezTo>
                    <a:cubicBezTo>
                      <a:pt x="614213" y="8483"/>
                      <a:pt x="608707" y="5879"/>
                      <a:pt x="602009" y="5879"/>
                    </a:cubicBezTo>
                    <a:close/>
                    <a:moveTo>
                      <a:pt x="2767310" y="4688"/>
                    </a:moveTo>
                    <a:cubicBezTo>
                      <a:pt x="2752328" y="4688"/>
                      <a:pt x="2741637" y="11137"/>
                      <a:pt x="2735237" y="24036"/>
                    </a:cubicBezTo>
                    <a:cubicBezTo>
                      <a:pt x="2731120" y="32370"/>
                      <a:pt x="2729061" y="42565"/>
                      <a:pt x="2729061" y="54620"/>
                    </a:cubicBezTo>
                    <a:cubicBezTo>
                      <a:pt x="2729061" y="69453"/>
                      <a:pt x="2731690" y="81062"/>
                      <a:pt x="2736949" y="89446"/>
                    </a:cubicBezTo>
                    <a:cubicBezTo>
                      <a:pt x="2743299" y="99566"/>
                      <a:pt x="2753419" y="104626"/>
                      <a:pt x="2767310" y="104626"/>
                    </a:cubicBezTo>
                    <a:cubicBezTo>
                      <a:pt x="2781250" y="104626"/>
                      <a:pt x="2791395" y="99566"/>
                      <a:pt x="2797745" y="89446"/>
                    </a:cubicBezTo>
                    <a:cubicBezTo>
                      <a:pt x="2803004" y="81062"/>
                      <a:pt x="2805633" y="69453"/>
                      <a:pt x="2805633" y="54620"/>
                    </a:cubicBezTo>
                    <a:cubicBezTo>
                      <a:pt x="2805633" y="42565"/>
                      <a:pt x="2803574" y="32370"/>
                      <a:pt x="2799457" y="24036"/>
                    </a:cubicBezTo>
                    <a:cubicBezTo>
                      <a:pt x="2793057" y="11137"/>
                      <a:pt x="2782341" y="4688"/>
                      <a:pt x="2767310" y="4688"/>
                    </a:cubicBezTo>
                    <a:close/>
                    <a:moveTo>
                      <a:pt x="405110" y="4688"/>
                    </a:moveTo>
                    <a:cubicBezTo>
                      <a:pt x="390128" y="4688"/>
                      <a:pt x="379437" y="11137"/>
                      <a:pt x="373037" y="24036"/>
                    </a:cubicBezTo>
                    <a:cubicBezTo>
                      <a:pt x="368920" y="32370"/>
                      <a:pt x="366861" y="42565"/>
                      <a:pt x="366861" y="54620"/>
                    </a:cubicBezTo>
                    <a:cubicBezTo>
                      <a:pt x="366861" y="69453"/>
                      <a:pt x="369490" y="81062"/>
                      <a:pt x="374749" y="89446"/>
                    </a:cubicBezTo>
                    <a:cubicBezTo>
                      <a:pt x="381099" y="99566"/>
                      <a:pt x="391219" y="104626"/>
                      <a:pt x="405110" y="104626"/>
                    </a:cubicBezTo>
                    <a:cubicBezTo>
                      <a:pt x="419050" y="104626"/>
                      <a:pt x="429195" y="99566"/>
                      <a:pt x="435545" y="89446"/>
                    </a:cubicBezTo>
                    <a:cubicBezTo>
                      <a:pt x="440804" y="81062"/>
                      <a:pt x="443433" y="69453"/>
                      <a:pt x="443433" y="54620"/>
                    </a:cubicBezTo>
                    <a:cubicBezTo>
                      <a:pt x="443433" y="42565"/>
                      <a:pt x="441374" y="32370"/>
                      <a:pt x="437257" y="24036"/>
                    </a:cubicBezTo>
                    <a:cubicBezTo>
                      <a:pt x="430857" y="11137"/>
                      <a:pt x="420141" y="4688"/>
                      <a:pt x="405110" y="4688"/>
                    </a:cubicBezTo>
                    <a:close/>
                    <a:moveTo>
                      <a:pt x="1304999" y="1339"/>
                    </a:moveTo>
                    <a:lnTo>
                      <a:pt x="1311547" y="1339"/>
                    </a:lnTo>
                    <a:cubicBezTo>
                      <a:pt x="1313284" y="1339"/>
                      <a:pt x="1314995" y="1910"/>
                      <a:pt x="1316682" y="3051"/>
                    </a:cubicBezTo>
                    <a:cubicBezTo>
                      <a:pt x="1318369" y="4142"/>
                      <a:pt x="1319534" y="5507"/>
                      <a:pt x="1320179" y="7144"/>
                    </a:cubicBezTo>
                    <a:lnTo>
                      <a:pt x="1360289" y="103361"/>
                    </a:lnTo>
                    <a:lnTo>
                      <a:pt x="1400323" y="7144"/>
                    </a:lnTo>
                    <a:cubicBezTo>
                      <a:pt x="1401018" y="5507"/>
                      <a:pt x="1402184" y="4142"/>
                      <a:pt x="1403821" y="3051"/>
                    </a:cubicBezTo>
                    <a:cubicBezTo>
                      <a:pt x="1405507" y="1910"/>
                      <a:pt x="1407219" y="1339"/>
                      <a:pt x="1408955" y="1339"/>
                    </a:cubicBezTo>
                    <a:lnTo>
                      <a:pt x="1415504" y="1339"/>
                    </a:lnTo>
                    <a:lnTo>
                      <a:pt x="1415504" y="6027"/>
                    </a:lnTo>
                    <a:lnTo>
                      <a:pt x="1408955" y="6027"/>
                    </a:lnTo>
                    <a:cubicBezTo>
                      <a:pt x="1408162" y="6027"/>
                      <a:pt x="1407343" y="6300"/>
                      <a:pt x="1406500" y="6846"/>
                    </a:cubicBezTo>
                    <a:lnTo>
                      <a:pt x="1406574" y="99194"/>
                    </a:lnTo>
                    <a:cubicBezTo>
                      <a:pt x="1406574" y="100285"/>
                      <a:pt x="1406872" y="101253"/>
                      <a:pt x="1407467" y="102096"/>
                    </a:cubicBezTo>
                    <a:cubicBezTo>
                      <a:pt x="1408013" y="102939"/>
                      <a:pt x="1408658" y="103361"/>
                      <a:pt x="1409402" y="103361"/>
                    </a:cubicBezTo>
                    <a:lnTo>
                      <a:pt x="1415504" y="103361"/>
                    </a:lnTo>
                    <a:lnTo>
                      <a:pt x="1415504" y="108049"/>
                    </a:lnTo>
                    <a:lnTo>
                      <a:pt x="1409402" y="108049"/>
                    </a:lnTo>
                    <a:cubicBezTo>
                      <a:pt x="1407368" y="108049"/>
                      <a:pt x="1405607" y="107181"/>
                      <a:pt x="1404118" y="105445"/>
                    </a:cubicBezTo>
                    <a:cubicBezTo>
                      <a:pt x="1402680" y="103708"/>
                      <a:pt x="1401960" y="101625"/>
                      <a:pt x="1401960" y="99194"/>
                    </a:cubicBezTo>
                    <a:lnTo>
                      <a:pt x="1401812" y="15627"/>
                    </a:lnTo>
                    <a:lnTo>
                      <a:pt x="1364233" y="106040"/>
                    </a:lnTo>
                    <a:cubicBezTo>
                      <a:pt x="1363340" y="108173"/>
                      <a:pt x="1362025" y="109240"/>
                      <a:pt x="1360289" y="109240"/>
                    </a:cubicBezTo>
                    <a:cubicBezTo>
                      <a:pt x="1358552" y="109240"/>
                      <a:pt x="1357238" y="108173"/>
                      <a:pt x="1356345" y="106040"/>
                    </a:cubicBezTo>
                    <a:lnTo>
                      <a:pt x="1318691" y="15627"/>
                    </a:lnTo>
                    <a:lnTo>
                      <a:pt x="1318542" y="99194"/>
                    </a:lnTo>
                    <a:cubicBezTo>
                      <a:pt x="1318542" y="101625"/>
                      <a:pt x="1317823" y="103708"/>
                      <a:pt x="1316384" y="105445"/>
                    </a:cubicBezTo>
                    <a:cubicBezTo>
                      <a:pt x="1314896" y="107181"/>
                      <a:pt x="1313135" y="108049"/>
                      <a:pt x="1311101" y="108049"/>
                    </a:cubicBezTo>
                    <a:lnTo>
                      <a:pt x="1304999" y="108049"/>
                    </a:lnTo>
                    <a:lnTo>
                      <a:pt x="1304999" y="103361"/>
                    </a:lnTo>
                    <a:lnTo>
                      <a:pt x="1311101" y="103361"/>
                    </a:lnTo>
                    <a:cubicBezTo>
                      <a:pt x="1311845" y="103361"/>
                      <a:pt x="1312490" y="102939"/>
                      <a:pt x="1313036" y="102096"/>
                    </a:cubicBezTo>
                    <a:cubicBezTo>
                      <a:pt x="1313631" y="101253"/>
                      <a:pt x="1313929" y="100285"/>
                      <a:pt x="1313929" y="99194"/>
                    </a:cubicBezTo>
                    <a:lnTo>
                      <a:pt x="1314003" y="6846"/>
                    </a:lnTo>
                    <a:cubicBezTo>
                      <a:pt x="1313160" y="6300"/>
                      <a:pt x="1312341" y="6027"/>
                      <a:pt x="1311547" y="6027"/>
                    </a:cubicBezTo>
                    <a:lnTo>
                      <a:pt x="1304999" y="6027"/>
                    </a:lnTo>
                    <a:close/>
                    <a:moveTo>
                      <a:pt x="2589386" y="1265"/>
                    </a:moveTo>
                    <a:lnTo>
                      <a:pt x="2595488" y="1265"/>
                    </a:lnTo>
                    <a:cubicBezTo>
                      <a:pt x="2597571" y="1265"/>
                      <a:pt x="2599357" y="2133"/>
                      <a:pt x="2600845" y="3869"/>
                    </a:cubicBezTo>
                    <a:cubicBezTo>
                      <a:pt x="2602284" y="5606"/>
                      <a:pt x="2603003" y="7689"/>
                      <a:pt x="2603003" y="10120"/>
                    </a:cubicBezTo>
                    <a:lnTo>
                      <a:pt x="2603003" y="99194"/>
                    </a:lnTo>
                    <a:cubicBezTo>
                      <a:pt x="2603003" y="100285"/>
                      <a:pt x="2603301" y="101253"/>
                      <a:pt x="2603896" y="102096"/>
                    </a:cubicBezTo>
                    <a:cubicBezTo>
                      <a:pt x="2604442" y="102939"/>
                      <a:pt x="2605112" y="103361"/>
                      <a:pt x="2605906" y="103361"/>
                    </a:cubicBezTo>
                    <a:lnTo>
                      <a:pt x="2612007" y="103361"/>
                    </a:lnTo>
                    <a:lnTo>
                      <a:pt x="2612007" y="108049"/>
                    </a:lnTo>
                    <a:lnTo>
                      <a:pt x="2605906" y="108049"/>
                    </a:lnTo>
                    <a:cubicBezTo>
                      <a:pt x="2603822" y="108049"/>
                      <a:pt x="2602036" y="107181"/>
                      <a:pt x="2600548" y="105445"/>
                    </a:cubicBezTo>
                    <a:cubicBezTo>
                      <a:pt x="2599109" y="103708"/>
                      <a:pt x="2598390" y="101625"/>
                      <a:pt x="2598390" y="99194"/>
                    </a:cubicBezTo>
                    <a:lnTo>
                      <a:pt x="2598390" y="10120"/>
                    </a:lnTo>
                    <a:cubicBezTo>
                      <a:pt x="2598390" y="8979"/>
                      <a:pt x="2598092" y="7987"/>
                      <a:pt x="2597497" y="7144"/>
                    </a:cubicBezTo>
                    <a:cubicBezTo>
                      <a:pt x="2596951" y="6300"/>
                      <a:pt x="2596281" y="5879"/>
                      <a:pt x="2595488" y="5879"/>
                    </a:cubicBezTo>
                    <a:lnTo>
                      <a:pt x="2589386" y="5879"/>
                    </a:lnTo>
                    <a:close/>
                    <a:moveTo>
                      <a:pt x="2409899" y="1265"/>
                    </a:moveTo>
                    <a:lnTo>
                      <a:pt x="2444129" y="1339"/>
                    </a:lnTo>
                    <a:cubicBezTo>
                      <a:pt x="2458516" y="1637"/>
                      <a:pt x="2469827" y="6598"/>
                      <a:pt x="2478062" y="16222"/>
                    </a:cubicBezTo>
                    <a:cubicBezTo>
                      <a:pt x="2486198" y="25747"/>
                      <a:pt x="2490266" y="38596"/>
                      <a:pt x="2490266" y="54769"/>
                    </a:cubicBezTo>
                    <a:cubicBezTo>
                      <a:pt x="2490266" y="70693"/>
                      <a:pt x="2485900" y="83567"/>
                      <a:pt x="2477169" y="93390"/>
                    </a:cubicBezTo>
                    <a:cubicBezTo>
                      <a:pt x="2468388" y="103163"/>
                      <a:pt x="2456904" y="108049"/>
                      <a:pt x="2442715" y="108049"/>
                    </a:cubicBezTo>
                    <a:lnTo>
                      <a:pt x="2409899" y="108049"/>
                    </a:lnTo>
                    <a:lnTo>
                      <a:pt x="2409899" y="103361"/>
                    </a:lnTo>
                    <a:lnTo>
                      <a:pt x="2418829" y="103361"/>
                    </a:lnTo>
                    <a:lnTo>
                      <a:pt x="2418829" y="5953"/>
                    </a:lnTo>
                    <a:lnTo>
                      <a:pt x="2409899" y="5953"/>
                    </a:lnTo>
                    <a:close/>
                    <a:moveTo>
                      <a:pt x="2219399" y="1265"/>
                    </a:moveTo>
                    <a:lnTo>
                      <a:pt x="2225278" y="1265"/>
                    </a:lnTo>
                    <a:cubicBezTo>
                      <a:pt x="2227262" y="1265"/>
                      <a:pt x="2228973" y="2133"/>
                      <a:pt x="2230412" y="3869"/>
                    </a:cubicBezTo>
                    <a:cubicBezTo>
                      <a:pt x="2231801" y="5606"/>
                      <a:pt x="2232496" y="7689"/>
                      <a:pt x="2232496" y="10120"/>
                    </a:cubicBezTo>
                    <a:lnTo>
                      <a:pt x="2232496" y="62954"/>
                    </a:lnTo>
                    <a:cubicBezTo>
                      <a:pt x="2232496" y="90636"/>
                      <a:pt x="2243087" y="104477"/>
                      <a:pt x="2264271" y="104477"/>
                    </a:cubicBezTo>
                    <a:cubicBezTo>
                      <a:pt x="2285404" y="104477"/>
                      <a:pt x="2295971" y="90636"/>
                      <a:pt x="2295971" y="62954"/>
                    </a:cubicBezTo>
                    <a:lnTo>
                      <a:pt x="2295971" y="10120"/>
                    </a:lnTo>
                    <a:cubicBezTo>
                      <a:pt x="2295971" y="7689"/>
                      <a:pt x="2296666" y="5606"/>
                      <a:pt x="2298055" y="3869"/>
                    </a:cubicBezTo>
                    <a:cubicBezTo>
                      <a:pt x="2299493" y="2133"/>
                      <a:pt x="2301205" y="1265"/>
                      <a:pt x="2303189" y="1265"/>
                    </a:cubicBezTo>
                    <a:lnTo>
                      <a:pt x="2309068" y="1265"/>
                    </a:lnTo>
                    <a:lnTo>
                      <a:pt x="2309068" y="5953"/>
                    </a:lnTo>
                    <a:lnTo>
                      <a:pt x="2303189" y="5953"/>
                    </a:lnTo>
                    <a:cubicBezTo>
                      <a:pt x="2302544" y="5953"/>
                      <a:pt x="2301974" y="6350"/>
                      <a:pt x="2301478" y="7144"/>
                    </a:cubicBezTo>
                    <a:cubicBezTo>
                      <a:pt x="2300882" y="7987"/>
                      <a:pt x="2300585" y="8979"/>
                      <a:pt x="2300585" y="10120"/>
                    </a:cubicBezTo>
                    <a:lnTo>
                      <a:pt x="2300585" y="62954"/>
                    </a:lnTo>
                    <a:cubicBezTo>
                      <a:pt x="2300585" y="78085"/>
                      <a:pt x="2297509" y="89570"/>
                      <a:pt x="2291357" y="97408"/>
                    </a:cubicBezTo>
                    <a:cubicBezTo>
                      <a:pt x="2285156" y="105246"/>
                      <a:pt x="2276127" y="109165"/>
                      <a:pt x="2264271" y="109165"/>
                    </a:cubicBezTo>
                    <a:cubicBezTo>
                      <a:pt x="2252364" y="109165"/>
                      <a:pt x="2243311" y="105246"/>
                      <a:pt x="2237109" y="97408"/>
                    </a:cubicBezTo>
                    <a:cubicBezTo>
                      <a:pt x="2230958" y="89570"/>
                      <a:pt x="2227882" y="78085"/>
                      <a:pt x="2227882" y="62954"/>
                    </a:cubicBezTo>
                    <a:lnTo>
                      <a:pt x="2227882" y="10120"/>
                    </a:lnTo>
                    <a:cubicBezTo>
                      <a:pt x="2227882" y="8979"/>
                      <a:pt x="2227584" y="7987"/>
                      <a:pt x="2226989" y="7144"/>
                    </a:cubicBezTo>
                    <a:cubicBezTo>
                      <a:pt x="2226493" y="6350"/>
                      <a:pt x="2225922" y="5953"/>
                      <a:pt x="2225278" y="5953"/>
                    </a:cubicBezTo>
                    <a:lnTo>
                      <a:pt x="2219399" y="5953"/>
                    </a:lnTo>
                    <a:close/>
                    <a:moveTo>
                      <a:pt x="2045419" y="1265"/>
                    </a:moveTo>
                    <a:lnTo>
                      <a:pt x="2104206" y="1265"/>
                    </a:lnTo>
                    <a:cubicBezTo>
                      <a:pt x="2106141" y="1265"/>
                      <a:pt x="2107803" y="1935"/>
                      <a:pt x="2109192" y="3274"/>
                    </a:cubicBezTo>
                    <a:cubicBezTo>
                      <a:pt x="2110531" y="4663"/>
                      <a:pt x="2111201" y="6325"/>
                      <a:pt x="2111201" y="8260"/>
                    </a:cubicBezTo>
                    <a:lnTo>
                      <a:pt x="2111201" y="14362"/>
                    </a:lnTo>
                    <a:lnTo>
                      <a:pt x="2106513" y="14362"/>
                    </a:lnTo>
                    <a:lnTo>
                      <a:pt x="2106513" y="8260"/>
                    </a:lnTo>
                    <a:cubicBezTo>
                      <a:pt x="2106513" y="7615"/>
                      <a:pt x="2106290" y="7069"/>
                      <a:pt x="2105843" y="6623"/>
                    </a:cubicBezTo>
                    <a:cubicBezTo>
                      <a:pt x="2105397" y="6176"/>
                      <a:pt x="2104851" y="5953"/>
                      <a:pt x="2104206" y="5953"/>
                    </a:cubicBezTo>
                    <a:lnTo>
                      <a:pt x="2077119" y="5953"/>
                    </a:lnTo>
                    <a:lnTo>
                      <a:pt x="2077119" y="108049"/>
                    </a:lnTo>
                    <a:lnTo>
                      <a:pt x="2072506" y="108049"/>
                    </a:lnTo>
                    <a:lnTo>
                      <a:pt x="2072506" y="5953"/>
                    </a:lnTo>
                    <a:lnTo>
                      <a:pt x="2045419" y="5953"/>
                    </a:lnTo>
                    <a:cubicBezTo>
                      <a:pt x="2044774" y="5953"/>
                      <a:pt x="2044228" y="6176"/>
                      <a:pt x="2043782" y="6623"/>
                    </a:cubicBezTo>
                    <a:cubicBezTo>
                      <a:pt x="2043335" y="7069"/>
                      <a:pt x="2043112" y="7615"/>
                      <a:pt x="2043112" y="8260"/>
                    </a:cubicBezTo>
                    <a:lnTo>
                      <a:pt x="2043112" y="14362"/>
                    </a:lnTo>
                    <a:lnTo>
                      <a:pt x="2038424" y="14362"/>
                    </a:lnTo>
                    <a:lnTo>
                      <a:pt x="2038424" y="8260"/>
                    </a:lnTo>
                    <a:cubicBezTo>
                      <a:pt x="2038424" y="6325"/>
                      <a:pt x="2039118" y="4663"/>
                      <a:pt x="2040507" y="3274"/>
                    </a:cubicBezTo>
                    <a:cubicBezTo>
                      <a:pt x="2041847" y="1935"/>
                      <a:pt x="2043484" y="1265"/>
                      <a:pt x="2045419" y="1265"/>
                    </a:cubicBezTo>
                    <a:close/>
                    <a:moveTo>
                      <a:pt x="1138684" y="1265"/>
                    </a:moveTo>
                    <a:lnTo>
                      <a:pt x="1145232" y="1265"/>
                    </a:lnTo>
                    <a:cubicBezTo>
                      <a:pt x="1147018" y="1265"/>
                      <a:pt x="1148729" y="1835"/>
                      <a:pt x="1150367" y="2976"/>
                    </a:cubicBezTo>
                    <a:cubicBezTo>
                      <a:pt x="1151954" y="4117"/>
                      <a:pt x="1153045" y="5531"/>
                      <a:pt x="1153641" y="7218"/>
                    </a:cubicBezTo>
                    <a:lnTo>
                      <a:pt x="1186383" y="100533"/>
                    </a:lnTo>
                    <a:cubicBezTo>
                      <a:pt x="1186631" y="101277"/>
                      <a:pt x="1187177" y="101922"/>
                      <a:pt x="1188020" y="102468"/>
                    </a:cubicBezTo>
                    <a:cubicBezTo>
                      <a:pt x="1188814" y="103063"/>
                      <a:pt x="1189607" y="103361"/>
                      <a:pt x="1190401" y="103361"/>
                    </a:cubicBezTo>
                    <a:lnTo>
                      <a:pt x="1197024" y="103361"/>
                    </a:lnTo>
                    <a:lnTo>
                      <a:pt x="1197024" y="108049"/>
                    </a:lnTo>
                    <a:lnTo>
                      <a:pt x="1190401" y="108049"/>
                    </a:lnTo>
                    <a:cubicBezTo>
                      <a:pt x="1188615" y="108049"/>
                      <a:pt x="1186929" y="107479"/>
                      <a:pt x="1185341" y="106338"/>
                    </a:cubicBezTo>
                    <a:cubicBezTo>
                      <a:pt x="1183704" y="105197"/>
                      <a:pt x="1182588" y="103783"/>
                      <a:pt x="1181993" y="102096"/>
                    </a:cubicBezTo>
                    <a:lnTo>
                      <a:pt x="1174030" y="79325"/>
                    </a:lnTo>
                    <a:lnTo>
                      <a:pt x="1126480" y="79325"/>
                    </a:lnTo>
                    <a:lnTo>
                      <a:pt x="1120006" y="97631"/>
                    </a:lnTo>
                    <a:cubicBezTo>
                      <a:pt x="1119063" y="100360"/>
                      <a:pt x="1117674" y="102741"/>
                      <a:pt x="1115838" y="104775"/>
                    </a:cubicBezTo>
                    <a:cubicBezTo>
                      <a:pt x="1113755" y="106958"/>
                      <a:pt x="1111671" y="108049"/>
                      <a:pt x="1109588" y="108049"/>
                    </a:cubicBezTo>
                    <a:lnTo>
                      <a:pt x="1103486" y="108049"/>
                    </a:lnTo>
                    <a:lnTo>
                      <a:pt x="1103486" y="103361"/>
                    </a:lnTo>
                    <a:lnTo>
                      <a:pt x="1109588" y="103361"/>
                    </a:lnTo>
                    <a:cubicBezTo>
                      <a:pt x="1110381" y="103361"/>
                      <a:pt x="1111373" y="102691"/>
                      <a:pt x="1112564" y="101352"/>
                    </a:cubicBezTo>
                    <a:cubicBezTo>
                      <a:pt x="1113904" y="99913"/>
                      <a:pt x="1114921" y="98177"/>
                      <a:pt x="1115615" y="96143"/>
                    </a:cubicBezTo>
                    <a:lnTo>
                      <a:pt x="1147018" y="6400"/>
                    </a:lnTo>
                    <a:cubicBezTo>
                      <a:pt x="1146423" y="6052"/>
                      <a:pt x="1145827" y="5879"/>
                      <a:pt x="1145232" y="5879"/>
                    </a:cubicBezTo>
                    <a:lnTo>
                      <a:pt x="1138684" y="5879"/>
                    </a:lnTo>
                    <a:close/>
                    <a:moveTo>
                      <a:pt x="933524" y="1265"/>
                    </a:moveTo>
                    <a:lnTo>
                      <a:pt x="997594" y="1265"/>
                    </a:lnTo>
                    <a:cubicBezTo>
                      <a:pt x="1000025" y="1265"/>
                      <a:pt x="1002109" y="1959"/>
                      <a:pt x="1003845" y="3349"/>
                    </a:cubicBezTo>
                    <a:cubicBezTo>
                      <a:pt x="1005581" y="4787"/>
                      <a:pt x="1006450" y="6524"/>
                      <a:pt x="1006450" y="8558"/>
                    </a:cubicBezTo>
                    <a:lnTo>
                      <a:pt x="1006450" y="14436"/>
                    </a:lnTo>
                    <a:lnTo>
                      <a:pt x="1001762" y="14436"/>
                    </a:lnTo>
                    <a:lnTo>
                      <a:pt x="1001762" y="8558"/>
                    </a:lnTo>
                    <a:cubicBezTo>
                      <a:pt x="1001762" y="7863"/>
                      <a:pt x="1001340" y="7243"/>
                      <a:pt x="1000497" y="6697"/>
                    </a:cubicBezTo>
                    <a:cubicBezTo>
                      <a:pt x="999653" y="6151"/>
                      <a:pt x="998686" y="5879"/>
                      <a:pt x="997594" y="5879"/>
                    </a:cubicBezTo>
                    <a:lnTo>
                      <a:pt x="947142" y="5879"/>
                    </a:lnTo>
                    <a:lnTo>
                      <a:pt x="947142" y="49485"/>
                    </a:lnTo>
                    <a:lnTo>
                      <a:pt x="995660" y="49485"/>
                    </a:lnTo>
                    <a:lnTo>
                      <a:pt x="995660" y="54173"/>
                    </a:lnTo>
                    <a:lnTo>
                      <a:pt x="947142" y="54173"/>
                    </a:lnTo>
                    <a:lnTo>
                      <a:pt x="947142" y="103361"/>
                    </a:lnTo>
                    <a:lnTo>
                      <a:pt x="997594" y="103361"/>
                    </a:lnTo>
                    <a:cubicBezTo>
                      <a:pt x="998686" y="103361"/>
                      <a:pt x="999653" y="103113"/>
                      <a:pt x="1000497" y="102617"/>
                    </a:cubicBezTo>
                    <a:cubicBezTo>
                      <a:pt x="1001340" y="102071"/>
                      <a:pt x="1001762" y="101451"/>
                      <a:pt x="1001762" y="100757"/>
                    </a:cubicBezTo>
                    <a:lnTo>
                      <a:pt x="1001762" y="94803"/>
                    </a:lnTo>
                    <a:lnTo>
                      <a:pt x="1006450" y="94803"/>
                    </a:lnTo>
                    <a:lnTo>
                      <a:pt x="1006450" y="100757"/>
                    </a:lnTo>
                    <a:cubicBezTo>
                      <a:pt x="1006450" y="102741"/>
                      <a:pt x="1005581" y="104452"/>
                      <a:pt x="1003845" y="105891"/>
                    </a:cubicBezTo>
                    <a:cubicBezTo>
                      <a:pt x="1002109" y="107330"/>
                      <a:pt x="1000025" y="108049"/>
                      <a:pt x="997594" y="108049"/>
                    </a:cubicBezTo>
                    <a:lnTo>
                      <a:pt x="933524" y="108049"/>
                    </a:lnTo>
                    <a:lnTo>
                      <a:pt x="933524" y="103361"/>
                    </a:lnTo>
                    <a:lnTo>
                      <a:pt x="942454" y="103361"/>
                    </a:lnTo>
                    <a:lnTo>
                      <a:pt x="942454" y="5879"/>
                    </a:lnTo>
                    <a:lnTo>
                      <a:pt x="933524" y="5879"/>
                    </a:lnTo>
                    <a:close/>
                    <a:moveTo>
                      <a:pt x="759544" y="1265"/>
                    </a:moveTo>
                    <a:lnTo>
                      <a:pt x="818331" y="1265"/>
                    </a:lnTo>
                    <a:cubicBezTo>
                      <a:pt x="820266" y="1265"/>
                      <a:pt x="821928" y="1935"/>
                      <a:pt x="823317" y="3274"/>
                    </a:cubicBezTo>
                    <a:cubicBezTo>
                      <a:pt x="824656" y="4663"/>
                      <a:pt x="825326" y="6325"/>
                      <a:pt x="825326" y="8260"/>
                    </a:cubicBezTo>
                    <a:lnTo>
                      <a:pt x="825326" y="14362"/>
                    </a:lnTo>
                    <a:lnTo>
                      <a:pt x="820638" y="14362"/>
                    </a:lnTo>
                    <a:lnTo>
                      <a:pt x="820638" y="8260"/>
                    </a:lnTo>
                    <a:cubicBezTo>
                      <a:pt x="820638" y="7615"/>
                      <a:pt x="820415" y="7069"/>
                      <a:pt x="819968" y="6623"/>
                    </a:cubicBezTo>
                    <a:cubicBezTo>
                      <a:pt x="819522" y="6176"/>
                      <a:pt x="818976" y="5953"/>
                      <a:pt x="818331" y="5953"/>
                    </a:cubicBezTo>
                    <a:lnTo>
                      <a:pt x="791244" y="5953"/>
                    </a:lnTo>
                    <a:lnTo>
                      <a:pt x="791244" y="108049"/>
                    </a:lnTo>
                    <a:lnTo>
                      <a:pt x="786631" y="108049"/>
                    </a:lnTo>
                    <a:lnTo>
                      <a:pt x="786631" y="5953"/>
                    </a:lnTo>
                    <a:lnTo>
                      <a:pt x="759544" y="5953"/>
                    </a:lnTo>
                    <a:cubicBezTo>
                      <a:pt x="758899" y="5953"/>
                      <a:pt x="758353" y="6176"/>
                      <a:pt x="757907" y="6623"/>
                    </a:cubicBezTo>
                    <a:cubicBezTo>
                      <a:pt x="757460" y="7069"/>
                      <a:pt x="757237" y="7615"/>
                      <a:pt x="757237" y="8260"/>
                    </a:cubicBezTo>
                    <a:lnTo>
                      <a:pt x="757237" y="14362"/>
                    </a:lnTo>
                    <a:lnTo>
                      <a:pt x="752549" y="14362"/>
                    </a:lnTo>
                    <a:lnTo>
                      <a:pt x="752549" y="8260"/>
                    </a:lnTo>
                    <a:cubicBezTo>
                      <a:pt x="752549" y="6325"/>
                      <a:pt x="753243" y="4663"/>
                      <a:pt x="754633" y="3274"/>
                    </a:cubicBezTo>
                    <a:cubicBezTo>
                      <a:pt x="755972" y="1935"/>
                      <a:pt x="757609" y="1265"/>
                      <a:pt x="759544" y="1265"/>
                    </a:cubicBezTo>
                    <a:close/>
                    <a:moveTo>
                      <a:pt x="552524" y="1265"/>
                    </a:moveTo>
                    <a:lnTo>
                      <a:pt x="602009" y="1265"/>
                    </a:lnTo>
                    <a:cubicBezTo>
                      <a:pt x="610096" y="1265"/>
                      <a:pt x="616743" y="4341"/>
                      <a:pt x="621952" y="10492"/>
                    </a:cubicBezTo>
                    <a:cubicBezTo>
                      <a:pt x="626764" y="16148"/>
                      <a:pt x="629170" y="22795"/>
                      <a:pt x="629170" y="30435"/>
                    </a:cubicBezTo>
                    <a:cubicBezTo>
                      <a:pt x="629170" y="38125"/>
                      <a:pt x="626764" y="44822"/>
                      <a:pt x="621952" y="50527"/>
                    </a:cubicBezTo>
                    <a:cubicBezTo>
                      <a:pt x="616743" y="56679"/>
                      <a:pt x="610096" y="59754"/>
                      <a:pt x="602009" y="59754"/>
                    </a:cubicBezTo>
                    <a:lnTo>
                      <a:pt x="601786" y="59754"/>
                    </a:lnTo>
                    <a:lnTo>
                      <a:pt x="627161" y="101650"/>
                    </a:lnTo>
                    <a:cubicBezTo>
                      <a:pt x="627856" y="102791"/>
                      <a:pt x="628898" y="103361"/>
                      <a:pt x="630287" y="103361"/>
                    </a:cubicBezTo>
                    <a:lnTo>
                      <a:pt x="638175" y="103361"/>
                    </a:lnTo>
                    <a:lnTo>
                      <a:pt x="638175" y="108049"/>
                    </a:lnTo>
                    <a:lnTo>
                      <a:pt x="630287" y="108049"/>
                    </a:lnTo>
                    <a:cubicBezTo>
                      <a:pt x="627161" y="108049"/>
                      <a:pt x="624805" y="106710"/>
                      <a:pt x="623217" y="104031"/>
                    </a:cubicBezTo>
                    <a:lnTo>
                      <a:pt x="596354" y="59754"/>
                    </a:lnTo>
                    <a:lnTo>
                      <a:pt x="566142" y="59754"/>
                    </a:lnTo>
                    <a:lnTo>
                      <a:pt x="566142" y="99194"/>
                    </a:lnTo>
                    <a:cubicBezTo>
                      <a:pt x="566142" y="101625"/>
                      <a:pt x="565398" y="103708"/>
                      <a:pt x="563909" y="105445"/>
                    </a:cubicBezTo>
                    <a:cubicBezTo>
                      <a:pt x="562471" y="107181"/>
                      <a:pt x="560709" y="108049"/>
                      <a:pt x="558626" y="108049"/>
                    </a:cubicBezTo>
                    <a:lnTo>
                      <a:pt x="552524" y="108049"/>
                    </a:lnTo>
                    <a:lnTo>
                      <a:pt x="552524" y="103361"/>
                    </a:lnTo>
                    <a:lnTo>
                      <a:pt x="558626" y="103361"/>
                    </a:lnTo>
                    <a:cubicBezTo>
                      <a:pt x="559370" y="103361"/>
                      <a:pt x="560015" y="102939"/>
                      <a:pt x="560561" y="102096"/>
                    </a:cubicBezTo>
                    <a:cubicBezTo>
                      <a:pt x="561156" y="101253"/>
                      <a:pt x="561454" y="100285"/>
                      <a:pt x="561454" y="99194"/>
                    </a:cubicBezTo>
                    <a:lnTo>
                      <a:pt x="561454" y="5879"/>
                    </a:lnTo>
                    <a:lnTo>
                      <a:pt x="552524" y="5879"/>
                    </a:lnTo>
                    <a:close/>
                    <a:moveTo>
                      <a:pt x="190574" y="1265"/>
                    </a:moveTo>
                    <a:lnTo>
                      <a:pt x="254644" y="1265"/>
                    </a:lnTo>
                    <a:cubicBezTo>
                      <a:pt x="257075" y="1265"/>
                      <a:pt x="259159" y="1959"/>
                      <a:pt x="260895" y="3349"/>
                    </a:cubicBezTo>
                    <a:cubicBezTo>
                      <a:pt x="262632" y="4787"/>
                      <a:pt x="263500" y="6524"/>
                      <a:pt x="263500" y="8558"/>
                    </a:cubicBezTo>
                    <a:lnTo>
                      <a:pt x="263500" y="14436"/>
                    </a:lnTo>
                    <a:lnTo>
                      <a:pt x="258812" y="14436"/>
                    </a:lnTo>
                    <a:lnTo>
                      <a:pt x="258812" y="8558"/>
                    </a:lnTo>
                    <a:cubicBezTo>
                      <a:pt x="258812" y="7863"/>
                      <a:pt x="258390" y="7243"/>
                      <a:pt x="257547" y="6697"/>
                    </a:cubicBezTo>
                    <a:cubicBezTo>
                      <a:pt x="256703" y="6151"/>
                      <a:pt x="255736" y="5879"/>
                      <a:pt x="254644" y="5879"/>
                    </a:cubicBezTo>
                    <a:lnTo>
                      <a:pt x="204192" y="5879"/>
                    </a:lnTo>
                    <a:lnTo>
                      <a:pt x="204192" y="49485"/>
                    </a:lnTo>
                    <a:lnTo>
                      <a:pt x="252710" y="49485"/>
                    </a:lnTo>
                    <a:lnTo>
                      <a:pt x="252710" y="54173"/>
                    </a:lnTo>
                    <a:lnTo>
                      <a:pt x="204192" y="54173"/>
                    </a:lnTo>
                    <a:lnTo>
                      <a:pt x="204192" y="99194"/>
                    </a:lnTo>
                    <a:cubicBezTo>
                      <a:pt x="204192" y="101625"/>
                      <a:pt x="203448" y="103708"/>
                      <a:pt x="201959" y="105445"/>
                    </a:cubicBezTo>
                    <a:cubicBezTo>
                      <a:pt x="200521" y="107181"/>
                      <a:pt x="198759" y="108049"/>
                      <a:pt x="196676" y="108049"/>
                    </a:cubicBezTo>
                    <a:lnTo>
                      <a:pt x="190574" y="108049"/>
                    </a:lnTo>
                    <a:lnTo>
                      <a:pt x="190574" y="103361"/>
                    </a:lnTo>
                    <a:lnTo>
                      <a:pt x="196676" y="103361"/>
                    </a:lnTo>
                    <a:cubicBezTo>
                      <a:pt x="197420" y="103361"/>
                      <a:pt x="198065" y="102939"/>
                      <a:pt x="198611" y="102096"/>
                    </a:cubicBezTo>
                    <a:cubicBezTo>
                      <a:pt x="199206" y="101253"/>
                      <a:pt x="199504" y="100285"/>
                      <a:pt x="199504" y="99194"/>
                    </a:cubicBezTo>
                    <a:lnTo>
                      <a:pt x="199504" y="5879"/>
                    </a:lnTo>
                    <a:lnTo>
                      <a:pt x="190574" y="5879"/>
                    </a:lnTo>
                    <a:close/>
                    <a:moveTo>
                      <a:pt x="1906339" y="74"/>
                    </a:moveTo>
                    <a:cubicBezTo>
                      <a:pt x="1911846" y="74"/>
                      <a:pt x="1917253" y="1563"/>
                      <a:pt x="1922561" y="4539"/>
                    </a:cubicBezTo>
                    <a:cubicBezTo>
                      <a:pt x="1925240" y="6027"/>
                      <a:pt x="1927423" y="7590"/>
                      <a:pt x="1929110" y="9227"/>
                    </a:cubicBezTo>
                    <a:cubicBezTo>
                      <a:pt x="1930499" y="10567"/>
                      <a:pt x="1931193" y="12179"/>
                      <a:pt x="1931193" y="14064"/>
                    </a:cubicBezTo>
                    <a:lnTo>
                      <a:pt x="1931193" y="22845"/>
                    </a:lnTo>
                    <a:lnTo>
                      <a:pt x="1926505" y="22845"/>
                    </a:lnTo>
                    <a:lnTo>
                      <a:pt x="1926505" y="14064"/>
                    </a:lnTo>
                    <a:cubicBezTo>
                      <a:pt x="1926505" y="13469"/>
                      <a:pt x="1926307" y="12973"/>
                      <a:pt x="1925910" y="12576"/>
                    </a:cubicBezTo>
                    <a:cubicBezTo>
                      <a:pt x="1920403" y="7367"/>
                      <a:pt x="1913880" y="4762"/>
                      <a:pt x="1906339" y="4762"/>
                    </a:cubicBezTo>
                    <a:cubicBezTo>
                      <a:pt x="1899344" y="4762"/>
                      <a:pt x="1893763" y="6077"/>
                      <a:pt x="1889596" y="8706"/>
                    </a:cubicBezTo>
                    <a:cubicBezTo>
                      <a:pt x="1884139" y="12179"/>
                      <a:pt x="1881410" y="17810"/>
                      <a:pt x="1881410" y="25598"/>
                    </a:cubicBezTo>
                    <a:cubicBezTo>
                      <a:pt x="1881410" y="31303"/>
                      <a:pt x="1883221" y="35892"/>
                      <a:pt x="1886843" y="39365"/>
                    </a:cubicBezTo>
                    <a:cubicBezTo>
                      <a:pt x="1890514" y="42887"/>
                      <a:pt x="1897310" y="46534"/>
                      <a:pt x="1907232" y="50304"/>
                    </a:cubicBezTo>
                    <a:cubicBezTo>
                      <a:pt x="1917600" y="54322"/>
                      <a:pt x="1924943" y="58092"/>
                      <a:pt x="1929259" y="61615"/>
                    </a:cubicBezTo>
                    <a:cubicBezTo>
                      <a:pt x="1935460" y="66576"/>
                      <a:pt x="1938560" y="72851"/>
                      <a:pt x="1938560" y="80442"/>
                    </a:cubicBezTo>
                    <a:cubicBezTo>
                      <a:pt x="1938560" y="89570"/>
                      <a:pt x="1935733" y="96614"/>
                      <a:pt x="1930077" y="101575"/>
                    </a:cubicBezTo>
                    <a:cubicBezTo>
                      <a:pt x="1924471" y="106586"/>
                      <a:pt x="1916558" y="109091"/>
                      <a:pt x="1906339" y="109091"/>
                    </a:cubicBezTo>
                    <a:cubicBezTo>
                      <a:pt x="1899443" y="109091"/>
                      <a:pt x="1892944" y="107280"/>
                      <a:pt x="1886843" y="103659"/>
                    </a:cubicBezTo>
                    <a:cubicBezTo>
                      <a:pt x="1883717" y="101823"/>
                      <a:pt x="1881261" y="99913"/>
                      <a:pt x="1879476" y="97929"/>
                    </a:cubicBezTo>
                    <a:cubicBezTo>
                      <a:pt x="1878186" y="96589"/>
                      <a:pt x="1877541" y="94977"/>
                      <a:pt x="1877541" y="93092"/>
                    </a:cubicBezTo>
                    <a:lnTo>
                      <a:pt x="1877541" y="84237"/>
                    </a:lnTo>
                    <a:lnTo>
                      <a:pt x="1882229" y="84237"/>
                    </a:lnTo>
                    <a:lnTo>
                      <a:pt x="1882229" y="93092"/>
                    </a:lnTo>
                    <a:cubicBezTo>
                      <a:pt x="1882229" y="93737"/>
                      <a:pt x="1882452" y="94307"/>
                      <a:pt x="1882899" y="94803"/>
                    </a:cubicBezTo>
                    <a:cubicBezTo>
                      <a:pt x="1889001" y="101203"/>
                      <a:pt x="1896814" y="104403"/>
                      <a:pt x="1906339" y="104403"/>
                    </a:cubicBezTo>
                    <a:cubicBezTo>
                      <a:pt x="1913483" y="104403"/>
                      <a:pt x="1919361" y="103014"/>
                      <a:pt x="1923975" y="100236"/>
                    </a:cubicBezTo>
                    <a:cubicBezTo>
                      <a:pt x="1930573" y="96267"/>
                      <a:pt x="1933872" y="89669"/>
                      <a:pt x="1933872" y="80442"/>
                    </a:cubicBezTo>
                    <a:cubicBezTo>
                      <a:pt x="1933872" y="74538"/>
                      <a:pt x="1931441" y="69577"/>
                      <a:pt x="1926580" y="65559"/>
                    </a:cubicBezTo>
                    <a:cubicBezTo>
                      <a:pt x="1922512" y="62136"/>
                      <a:pt x="1915492" y="58514"/>
                      <a:pt x="1905520" y="54694"/>
                    </a:cubicBezTo>
                    <a:cubicBezTo>
                      <a:pt x="1895202" y="50725"/>
                      <a:pt x="1888008" y="46856"/>
                      <a:pt x="1883940" y="43086"/>
                    </a:cubicBezTo>
                    <a:cubicBezTo>
                      <a:pt x="1879128" y="38621"/>
                      <a:pt x="1876722" y="32792"/>
                      <a:pt x="1876722" y="25598"/>
                    </a:cubicBezTo>
                    <a:cubicBezTo>
                      <a:pt x="1876722" y="17363"/>
                      <a:pt x="1879277" y="11038"/>
                      <a:pt x="1884387" y="6623"/>
                    </a:cubicBezTo>
                    <a:cubicBezTo>
                      <a:pt x="1889497" y="2257"/>
                      <a:pt x="1896814" y="74"/>
                      <a:pt x="1906339" y="74"/>
                    </a:cubicBezTo>
                    <a:close/>
                    <a:moveTo>
                      <a:pt x="2767310" y="0"/>
                    </a:moveTo>
                    <a:cubicBezTo>
                      <a:pt x="2784177" y="0"/>
                      <a:pt x="2796182" y="7044"/>
                      <a:pt x="2803326" y="21134"/>
                    </a:cubicBezTo>
                    <a:cubicBezTo>
                      <a:pt x="2807989" y="30262"/>
                      <a:pt x="2810321" y="41424"/>
                      <a:pt x="2810321" y="54620"/>
                    </a:cubicBezTo>
                    <a:cubicBezTo>
                      <a:pt x="2810321" y="72529"/>
                      <a:pt x="2806675" y="86122"/>
                      <a:pt x="2799382" y="95399"/>
                    </a:cubicBezTo>
                    <a:cubicBezTo>
                      <a:pt x="2792090" y="104676"/>
                      <a:pt x="2781399" y="109314"/>
                      <a:pt x="2767310" y="109314"/>
                    </a:cubicBezTo>
                    <a:cubicBezTo>
                      <a:pt x="2753270" y="109314"/>
                      <a:pt x="2742604" y="104676"/>
                      <a:pt x="2735312" y="95399"/>
                    </a:cubicBezTo>
                    <a:cubicBezTo>
                      <a:pt x="2728019" y="86122"/>
                      <a:pt x="2724373" y="72529"/>
                      <a:pt x="2724373" y="54620"/>
                    </a:cubicBezTo>
                    <a:cubicBezTo>
                      <a:pt x="2724373" y="41424"/>
                      <a:pt x="2726704" y="30262"/>
                      <a:pt x="2731368" y="21134"/>
                    </a:cubicBezTo>
                    <a:cubicBezTo>
                      <a:pt x="2738511" y="7044"/>
                      <a:pt x="2750492" y="0"/>
                      <a:pt x="2767310" y="0"/>
                    </a:cubicBezTo>
                    <a:close/>
                    <a:moveTo>
                      <a:pt x="405110" y="0"/>
                    </a:moveTo>
                    <a:cubicBezTo>
                      <a:pt x="421977" y="0"/>
                      <a:pt x="433982" y="7044"/>
                      <a:pt x="441126" y="21134"/>
                    </a:cubicBezTo>
                    <a:cubicBezTo>
                      <a:pt x="445789" y="30262"/>
                      <a:pt x="448121" y="41424"/>
                      <a:pt x="448121" y="54620"/>
                    </a:cubicBezTo>
                    <a:cubicBezTo>
                      <a:pt x="448121" y="72529"/>
                      <a:pt x="444475" y="86122"/>
                      <a:pt x="437182" y="95399"/>
                    </a:cubicBezTo>
                    <a:cubicBezTo>
                      <a:pt x="429890" y="104676"/>
                      <a:pt x="419199" y="109314"/>
                      <a:pt x="405110" y="109314"/>
                    </a:cubicBezTo>
                    <a:cubicBezTo>
                      <a:pt x="391070" y="109314"/>
                      <a:pt x="380404" y="104676"/>
                      <a:pt x="373112" y="95399"/>
                    </a:cubicBezTo>
                    <a:cubicBezTo>
                      <a:pt x="365819" y="86122"/>
                      <a:pt x="362173" y="72529"/>
                      <a:pt x="362173" y="54620"/>
                    </a:cubicBezTo>
                    <a:cubicBezTo>
                      <a:pt x="362173" y="41424"/>
                      <a:pt x="364504" y="30262"/>
                      <a:pt x="369168" y="21134"/>
                    </a:cubicBezTo>
                    <a:cubicBezTo>
                      <a:pt x="376311" y="7044"/>
                      <a:pt x="388292" y="0"/>
                      <a:pt x="40511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Espacio Novo Medium" panose="02000500000000000000" pitchFamily="2" charset="0"/>
                  <a:ea typeface="微软雅黑" panose="020B0503020204020204" pitchFamily="34" charset="-122"/>
                  <a:cs typeface="+mn-cs"/>
                </a:endParaRPr>
              </a:p>
            </p:txBody>
          </p:sp>
        </p:grpSp>
      </p:grpSp>
      <p:sp>
        <p:nvSpPr>
          <p:cNvPr id="94" name="PA-圆角矩形 23">
            <a:extLst>
              <a:ext uri="{FF2B5EF4-FFF2-40B4-BE49-F238E27FC236}">
                <a16:creationId xmlns:a16="http://schemas.microsoft.com/office/drawing/2014/main" xmlns="" id="{CF63EF9E-AAE3-46A1-8FEB-ECEDFAFBA1D7}"/>
              </a:ext>
            </a:extLst>
          </p:cNvPr>
          <p:cNvSpPr/>
          <p:nvPr>
            <p:custDataLst>
              <p:tags r:id="rId1"/>
            </p:custDataLst>
          </p:nvPr>
        </p:nvSpPr>
        <p:spPr>
          <a:xfrm>
            <a:off x="2609432" y="3296023"/>
            <a:ext cx="9938168" cy="265954"/>
          </a:xfrm>
          <a:prstGeom prst="roundRect">
            <a:avLst>
              <a:gd name="adj" fmla="val 50000"/>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5" name="PA-圆角矩形 24">
            <a:extLst>
              <a:ext uri="{FF2B5EF4-FFF2-40B4-BE49-F238E27FC236}">
                <a16:creationId xmlns:a16="http://schemas.microsoft.com/office/drawing/2014/main" xmlns="" id="{2D0DC0C5-8D9C-4E60-8457-FF47F98237BD}"/>
              </a:ext>
            </a:extLst>
          </p:cNvPr>
          <p:cNvSpPr/>
          <p:nvPr>
            <p:custDataLst>
              <p:tags r:id="rId2"/>
            </p:custDataLst>
          </p:nvPr>
        </p:nvSpPr>
        <p:spPr>
          <a:xfrm>
            <a:off x="5690108" y="3331884"/>
            <a:ext cx="811784" cy="194232"/>
          </a:xfrm>
          <a:prstGeom prst="roundRect">
            <a:avLst>
              <a:gd name="adj" fmla="val 50000"/>
            </a:avLst>
          </a:prstGeom>
          <a:solidFill>
            <a:srgbClr val="CEDBEA"/>
          </a:solidFill>
          <a:ln w="12700">
            <a:gradFill flip="none" rotWithShape="1">
              <a:gsLst>
                <a:gs pos="47000">
                  <a:srgbClr val="EAF0F7"/>
                </a:gs>
                <a:gs pos="86000">
                  <a:srgbClr val="8BA3BF">
                    <a:lumMod val="75000"/>
                    <a:lumOff val="25000"/>
                  </a:srgb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99" name="矩形: 圆角 98">
            <a:extLst>
              <a:ext uri="{FF2B5EF4-FFF2-40B4-BE49-F238E27FC236}">
                <a16:creationId xmlns:a16="http://schemas.microsoft.com/office/drawing/2014/main" xmlns="" id="{615229EA-10F8-46E9-A405-DD2EFFE9F28A}"/>
              </a:ext>
            </a:extLst>
          </p:cNvPr>
          <p:cNvSpPr/>
          <p:nvPr/>
        </p:nvSpPr>
        <p:spPr>
          <a:xfrm rot="2700000">
            <a:off x="456060" y="2427735"/>
            <a:ext cx="2002530" cy="2002530"/>
          </a:xfrm>
          <a:prstGeom prst="roundRect">
            <a:avLst/>
          </a:prstGeom>
          <a:gradFill flip="none" rotWithShape="1">
            <a:gsLst>
              <a:gs pos="0">
                <a:schemeClr val="accent1">
                  <a:lumMod val="6000"/>
                  <a:lumOff val="94000"/>
                </a:schemeClr>
              </a:gs>
              <a:gs pos="90000">
                <a:srgbClr val="E0EAF5"/>
              </a:gs>
            </a:gsLst>
            <a:lin ang="2700000" scaled="1"/>
            <a:tileRect/>
          </a:gradFill>
          <a:ln w="254000">
            <a:gradFill flip="none" rotWithShape="1">
              <a:gsLst>
                <a:gs pos="15000">
                  <a:schemeClr val="bg1">
                    <a:alpha val="94000"/>
                  </a:schemeClr>
                </a:gs>
                <a:gs pos="76000">
                  <a:srgbClr val="D4E1ED">
                    <a:lumMod val="75000"/>
                  </a:srgbClr>
                </a:gs>
              </a:gsLst>
              <a:lin ang="6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图形 100">
            <a:extLst>
              <a:ext uri="{FF2B5EF4-FFF2-40B4-BE49-F238E27FC236}">
                <a16:creationId xmlns:a16="http://schemas.microsoft.com/office/drawing/2014/main" xmlns="" id="{BBF5D552-BD57-4DAC-8368-B00487B143C5}"/>
              </a:ext>
            </a:extLst>
          </p:cNvPr>
          <p:cNvSpPr/>
          <p:nvPr/>
        </p:nvSpPr>
        <p:spPr>
          <a:xfrm>
            <a:off x="896002" y="2924383"/>
            <a:ext cx="1122646" cy="1122646"/>
          </a:xfrm>
          <a:custGeom>
            <a:avLst/>
            <a:gdLst>
              <a:gd name="connsiteX0" fmla="*/ 519190 w 1038380"/>
              <a:gd name="connsiteY0" fmla="*/ 1038381 h 1038380"/>
              <a:gd name="connsiteX1" fmla="*/ 0 w 1038380"/>
              <a:gd name="connsiteY1" fmla="*/ 519190 h 1038380"/>
              <a:gd name="connsiteX2" fmla="*/ 519190 w 1038380"/>
              <a:gd name="connsiteY2" fmla="*/ 0 h 1038380"/>
              <a:gd name="connsiteX3" fmla="*/ 1038381 w 1038380"/>
              <a:gd name="connsiteY3" fmla="*/ 519190 h 1038380"/>
              <a:gd name="connsiteX4" fmla="*/ 519190 w 1038380"/>
              <a:gd name="connsiteY4" fmla="*/ 1038381 h 1038380"/>
              <a:gd name="connsiteX5" fmla="*/ 519190 w 1038380"/>
              <a:gd name="connsiteY5" fmla="*/ 94398 h 1038380"/>
              <a:gd name="connsiteX6" fmla="*/ 94398 w 1038380"/>
              <a:gd name="connsiteY6" fmla="*/ 519190 h 1038380"/>
              <a:gd name="connsiteX7" fmla="*/ 519190 w 1038380"/>
              <a:gd name="connsiteY7" fmla="*/ 943983 h 1038380"/>
              <a:gd name="connsiteX8" fmla="*/ 943983 w 1038380"/>
              <a:gd name="connsiteY8" fmla="*/ 519190 h 1038380"/>
              <a:gd name="connsiteX9" fmla="*/ 519190 w 1038380"/>
              <a:gd name="connsiteY9" fmla="*/ 94398 h 1038380"/>
              <a:gd name="connsiteX10" fmla="*/ 707988 w 1038380"/>
              <a:gd name="connsiteY10" fmla="*/ 566389 h 1038380"/>
              <a:gd name="connsiteX11" fmla="*/ 600496 w 1038380"/>
              <a:gd name="connsiteY11" fmla="*/ 566389 h 1038380"/>
              <a:gd name="connsiteX12" fmla="*/ 519190 w 1038380"/>
              <a:gd name="connsiteY12" fmla="*/ 613588 h 1038380"/>
              <a:gd name="connsiteX13" fmla="*/ 424792 w 1038380"/>
              <a:gd name="connsiteY13" fmla="*/ 519190 h 1038380"/>
              <a:gd name="connsiteX14" fmla="*/ 471991 w 1038380"/>
              <a:gd name="connsiteY14" fmla="*/ 437885 h 1038380"/>
              <a:gd name="connsiteX15" fmla="*/ 471991 w 1038380"/>
              <a:gd name="connsiteY15" fmla="*/ 235995 h 1038380"/>
              <a:gd name="connsiteX16" fmla="*/ 519190 w 1038380"/>
              <a:gd name="connsiteY16" fmla="*/ 188796 h 1038380"/>
              <a:gd name="connsiteX17" fmla="*/ 566389 w 1038380"/>
              <a:gd name="connsiteY17" fmla="*/ 235995 h 1038380"/>
              <a:gd name="connsiteX18" fmla="*/ 566389 w 1038380"/>
              <a:gd name="connsiteY18" fmla="*/ 437885 h 1038380"/>
              <a:gd name="connsiteX19" fmla="*/ 600693 w 1038380"/>
              <a:gd name="connsiteY19" fmla="*/ 471991 h 1038380"/>
              <a:gd name="connsiteX20" fmla="*/ 707986 w 1038380"/>
              <a:gd name="connsiteY20" fmla="*/ 471991 h 1038380"/>
              <a:gd name="connsiteX21" fmla="*/ 755185 w 1038380"/>
              <a:gd name="connsiteY21" fmla="*/ 519190 h 1038380"/>
              <a:gd name="connsiteX22" fmla="*/ 707988 w 1038380"/>
              <a:gd name="connsiteY22" fmla="*/ 566389 h 103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8380" h="1038380">
                <a:moveTo>
                  <a:pt x="519190" y="1038381"/>
                </a:moveTo>
                <a:cubicBezTo>
                  <a:pt x="232451" y="1038381"/>
                  <a:pt x="0" y="805930"/>
                  <a:pt x="0" y="519190"/>
                </a:cubicBezTo>
                <a:cubicBezTo>
                  <a:pt x="0" y="232451"/>
                  <a:pt x="232452" y="0"/>
                  <a:pt x="519190" y="0"/>
                </a:cubicBezTo>
                <a:cubicBezTo>
                  <a:pt x="805929" y="0"/>
                  <a:pt x="1038381" y="232451"/>
                  <a:pt x="1038381" y="519190"/>
                </a:cubicBezTo>
                <a:cubicBezTo>
                  <a:pt x="1038381" y="805930"/>
                  <a:pt x="805930" y="1038381"/>
                  <a:pt x="519190" y="1038381"/>
                </a:cubicBezTo>
                <a:close/>
                <a:moveTo>
                  <a:pt x="519190" y="94398"/>
                </a:moveTo>
                <a:cubicBezTo>
                  <a:pt x="284583" y="94398"/>
                  <a:pt x="94398" y="284582"/>
                  <a:pt x="94398" y="519190"/>
                </a:cubicBezTo>
                <a:cubicBezTo>
                  <a:pt x="94398" y="753799"/>
                  <a:pt x="284582" y="943983"/>
                  <a:pt x="519190" y="943983"/>
                </a:cubicBezTo>
                <a:cubicBezTo>
                  <a:pt x="753799" y="943983"/>
                  <a:pt x="943983" y="753799"/>
                  <a:pt x="943983" y="519190"/>
                </a:cubicBezTo>
                <a:cubicBezTo>
                  <a:pt x="943983" y="284582"/>
                  <a:pt x="753799" y="94398"/>
                  <a:pt x="519190" y="94398"/>
                </a:cubicBezTo>
                <a:close/>
                <a:moveTo>
                  <a:pt x="707988" y="566389"/>
                </a:moveTo>
                <a:lnTo>
                  <a:pt x="600496" y="566389"/>
                </a:lnTo>
                <a:cubicBezTo>
                  <a:pt x="584146" y="594487"/>
                  <a:pt x="554042" y="613588"/>
                  <a:pt x="519190" y="613588"/>
                </a:cubicBezTo>
                <a:cubicBezTo>
                  <a:pt x="467055" y="613588"/>
                  <a:pt x="424792" y="571326"/>
                  <a:pt x="424792" y="519190"/>
                </a:cubicBezTo>
                <a:cubicBezTo>
                  <a:pt x="424792" y="484339"/>
                  <a:pt x="443894" y="454234"/>
                  <a:pt x="471991" y="437885"/>
                </a:cubicBezTo>
                <a:lnTo>
                  <a:pt x="471991" y="235995"/>
                </a:lnTo>
                <a:cubicBezTo>
                  <a:pt x="471991" y="209927"/>
                  <a:pt x="493122" y="188796"/>
                  <a:pt x="519190" y="188796"/>
                </a:cubicBezTo>
                <a:cubicBezTo>
                  <a:pt x="545259" y="188796"/>
                  <a:pt x="566389" y="209927"/>
                  <a:pt x="566389" y="235995"/>
                </a:cubicBezTo>
                <a:lnTo>
                  <a:pt x="566389" y="437885"/>
                </a:lnTo>
                <a:cubicBezTo>
                  <a:pt x="580556" y="446128"/>
                  <a:pt x="592368" y="457872"/>
                  <a:pt x="600693" y="471991"/>
                </a:cubicBezTo>
                <a:lnTo>
                  <a:pt x="707986" y="471991"/>
                </a:lnTo>
                <a:cubicBezTo>
                  <a:pt x="734055" y="471991"/>
                  <a:pt x="755185" y="493122"/>
                  <a:pt x="755185" y="519190"/>
                </a:cubicBezTo>
                <a:cubicBezTo>
                  <a:pt x="755187" y="545259"/>
                  <a:pt x="734055" y="566389"/>
                  <a:pt x="707988" y="566389"/>
                </a:cubicBezTo>
                <a:close/>
              </a:path>
            </a:pathLst>
          </a:custGeom>
          <a:gradFill flip="none" rotWithShape="1">
            <a:gsLst>
              <a:gs pos="100000">
                <a:srgbClr val="B8CEDB"/>
              </a:gs>
              <a:gs pos="0">
                <a:srgbClr val="D6E2EE"/>
              </a:gs>
            </a:gsLst>
            <a:lin ang="2700000" scaled="1"/>
            <a:tileRect/>
          </a:gradFill>
          <a:ln>
            <a:noFill/>
          </a:ln>
          <a:effectLst>
            <a:innerShdw blurRad="63500" dist="50800" dir="13500000">
              <a:srgbClr val="739EB9"/>
            </a:innerShdw>
          </a:effectLst>
        </p:spPr>
        <p:txBody>
          <a:bodyPr vert="horz" wrap="square" lIns="91440" tIns="45720" rIns="91440" bIns="45720" numCol="1" anchor="t" anchorCtr="0" compatLnSpc="1"/>
          <a:lstStyle/>
          <a:p>
            <a:endParaRPr lang="zh-CN" altLang="en-US"/>
          </a:p>
        </p:txBody>
      </p:sp>
      <p:sp>
        <p:nvSpPr>
          <p:cNvPr id="103" name="文本框 102">
            <a:extLst>
              <a:ext uri="{FF2B5EF4-FFF2-40B4-BE49-F238E27FC236}">
                <a16:creationId xmlns:a16="http://schemas.microsoft.com/office/drawing/2014/main" xmlns="" id="{19B68D59-14B8-45D4-BFCC-F7FFBCB8E854}"/>
              </a:ext>
            </a:extLst>
          </p:cNvPr>
          <p:cNvSpPr txBox="1"/>
          <p:nvPr/>
        </p:nvSpPr>
        <p:spPr>
          <a:xfrm>
            <a:off x="517128" y="462972"/>
            <a:ext cx="4172743" cy="76944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algn="l"/>
            <a:r>
              <a:rPr lang="zh-CN" altLang="en-US" dirty="0"/>
              <a:t>时间轴概述</a:t>
            </a:r>
          </a:p>
        </p:txBody>
      </p:sp>
      <p:sp>
        <p:nvSpPr>
          <p:cNvPr id="104" name="文本框 103">
            <a:extLst>
              <a:ext uri="{FF2B5EF4-FFF2-40B4-BE49-F238E27FC236}">
                <a16:creationId xmlns:a16="http://schemas.microsoft.com/office/drawing/2014/main" xmlns="" id="{7872F674-E130-46ED-8A95-8DBB92C1E4D9}"/>
              </a:ext>
            </a:extLst>
          </p:cNvPr>
          <p:cNvSpPr txBox="1"/>
          <p:nvPr/>
        </p:nvSpPr>
        <p:spPr>
          <a:xfrm>
            <a:off x="574675" y="1138277"/>
            <a:ext cx="4057650" cy="369332"/>
          </a:xfrm>
          <a:prstGeom prst="rect">
            <a:avLst/>
          </a:prstGeom>
          <a:noFill/>
        </p:spPr>
        <p:txBody>
          <a:bodyPr wrap="square" rtlCol="0">
            <a:spAutoFit/>
          </a:bodyPr>
          <a:lstStyle/>
          <a:p>
            <a:r>
              <a:rPr lang="en-US" altLang="zh-CN" cap="all" dirty="0">
                <a:solidFill>
                  <a:srgbClr val="51607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ADD YOUR TITLE</a:t>
            </a:r>
          </a:p>
        </p:txBody>
      </p:sp>
      <p:sp>
        <p:nvSpPr>
          <p:cNvPr id="101" name="PA-圆角矩形 23">
            <a:extLst>
              <a:ext uri="{FF2B5EF4-FFF2-40B4-BE49-F238E27FC236}">
                <a16:creationId xmlns:a16="http://schemas.microsoft.com/office/drawing/2014/main" xmlns="" id="{7F2813AF-BE3B-4BEF-B644-CB82C1118B87}"/>
              </a:ext>
            </a:extLst>
          </p:cNvPr>
          <p:cNvSpPr/>
          <p:nvPr>
            <p:custDataLst>
              <p:tags r:id="rId3"/>
            </p:custDataLst>
          </p:nvPr>
        </p:nvSpPr>
        <p:spPr>
          <a:xfrm>
            <a:off x="5857770" y="3191061"/>
            <a:ext cx="476459"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5" name="PA-圆角矩形 23">
            <a:extLst>
              <a:ext uri="{FF2B5EF4-FFF2-40B4-BE49-F238E27FC236}">
                <a16:creationId xmlns:a16="http://schemas.microsoft.com/office/drawing/2014/main" xmlns="" id="{DDB6006D-37E4-4F21-AC81-F68A0B9C4360}"/>
              </a:ext>
            </a:extLst>
          </p:cNvPr>
          <p:cNvSpPr/>
          <p:nvPr>
            <p:custDataLst>
              <p:tags r:id="rId4"/>
            </p:custDataLst>
          </p:nvPr>
        </p:nvSpPr>
        <p:spPr>
          <a:xfrm>
            <a:off x="9354499" y="3191061"/>
            <a:ext cx="475200" cy="475877"/>
          </a:xfrm>
          <a:prstGeom prst="ellipse">
            <a:avLst/>
          </a:prstGeom>
          <a:gradFill flip="none" rotWithShape="1">
            <a:gsLst>
              <a:gs pos="84000">
                <a:srgbClr val="DBE5F1"/>
              </a:gs>
              <a:gs pos="93000">
                <a:srgbClr val="DBE5F1">
                  <a:lumMod val="41000"/>
                  <a:lumOff val="59000"/>
                </a:srgbClr>
              </a:gs>
            </a:gsLst>
            <a:path path="shape">
              <a:fillToRect l="50000" t="50000" r="50000" b="50000"/>
            </a:path>
            <a:tileRect/>
          </a:gradFill>
          <a:ln w="12700">
            <a:gradFill>
              <a:gsLst>
                <a:gs pos="0">
                  <a:schemeClr val="bg1">
                    <a:alpha val="0"/>
                  </a:schemeClr>
                </a:gs>
                <a:gs pos="100000">
                  <a:srgbClr val="D9E4F0">
                    <a:lumMod val="21000"/>
                    <a:lumOff val="79000"/>
                  </a:srgbClr>
                </a:gs>
              </a:gsLst>
              <a:lin ang="5400000" scaled="1"/>
            </a:gradFill>
          </a:ln>
          <a:effectLst>
            <a:innerShdw blurRad="76200" dist="38100" dir="13500000">
              <a:srgbClr val="8BA3BF">
                <a:alpha val="9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p>
        </p:txBody>
      </p:sp>
      <p:sp>
        <p:nvSpPr>
          <p:cNvPr id="106" name="PA-椭圆 13">
            <a:extLst>
              <a:ext uri="{FF2B5EF4-FFF2-40B4-BE49-F238E27FC236}">
                <a16:creationId xmlns:a16="http://schemas.microsoft.com/office/drawing/2014/main" xmlns="" id="{E3F36FD4-E382-4811-B555-B0696106DBEE}"/>
              </a:ext>
            </a:extLst>
          </p:cNvPr>
          <p:cNvSpPr/>
          <p:nvPr>
            <p:custDataLst>
              <p:tags r:id="rId5"/>
            </p:custDataLst>
          </p:nvPr>
        </p:nvSpPr>
        <p:spPr>
          <a:xfrm>
            <a:off x="5902659" y="3235659"/>
            <a:ext cx="386681" cy="386681"/>
          </a:xfrm>
          <a:prstGeom prst="ellipse">
            <a:avLst/>
          </a:prstGeom>
          <a:gradFill>
            <a:gsLst>
              <a:gs pos="0">
                <a:srgbClr val="04DFFB"/>
              </a:gs>
              <a:gs pos="31000">
                <a:srgbClr val="00B0F0"/>
              </a:gs>
              <a:gs pos="79000">
                <a:srgbClr val="9340F5"/>
              </a:gs>
            </a:gsLst>
            <a:lin ang="2700000" scaled="1"/>
          </a:gradFill>
          <a:ln w="6350">
            <a:gradFill flip="none" rotWithShape="1">
              <a:gsLst>
                <a:gs pos="0">
                  <a:schemeClr val="accent1">
                    <a:alpha val="0"/>
                    <a:lumMod val="0"/>
                    <a:lumOff val="100000"/>
                  </a:schemeClr>
                </a:gs>
                <a:gs pos="100000">
                  <a:schemeClr val="bg1"/>
                </a:gs>
              </a:gsLst>
              <a:lin ang="2700000" scaled="1"/>
              <a:tileRect/>
            </a:gradFill>
          </a:ln>
          <a:effectLst>
            <a:innerShdw blurRad="25400" dist="25400" dir="135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圆角 107">
            <a:extLst>
              <a:ext uri="{FF2B5EF4-FFF2-40B4-BE49-F238E27FC236}">
                <a16:creationId xmlns:a16="http://schemas.microsoft.com/office/drawing/2014/main" xmlns="" id="{65D991D6-EAE3-442A-A43B-FE2B1CECAB49}"/>
              </a:ext>
            </a:extLst>
          </p:cNvPr>
          <p:cNvSpPr/>
          <p:nvPr/>
        </p:nvSpPr>
        <p:spPr>
          <a:xfrm>
            <a:off x="5027645" y="3886200"/>
            <a:ext cx="2136709" cy="876300"/>
          </a:xfrm>
          <a:prstGeom prst="roundRect">
            <a:avLst>
              <a:gd name="adj" fmla="val 49685"/>
            </a:avLst>
          </a:prstGeom>
          <a:solidFill>
            <a:srgbClr val="D4E0ED"/>
          </a:solidFill>
          <a:ln w="254000">
            <a:gradFill flip="none" rotWithShape="1">
              <a:gsLst>
                <a:gs pos="42000">
                  <a:schemeClr val="bg1">
                    <a:alpha val="68000"/>
                  </a:schemeClr>
                </a:gs>
                <a:gs pos="60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对话气泡: 圆角矩形 1">
            <a:extLst>
              <a:ext uri="{FF2B5EF4-FFF2-40B4-BE49-F238E27FC236}">
                <a16:creationId xmlns:a16="http://schemas.microsoft.com/office/drawing/2014/main" xmlns="" id="{A96BBB1C-F57C-40E8-8A21-3DEF7168FAD9}"/>
              </a:ext>
            </a:extLst>
          </p:cNvPr>
          <p:cNvSpPr/>
          <p:nvPr/>
        </p:nvSpPr>
        <p:spPr>
          <a:xfrm>
            <a:off x="4953000" y="723900"/>
            <a:ext cx="4635500" cy="2095500"/>
          </a:xfrm>
          <a:prstGeom prst="wedgeRoundRectCallout">
            <a:avLst>
              <a:gd name="adj1" fmla="val -25848"/>
              <a:gd name="adj2" fmla="val 68382"/>
              <a:gd name="adj3" fmla="val 16667"/>
            </a:avLst>
          </a:prstGeom>
          <a:gradFill flip="none" rotWithShape="1">
            <a:gsLst>
              <a:gs pos="0">
                <a:srgbClr val="D4E0ED">
                  <a:lumMod val="85000"/>
                  <a:lumOff val="15000"/>
                </a:srgbClr>
              </a:gs>
              <a:gs pos="100000">
                <a:srgbClr val="D4E0ED"/>
              </a:gs>
            </a:gsLst>
            <a:lin ang="5400000" scaled="1"/>
            <a:tileRect/>
          </a:gradFill>
          <a:ln w="254000">
            <a:gradFill flip="none" rotWithShape="1">
              <a:gsLst>
                <a:gs pos="37000">
                  <a:schemeClr val="bg1">
                    <a:alpha val="68000"/>
                  </a:schemeClr>
                </a:gs>
                <a:gs pos="53000">
                  <a:srgbClr val="D4E1ED">
                    <a:lumMod val="75000"/>
                  </a:srgbClr>
                </a:gs>
              </a:gsLst>
              <a:lin ang="4200000" scaled="0"/>
              <a:tileRect/>
            </a:grad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xmlns="" id="{DCF9C4A1-448F-4E5B-A73C-EF7C1FA4C2F7}"/>
              </a:ext>
            </a:extLst>
          </p:cNvPr>
          <p:cNvGrpSpPr/>
          <p:nvPr/>
        </p:nvGrpSpPr>
        <p:grpSpPr>
          <a:xfrm>
            <a:off x="5372100" y="1121426"/>
            <a:ext cx="1889209" cy="659662"/>
            <a:chOff x="1550945" y="4159448"/>
            <a:chExt cx="1889209" cy="659662"/>
          </a:xfrm>
        </p:grpSpPr>
        <p:sp>
          <p:nvSpPr>
            <p:cNvPr id="111" name="文本框 110">
              <a:extLst>
                <a:ext uri="{FF2B5EF4-FFF2-40B4-BE49-F238E27FC236}">
                  <a16:creationId xmlns:a16="http://schemas.microsoft.com/office/drawing/2014/main" xmlns="" id="{DFF64A93-0A34-420A-AD22-555468A36B11}"/>
                </a:ext>
              </a:extLst>
            </p:cNvPr>
            <p:cNvSpPr txBox="1"/>
            <p:nvPr/>
          </p:nvSpPr>
          <p:spPr>
            <a:xfrm>
              <a:off x="1550945" y="4159448"/>
              <a:ext cx="1889209" cy="400110"/>
            </a:xfrm>
            <a:prstGeom prst="rect">
              <a:avLst/>
            </a:prstGeom>
            <a:noFill/>
          </p:spPr>
          <p:txBody>
            <a:bodyPr wrap="square" rtlCol="0">
              <a:spAutoFit/>
            </a:bodyPr>
            <a:lstStyle>
              <a:defPPr>
                <a:defRPr lang="zh-CN"/>
              </a:defPPr>
              <a:lvl1pPr>
                <a:defRPr sz="6600">
                  <a:solidFill>
                    <a:srgbClr val="51607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000" dirty="0">
                  <a:effectLst>
                    <a:outerShdw blurRad="50800" dist="38100" dir="13500000" algn="br" rotWithShape="0">
                      <a:schemeClr val="bg1">
                        <a:alpha val="40000"/>
                      </a:schemeClr>
                    </a:outerShdw>
                  </a:effectLst>
                </a:rPr>
                <a:t>在此输入标题</a:t>
              </a:r>
            </a:p>
          </p:txBody>
        </p:sp>
        <p:sp>
          <p:nvSpPr>
            <p:cNvPr id="112" name="文本框 111">
              <a:extLst>
                <a:ext uri="{FF2B5EF4-FFF2-40B4-BE49-F238E27FC236}">
                  <a16:creationId xmlns:a16="http://schemas.microsoft.com/office/drawing/2014/main" xmlns="" id="{3AED3C9C-4615-49D3-A6C1-8664F5DC3142}"/>
                </a:ext>
              </a:extLst>
            </p:cNvPr>
            <p:cNvSpPr txBox="1"/>
            <p:nvPr/>
          </p:nvSpPr>
          <p:spPr>
            <a:xfrm>
              <a:off x="1559195" y="4511333"/>
              <a:ext cx="1872710" cy="307777"/>
            </a:xfrm>
            <a:prstGeom prst="rect">
              <a:avLst/>
            </a:prstGeom>
            <a:noFill/>
          </p:spPr>
          <p:txBody>
            <a:bodyPr wrap="square" rtlCol="0">
              <a:spAutoFit/>
            </a:bodyPr>
            <a:lstStyle/>
            <a:p>
              <a:r>
                <a:rPr lang="en-US" altLang="zh-CN" sz="1400" cap="all" dirty="0">
                  <a:solidFill>
                    <a:srgbClr val="516070"/>
                  </a:solidFill>
                  <a:latin typeface="+mj-ea"/>
                  <a:ea typeface="+mj-ea"/>
                  <a:cs typeface="阿里巴巴普惠体 L" panose="00020600040101010101" pitchFamily="18" charset="-122"/>
                </a:rPr>
                <a:t>ADD YOUR TITLE</a:t>
              </a:r>
            </a:p>
          </p:txBody>
        </p:sp>
      </p:grpSp>
      <p:sp>
        <p:nvSpPr>
          <p:cNvPr id="113" name="矩形 112">
            <a:extLst>
              <a:ext uri="{FF2B5EF4-FFF2-40B4-BE49-F238E27FC236}">
                <a16:creationId xmlns:a16="http://schemas.microsoft.com/office/drawing/2014/main" xmlns="" id="{8DC41A14-98D1-4053-AE72-FF1ABEE02792}"/>
              </a:ext>
            </a:extLst>
          </p:cNvPr>
          <p:cNvSpPr/>
          <p:nvPr/>
        </p:nvSpPr>
        <p:spPr>
          <a:xfrm>
            <a:off x="5372100" y="1788653"/>
            <a:ext cx="4254500" cy="574773"/>
          </a:xfrm>
          <a:prstGeom prst="rect">
            <a:avLst/>
          </a:prstGeom>
        </p:spPr>
        <p:txBody>
          <a:bodyPr wrap="square">
            <a:spAutoFit/>
          </a:bodyPr>
          <a:lstStyle/>
          <a:p>
            <a:pPr>
              <a:lnSpc>
                <a:spcPct val="150000"/>
              </a:lnSpc>
            </a:pP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This ppt template is a demonstration work by designer Ye </a:t>
            </a:r>
            <a:r>
              <a:rPr lang="en-US" altLang="zh-CN" sz="1100" dirty="0" err="1">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Hongze</a:t>
            </a:r>
            <a:r>
              <a:rPr lang="en-US" altLang="zh-CN" sz="1100" dirty="0">
                <a:solidFill>
                  <a:schemeClr val="tx1">
                    <a:lumMod val="65000"/>
                    <a:lumOff val="3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 focusing on the production of fashionable design</a:t>
            </a:r>
            <a:endParaRPr lang="zh-CN" altLang="en-US" sz="11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114" name="文本框 113">
            <a:extLst>
              <a:ext uri="{FF2B5EF4-FFF2-40B4-BE49-F238E27FC236}">
                <a16:creationId xmlns:a16="http://schemas.microsoft.com/office/drawing/2014/main" xmlns="" id="{EFEF396C-A43C-4EE3-B79E-36274E75DDCD}"/>
              </a:ext>
            </a:extLst>
          </p:cNvPr>
          <p:cNvSpPr txBox="1"/>
          <p:nvPr/>
        </p:nvSpPr>
        <p:spPr>
          <a:xfrm>
            <a:off x="5224264" y="3993572"/>
            <a:ext cx="1743472" cy="646331"/>
          </a:xfrm>
          <a:prstGeom prst="rect">
            <a:avLst/>
          </a:prstGeom>
          <a:noFill/>
          <a:ln>
            <a:noFill/>
          </a:ln>
          <a:effectLst>
            <a:outerShdw blurRad="50800" dist="38100" dir="2700000" algn="tl" rotWithShape="0">
              <a:srgbClr val="283C63">
                <a:alpha val="30000"/>
              </a:srgbClr>
            </a:outerShdw>
          </a:effectLst>
        </p:spPr>
        <p:txBody>
          <a:bodyPr wrap="square" rtlCol="0">
            <a:spAutoFit/>
          </a:bodyPr>
          <a:lstStyle>
            <a:defPPr>
              <a:defRPr lang="zh-CN"/>
            </a:defPPr>
            <a:lvl1pPr algn="ctr">
              <a:defRPr sz="4400">
                <a:solidFill>
                  <a:srgbClr val="516070"/>
                </a:solidFill>
                <a:effectLst>
                  <a:outerShdw blurRad="50800" dist="38100" dir="13500000" algn="br" rotWithShape="0">
                    <a:schemeClr val="bg1">
                      <a:alpha val="80000"/>
                    </a:scheme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t>2017</a:t>
            </a:r>
            <a:endParaRPr lang="zh-CN" altLang="en-US" sz="3600" dirty="0"/>
          </a:p>
        </p:txBody>
      </p:sp>
    </p:spTree>
    <p:extLst>
      <p:ext uri="{BB962C8B-B14F-4D97-AF65-F5344CB8AC3E}">
        <p14:creationId xmlns:p14="http://schemas.microsoft.com/office/powerpoint/2010/main" val="2743362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250" fill="hold"/>
                                        <p:tgtEl>
                                          <p:spTgt spid="106"/>
                                        </p:tgtEl>
                                        <p:attrNameLst>
                                          <p:attrName>ppt_w</p:attrName>
                                        </p:attrNameLst>
                                      </p:cBhvr>
                                      <p:tavLst>
                                        <p:tav tm="0">
                                          <p:val>
                                            <p:fltVal val="0"/>
                                          </p:val>
                                        </p:tav>
                                        <p:tav tm="100000">
                                          <p:val>
                                            <p:strVal val="#ppt_w"/>
                                          </p:val>
                                        </p:tav>
                                      </p:tavLst>
                                    </p:anim>
                                    <p:anim calcmode="lin" valueType="num">
                                      <p:cBhvr>
                                        <p:cTn id="8" dur="250" fill="hold"/>
                                        <p:tgtEl>
                                          <p:spTgt spid="106"/>
                                        </p:tgtEl>
                                        <p:attrNameLst>
                                          <p:attrName>ppt_h</p:attrName>
                                        </p:attrNameLst>
                                      </p:cBhvr>
                                      <p:tavLst>
                                        <p:tav tm="0">
                                          <p:val>
                                            <p:fltVal val="0"/>
                                          </p:val>
                                        </p:tav>
                                        <p:tav tm="100000">
                                          <p:val>
                                            <p:strVal val="#ppt_h"/>
                                          </p:val>
                                        </p:tav>
                                      </p:tavLst>
                                    </p:anim>
                                    <p:animEffect transition="in" filter="fade">
                                      <p:cBhvr>
                                        <p:cTn id="9" dur="2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PA" val="v5.2.9"/>
</p:tagLst>
</file>

<file path=ppt/tags/tag166.xml><?xml version="1.0" encoding="utf-8"?>
<p:tagLst xmlns:a="http://schemas.openxmlformats.org/drawingml/2006/main" xmlns:r="http://schemas.openxmlformats.org/officeDocument/2006/relationships" xmlns:p="http://schemas.openxmlformats.org/presentationml/2006/main">
  <p:tag name="PA" val="v5.2.9"/>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2.9"/>
</p:tagLst>
</file>

<file path=ppt/tags/tag187.xml><?xml version="1.0" encoding="utf-8"?>
<p:tagLst xmlns:a="http://schemas.openxmlformats.org/drawingml/2006/main" xmlns:r="http://schemas.openxmlformats.org/officeDocument/2006/relationships" xmlns:p="http://schemas.openxmlformats.org/presentationml/2006/main">
  <p:tag name="PA" val="v5.2.9"/>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5.2.9"/>
</p:tagLst>
</file>

<file path=ppt/tags/tag198.xml><?xml version="1.0" encoding="utf-8"?>
<p:tagLst xmlns:a="http://schemas.openxmlformats.org/drawingml/2006/main" xmlns:r="http://schemas.openxmlformats.org/officeDocument/2006/relationships" xmlns:p="http://schemas.openxmlformats.org/presentationml/2006/main">
  <p:tag name="PA" val="v5.2.9"/>
</p:tagLst>
</file>

<file path=ppt/tags/tag19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00.xml><?xml version="1.0" encoding="utf-8"?>
<p:tagLst xmlns:a="http://schemas.openxmlformats.org/drawingml/2006/main" xmlns:r="http://schemas.openxmlformats.org/officeDocument/2006/relationships" xmlns:p="http://schemas.openxmlformats.org/presentationml/2006/main">
  <p:tag name="PA" val="v5.2.9"/>
</p:tagLst>
</file>

<file path=ppt/tags/tag201.xml><?xml version="1.0" encoding="utf-8"?>
<p:tagLst xmlns:a="http://schemas.openxmlformats.org/drawingml/2006/main" xmlns:r="http://schemas.openxmlformats.org/officeDocument/2006/relationships" xmlns:p="http://schemas.openxmlformats.org/presentationml/2006/main">
  <p:tag name="PA" val="v5.2.9"/>
</p:tagLst>
</file>

<file path=ppt/tags/tag202.xml><?xml version="1.0" encoding="utf-8"?>
<p:tagLst xmlns:a="http://schemas.openxmlformats.org/drawingml/2006/main" xmlns:r="http://schemas.openxmlformats.org/officeDocument/2006/relationships" xmlns:p="http://schemas.openxmlformats.org/presentationml/2006/main">
  <p:tag name="PA" val="v5.2.9"/>
</p:tagLst>
</file>

<file path=ppt/tags/tag203.xml><?xml version="1.0" encoding="utf-8"?>
<p:tagLst xmlns:a="http://schemas.openxmlformats.org/drawingml/2006/main" xmlns:r="http://schemas.openxmlformats.org/officeDocument/2006/relationships" xmlns:p="http://schemas.openxmlformats.org/presentationml/2006/main">
  <p:tag name="PA" val="v5.2.9"/>
</p:tagLst>
</file>

<file path=ppt/tags/tag204.xml><?xml version="1.0" encoding="utf-8"?>
<p:tagLst xmlns:a="http://schemas.openxmlformats.org/drawingml/2006/main" xmlns:r="http://schemas.openxmlformats.org/officeDocument/2006/relationships" xmlns:p="http://schemas.openxmlformats.org/presentationml/2006/main">
  <p:tag name="PA" val="v5.2.9"/>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2.9"/>
</p:tagLst>
</file>

<file path=ppt/tags/tag213.xml><?xml version="1.0" encoding="utf-8"?>
<p:tagLst xmlns:a="http://schemas.openxmlformats.org/drawingml/2006/main" xmlns:r="http://schemas.openxmlformats.org/officeDocument/2006/relationships" xmlns:p="http://schemas.openxmlformats.org/presentationml/2006/main">
  <p:tag name="PA" val="v5.2.9"/>
</p:tagLst>
</file>

<file path=ppt/tags/tag214.xml><?xml version="1.0" encoding="utf-8"?>
<p:tagLst xmlns:a="http://schemas.openxmlformats.org/drawingml/2006/main" xmlns:r="http://schemas.openxmlformats.org/officeDocument/2006/relationships" xmlns:p="http://schemas.openxmlformats.org/presentationml/2006/main">
  <p:tag name="PA" val="v5.2.9"/>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A" val="v5.2.9"/>
</p:tagLst>
</file>

<file path=ppt/tags/tag219.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20.xml><?xml version="1.0" encoding="utf-8"?>
<p:tagLst xmlns:a="http://schemas.openxmlformats.org/drawingml/2006/main" xmlns:r="http://schemas.openxmlformats.org/officeDocument/2006/relationships" xmlns:p="http://schemas.openxmlformats.org/presentationml/2006/main">
  <p:tag name="PA" val="v5.2.9"/>
</p:tagLst>
</file>

<file path=ppt/tags/tag221.xml><?xml version="1.0" encoding="utf-8"?>
<p:tagLst xmlns:a="http://schemas.openxmlformats.org/drawingml/2006/main" xmlns:r="http://schemas.openxmlformats.org/officeDocument/2006/relationships" xmlns:p="http://schemas.openxmlformats.org/presentationml/2006/main">
  <p:tag name="PA" val="v5.2.9"/>
</p:tagLst>
</file>

<file path=ppt/tags/tag222.xml><?xml version="1.0" encoding="utf-8"?>
<p:tagLst xmlns:a="http://schemas.openxmlformats.org/drawingml/2006/main" xmlns:r="http://schemas.openxmlformats.org/officeDocument/2006/relationships" xmlns:p="http://schemas.openxmlformats.org/presentationml/2006/main">
  <p:tag name="PA" val="v5.2.9"/>
</p:tagLst>
</file>

<file path=ppt/tags/tag223.xml><?xml version="1.0" encoding="utf-8"?>
<p:tagLst xmlns:a="http://schemas.openxmlformats.org/drawingml/2006/main" xmlns:r="http://schemas.openxmlformats.org/officeDocument/2006/relationships" xmlns:p="http://schemas.openxmlformats.org/presentationml/2006/main">
  <p:tag name="PA" val="v5.2.9"/>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30.xml><?xml version="1.0" encoding="utf-8"?>
<p:tagLst xmlns:a="http://schemas.openxmlformats.org/drawingml/2006/main" xmlns:r="http://schemas.openxmlformats.org/officeDocument/2006/relationships" xmlns:p="http://schemas.openxmlformats.org/presentationml/2006/main">
  <p:tag name="PA" val="v5.2.9"/>
</p:tagLst>
</file>

<file path=ppt/tags/tag231.xml><?xml version="1.0" encoding="utf-8"?>
<p:tagLst xmlns:a="http://schemas.openxmlformats.org/drawingml/2006/main" xmlns:r="http://schemas.openxmlformats.org/officeDocument/2006/relationships" xmlns:p="http://schemas.openxmlformats.org/presentationml/2006/main">
  <p:tag name="PA" val="v5.2.9"/>
</p:tagLst>
</file>

<file path=ppt/tags/tag232.xml><?xml version="1.0" encoding="utf-8"?>
<p:tagLst xmlns:a="http://schemas.openxmlformats.org/drawingml/2006/main" xmlns:r="http://schemas.openxmlformats.org/officeDocument/2006/relationships" xmlns:p="http://schemas.openxmlformats.org/presentationml/2006/main">
  <p:tag name="PA" val="v5.2.9"/>
</p:tagLst>
</file>

<file path=ppt/tags/tag233.xml><?xml version="1.0" encoding="utf-8"?>
<p:tagLst xmlns:a="http://schemas.openxmlformats.org/drawingml/2006/main" xmlns:r="http://schemas.openxmlformats.org/officeDocument/2006/relationships" xmlns:p="http://schemas.openxmlformats.org/presentationml/2006/main">
  <p:tag name="PA" val="v5.2.9"/>
</p:tagLst>
</file>

<file path=ppt/tags/tag234.xml><?xml version="1.0" encoding="utf-8"?>
<p:tagLst xmlns:a="http://schemas.openxmlformats.org/drawingml/2006/main" xmlns:r="http://schemas.openxmlformats.org/officeDocument/2006/relationships" xmlns:p="http://schemas.openxmlformats.org/presentationml/2006/main">
  <p:tag name="PA" val="v5.2.9"/>
</p:tagLst>
</file>

<file path=ppt/tags/tag235.xml><?xml version="1.0" encoding="utf-8"?>
<p:tagLst xmlns:a="http://schemas.openxmlformats.org/drawingml/2006/main" xmlns:r="http://schemas.openxmlformats.org/officeDocument/2006/relationships" xmlns:p="http://schemas.openxmlformats.org/presentationml/2006/main">
  <p:tag name="PA" val="v5.2.9"/>
</p:tagLst>
</file>

<file path=ppt/tags/tag236.xml><?xml version="1.0" encoding="utf-8"?>
<p:tagLst xmlns:a="http://schemas.openxmlformats.org/drawingml/2006/main" xmlns:r="http://schemas.openxmlformats.org/officeDocument/2006/relationships" xmlns:p="http://schemas.openxmlformats.org/presentationml/2006/main">
  <p:tag name="PA" val="v5.2.9"/>
</p:tagLst>
</file>

<file path=ppt/tags/tag237.xml><?xml version="1.0" encoding="utf-8"?>
<p:tagLst xmlns:a="http://schemas.openxmlformats.org/drawingml/2006/main" xmlns:r="http://schemas.openxmlformats.org/officeDocument/2006/relationships" xmlns:p="http://schemas.openxmlformats.org/presentationml/2006/main">
  <p:tag name="PA" val="v5.2.9"/>
</p:tagLst>
</file>

<file path=ppt/tags/tag238.xml><?xml version="1.0" encoding="utf-8"?>
<p:tagLst xmlns:a="http://schemas.openxmlformats.org/drawingml/2006/main" xmlns:r="http://schemas.openxmlformats.org/officeDocument/2006/relationships" xmlns:p="http://schemas.openxmlformats.org/presentationml/2006/main">
  <p:tag name="PA" val="v5.2.9"/>
</p:tagLst>
</file>

<file path=ppt/tags/tag239.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40.xml><?xml version="1.0" encoding="utf-8"?>
<p:tagLst xmlns:a="http://schemas.openxmlformats.org/drawingml/2006/main" xmlns:r="http://schemas.openxmlformats.org/officeDocument/2006/relationships" xmlns:p="http://schemas.openxmlformats.org/presentationml/2006/main">
  <p:tag name="PA" val="v5.2.9"/>
</p:tagLst>
</file>

<file path=ppt/tags/tag241.xml><?xml version="1.0" encoding="utf-8"?>
<p:tagLst xmlns:a="http://schemas.openxmlformats.org/drawingml/2006/main" xmlns:r="http://schemas.openxmlformats.org/officeDocument/2006/relationships" xmlns:p="http://schemas.openxmlformats.org/presentationml/2006/main">
  <p:tag name="PA" val="v5.2.9"/>
</p:tagLst>
</file>

<file path=ppt/tags/tag242.xml><?xml version="1.0" encoding="utf-8"?>
<p:tagLst xmlns:a="http://schemas.openxmlformats.org/drawingml/2006/main" xmlns:r="http://schemas.openxmlformats.org/officeDocument/2006/relationships" xmlns:p="http://schemas.openxmlformats.org/presentationml/2006/main">
  <p:tag name="PA" val="v5.2.9"/>
</p:tagLst>
</file>

<file path=ppt/tags/tag243.xml><?xml version="1.0" encoding="utf-8"?>
<p:tagLst xmlns:a="http://schemas.openxmlformats.org/drawingml/2006/main" xmlns:r="http://schemas.openxmlformats.org/officeDocument/2006/relationships" xmlns:p="http://schemas.openxmlformats.org/presentationml/2006/main">
  <p:tag name="PA" val="v5.2.9"/>
</p:tagLst>
</file>

<file path=ppt/tags/tag244.xml><?xml version="1.0" encoding="utf-8"?>
<p:tagLst xmlns:a="http://schemas.openxmlformats.org/drawingml/2006/main" xmlns:r="http://schemas.openxmlformats.org/officeDocument/2006/relationships" xmlns:p="http://schemas.openxmlformats.org/presentationml/2006/main">
  <p:tag name="PA" val="v5.2.9"/>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66.xml><?xml version="1.0" encoding="utf-8"?>
<p:tagLst xmlns:a="http://schemas.openxmlformats.org/drawingml/2006/main" xmlns:r="http://schemas.openxmlformats.org/officeDocument/2006/relationships" xmlns:p="http://schemas.openxmlformats.org/presentationml/2006/main">
  <p:tag name="PA" val="v5.2.9"/>
</p:tagLst>
</file>

<file path=ppt/tags/tag267.xml><?xml version="1.0" encoding="utf-8"?>
<p:tagLst xmlns:a="http://schemas.openxmlformats.org/drawingml/2006/main" xmlns:r="http://schemas.openxmlformats.org/officeDocument/2006/relationships" xmlns:p="http://schemas.openxmlformats.org/presentationml/2006/main">
  <p:tag name="PA" val="v5.2.9"/>
</p:tagLst>
</file>

<file path=ppt/tags/tag268.xml><?xml version="1.0" encoding="utf-8"?>
<p:tagLst xmlns:a="http://schemas.openxmlformats.org/drawingml/2006/main" xmlns:r="http://schemas.openxmlformats.org/officeDocument/2006/relationships" xmlns:p="http://schemas.openxmlformats.org/presentationml/2006/main">
  <p:tag name="PA" val="v5.2.9"/>
</p:tagLst>
</file>

<file path=ppt/tags/tag269.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70.xml><?xml version="1.0" encoding="utf-8"?>
<p:tagLst xmlns:a="http://schemas.openxmlformats.org/drawingml/2006/main" xmlns:r="http://schemas.openxmlformats.org/officeDocument/2006/relationships" xmlns:p="http://schemas.openxmlformats.org/presentationml/2006/main">
  <p:tag name="PA" val="v5.2.9"/>
</p:tagLst>
</file>

<file path=ppt/tags/tag271.xml><?xml version="1.0" encoding="utf-8"?>
<p:tagLst xmlns:a="http://schemas.openxmlformats.org/drawingml/2006/main" xmlns:r="http://schemas.openxmlformats.org/officeDocument/2006/relationships" xmlns:p="http://schemas.openxmlformats.org/presentationml/2006/main">
  <p:tag name="PA" val="v5.2.9"/>
</p:tagLst>
</file>

<file path=ppt/tags/tag272.xml><?xml version="1.0" encoding="utf-8"?>
<p:tagLst xmlns:a="http://schemas.openxmlformats.org/drawingml/2006/main" xmlns:r="http://schemas.openxmlformats.org/officeDocument/2006/relationships" xmlns:p="http://schemas.openxmlformats.org/presentationml/2006/main">
  <p:tag name="PA" val="v5.2.9"/>
</p:tagLst>
</file>

<file path=ppt/tags/tag273.xml><?xml version="1.0" encoding="utf-8"?>
<p:tagLst xmlns:a="http://schemas.openxmlformats.org/drawingml/2006/main" xmlns:r="http://schemas.openxmlformats.org/officeDocument/2006/relationships" xmlns:p="http://schemas.openxmlformats.org/presentationml/2006/main">
  <p:tag name="PA" val="v5.2.9"/>
</p:tagLst>
</file>

<file path=ppt/tags/tag274.xml><?xml version="1.0" encoding="utf-8"?>
<p:tagLst xmlns:a="http://schemas.openxmlformats.org/drawingml/2006/main" xmlns:r="http://schemas.openxmlformats.org/officeDocument/2006/relationships" xmlns:p="http://schemas.openxmlformats.org/presentationml/2006/main">
  <p:tag name="PA" val="v5.2.9"/>
</p:tagLst>
</file>

<file path=ppt/tags/tag275.xml><?xml version="1.0" encoding="utf-8"?>
<p:tagLst xmlns:a="http://schemas.openxmlformats.org/drawingml/2006/main" xmlns:r="http://schemas.openxmlformats.org/officeDocument/2006/relationships" xmlns:p="http://schemas.openxmlformats.org/presentationml/2006/main">
  <p:tag name="PA" val="v5.2.9"/>
</p:tagLst>
</file>

<file path=ppt/tags/tag276.xml><?xml version="1.0" encoding="utf-8"?>
<p:tagLst xmlns:a="http://schemas.openxmlformats.org/drawingml/2006/main" xmlns:r="http://schemas.openxmlformats.org/officeDocument/2006/relationships" xmlns:p="http://schemas.openxmlformats.org/presentationml/2006/main">
  <p:tag name="PA" val="v5.2.9"/>
</p:tagLst>
</file>

<file path=ppt/tags/tag277.xml><?xml version="1.0" encoding="utf-8"?>
<p:tagLst xmlns:a="http://schemas.openxmlformats.org/drawingml/2006/main" xmlns:r="http://schemas.openxmlformats.org/officeDocument/2006/relationships" xmlns:p="http://schemas.openxmlformats.org/presentationml/2006/main">
  <p:tag name="PA" val="v5.2.9"/>
</p:tagLst>
</file>

<file path=ppt/tags/tag278.xml><?xml version="1.0" encoding="utf-8"?>
<p:tagLst xmlns:a="http://schemas.openxmlformats.org/drawingml/2006/main" xmlns:r="http://schemas.openxmlformats.org/officeDocument/2006/relationships" xmlns:p="http://schemas.openxmlformats.org/presentationml/2006/main">
  <p:tag name="PA" val="v5.2.9"/>
</p:tagLst>
</file>

<file path=ppt/tags/tag279.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80.xml><?xml version="1.0" encoding="utf-8"?>
<p:tagLst xmlns:a="http://schemas.openxmlformats.org/drawingml/2006/main" xmlns:r="http://schemas.openxmlformats.org/officeDocument/2006/relationships" xmlns:p="http://schemas.openxmlformats.org/presentationml/2006/main">
  <p:tag name="PA" val="v5.2.9"/>
</p:tagLst>
</file>

<file path=ppt/tags/tag281.xml><?xml version="1.0" encoding="utf-8"?>
<p:tagLst xmlns:a="http://schemas.openxmlformats.org/drawingml/2006/main" xmlns:r="http://schemas.openxmlformats.org/officeDocument/2006/relationships" xmlns:p="http://schemas.openxmlformats.org/presentationml/2006/main">
  <p:tag name="PA" val="v5.2.9"/>
</p:tagLst>
</file>

<file path=ppt/tags/tag282.xml><?xml version="1.0" encoding="utf-8"?>
<p:tagLst xmlns:a="http://schemas.openxmlformats.org/drawingml/2006/main" xmlns:r="http://schemas.openxmlformats.org/officeDocument/2006/relationships" xmlns:p="http://schemas.openxmlformats.org/presentationml/2006/main">
  <p:tag name="PA" val="v5.2.9"/>
</p:tagLst>
</file>

<file path=ppt/tags/tag283.xml><?xml version="1.0" encoding="utf-8"?>
<p:tagLst xmlns:a="http://schemas.openxmlformats.org/drawingml/2006/main" xmlns:r="http://schemas.openxmlformats.org/officeDocument/2006/relationships" xmlns:p="http://schemas.openxmlformats.org/presentationml/2006/main">
  <p:tag name="PA" val="v5.2.9"/>
</p:tagLst>
</file>

<file path=ppt/tags/tag284.xml><?xml version="1.0" encoding="utf-8"?>
<p:tagLst xmlns:a="http://schemas.openxmlformats.org/drawingml/2006/main" xmlns:r="http://schemas.openxmlformats.org/officeDocument/2006/relationships" xmlns:p="http://schemas.openxmlformats.org/presentationml/2006/main">
  <p:tag name="PA" val="v5.2.9"/>
</p:tagLst>
</file>

<file path=ppt/tags/tag285.xml><?xml version="1.0" encoding="utf-8"?>
<p:tagLst xmlns:a="http://schemas.openxmlformats.org/drawingml/2006/main" xmlns:r="http://schemas.openxmlformats.org/officeDocument/2006/relationships" xmlns:p="http://schemas.openxmlformats.org/presentationml/2006/main">
  <p:tag name="PA" val="v5.2.9"/>
</p:tagLst>
</file>

<file path=ppt/tags/tag286.xml><?xml version="1.0" encoding="utf-8"?>
<p:tagLst xmlns:a="http://schemas.openxmlformats.org/drawingml/2006/main" xmlns:r="http://schemas.openxmlformats.org/officeDocument/2006/relationships" xmlns:p="http://schemas.openxmlformats.org/presentationml/2006/main">
  <p:tag name="PA" val="v5.2.9"/>
</p:tagLst>
</file>

<file path=ppt/tags/tag287.xml><?xml version="1.0" encoding="utf-8"?>
<p:tagLst xmlns:a="http://schemas.openxmlformats.org/drawingml/2006/main" xmlns:r="http://schemas.openxmlformats.org/officeDocument/2006/relationships" xmlns:p="http://schemas.openxmlformats.org/presentationml/2006/main">
  <p:tag name="PA" val="v5.2.9"/>
</p:tagLst>
</file>

<file path=ppt/tags/tag288.xml><?xml version="1.0" encoding="utf-8"?>
<p:tagLst xmlns:a="http://schemas.openxmlformats.org/drawingml/2006/main" xmlns:r="http://schemas.openxmlformats.org/officeDocument/2006/relationships" xmlns:p="http://schemas.openxmlformats.org/presentationml/2006/main">
  <p:tag name="PA" val="v5.2.9"/>
</p:tagLst>
</file>

<file path=ppt/tags/tag289.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290.xml><?xml version="1.0" encoding="utf-8"?>
<p:tagLst xmlns:a="http://schemas.openxmlformats.org/drawingml/2006/main" xmlns:r="http://schemas.openxmlformats.org/officeDocument/2006/relationships" xmlns:p="http://schemas.openxmlformats.org/presentationml/2006/main">
  <p:tag name="PA" val="v5.2.9"/>
</p:tagLst>
</file>

<file path=ppt/tags/tag291.xml><?xml version="1.0" encoding="utf-8"?>
<p:tagLst xmlns:a="http://schemas.openxmlformats.org/drawingml/2006/main" xmlns:r="http://schemas.openxmlformats.org/officeDocument/2006/relationships" xmlns:p="http://schemas.openxmlformats.org/presentationml/2006/main">
  <p:tag name="PA" val="v5.2.9"/>
</p:tagLst>
</file>

<file path=ppt/tags/tag292.xml><?xml version="1.0" encoding="utf-8"?>
<p:tagLst xmlns:a="http://schemas.openxmlformats.org/drawingml/2006/main" xmlns:r="http://schemas.openxmlformats.org/officeDocument/2006/relationships" xmlns:p="http://schemas.openxmlformats.org/presentationml/2006/main">
  <p:tag name="PA" val="v5.2.9"/>
</p:tagLst>
</file>

<file path=ppt/tags/tag293.xml><?xml version="1.0" encoding="utf-8"?>
<p:tagLst xmlns:a="http://schemas.openxmlformats.org/drawingml/2006/main" xmlns:r="http://schemas.openxmlformats.org/officeDocument/2006/relationships" xmlns:p="http://schemas.openxmlformats.org/presentationml/2006/main">
  <p:tag name="PA" val="v5.2.9"/>
</p:tagLst>
</file>

<file path=ppt/tags/tag294.xml><?xml version="1.0" encoding="utf-8"?>
<p:tagLst xmlns:a="http://schemas.openxmlformats.org/drawingml/2006/main" xmlns:r="http://schemas.openxmlformats.org/officeDocument/2006/relationships" xmlns:p="http://schemas.openxmlformats.org/presentationml/2006/main">
  <p:tag name="PA" val="v5.2.9"/>
</p:tagLst>
</file>

<file path=ppt/tags/tag295.xml><?xml version="1.0" encoding="utf-8"?>
<p:tagLst xmlns:a="http://schemas.openxmlformats.org/drawingml/2006/main" xmlns:r="http://schemas.openxmlformats.org/officeDocument/2006/relationships" xmlns:p="http://schemas.openxmlformats.org/presentationml/2006/main">
  <p:tag name="PA" val="v5.2.9"/>
</p:tagLst>
</file>

<file path=ppt/tags/tag296.xml><?xml version="1.0" encoding="utf-8"?>
<p:tagLst xmlns:a="http://schemas.openxmlformats.org/drawingml/2006/main" xmlns:r="http://schemas.openxmlformats.org/officeDocument/2006/relationships" xmlns:p="http://schemas.openxmlformats.org/presentationml/2006/main">
  <p:tag name="PA" val="v5.2.9"/>
</p:tagLst>
</file>

<file path=ppt/tags/tag297.xml><?xml version="1.0" encoding="utf-8"?>
<p:tagLst xmlns:a="http://schemas.openxmlformats.org/drawingml/2006/main" xmlns:r="http://schemas.openxmlformats.org/officeDocument/2006/relationships" xmlns:p="http://schemas.openxmlformats.org/presentationml/2006/main">
  <p:tag name="PA" val="v5.2.9"/>
</p:tagLst>
</file>

<file path=ppt/tags/tag298.xml><?xml version="1.0" encoding="utf-8"?>
<p:tagLst xmlns:a="http://schemas.openxmlformats.org/drawingml/2006/main" xmlns:r="http://schemas.openxmlformats.org/officeDocument/2006/relationships" xmlns:p="http://schemas.openxmlformats.org/presentationml/2006/main">
  <p:tag name="PA" val="v5.2.9"/>
</p:tagLst>
</file>

<file path=ppt/tags/tag29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00.xml><?xml version="1.0" encoding="utf-8"?>
<p:tagLst xmlns:a="http://schemas.openxmlformats.org/drawingml/2006/main" xmlns:r="http://schemas.openxmlformats.org/officeDocument/2006/relationships" xmlns:p="http://schemas.openxmlformats.org/presentationml/2006/main">
  <p:tag name="PA" val="v5.2.9"/>
</p:tagLst>
</file>

<file path=ppt/tags/tag301.xml><?xml version="1.0" encoding="utf-8"?>
<p:tagLst xmlns:a="http://schemas.openxmlformats.org/drawingml/2006/main" xmlns:r="http://schemas.openxmlformats.org/officeDocument/2006/relationships" xmlns:p="http://schemas.openxmlformats.org/presentationml/2006/main">
  <p:tag name="PA" val="v5.2.9"/>
</p:tagLst>
</file>

<file path=ppt/tags/tag302.xml><?xml version="1.0" encoding="utf-8"?>
<p:tagLst xmlns:a="http://schemas.openxmlformats.org/drawingml/2006/main" xmlns:r="http://schemas.openxmlformats.org/officeDocument/2006/relationships" xmlns:p="http://schemas.openxmlformats.org/presentationml/2006/main">
  <p:tag name="PA" val="v5.2.9"/>
</p:tagLst>
</file>

<file path=ppt/tags/tag303.xml><?xml version="1.0" encoding="utf-8"?>
<p:tagLst xmlns:a="http://schemas.openxmlformats.org/drawingml/2006/main" xmlns:r="http://schemas.openxmlformats.org/officeDocument/2006/relationships" xmlns:p="http://schemas.openxmlformats.org/presentationml/2006/main">
  <p:tag name="PA" val="v5.2.9"/>
</p:tagLst>
</file>

<file path=ppt/tags/tag304.xml><?xml version="1.0" encoding="utf-8"?>
<p:tagLst xmlns:a="http://schemas.openxmlformats.org/drawingml/2006/main" xmlns:r="http://schemas.openxmlformats.org/officeDocument/2006/relationships" xmlns:p="http://schemas.openxmlformats.org/presentationml/2006/main">
  <p:tag name="PA" val="v5.2.9"/>
</p:tagLst>
</file>

<file path=ppt/tags/tag305.xml><?xml version="1.0" encoding="utf-8"?>
<p:tagLst xmlns:a="http://schemas.openxmlformats.org/drawingml/2006/main" xmlns:r="http://schemas.openxmlformats.org/officeDocument/2006/relationships" xmlns:p="http://schemas.openxmlformats.org/presentationml/2006/main">
  <p:tag name="PA" val="v5.2.9"/>
</p:tagLst>
</file>

<file path=ppt/tags/tag306.xml><?xml version="1.0" encoding="utf-8"?>
<p:tagLst xmlns:a="http://schemas.openxmlformats.org/drawingml/2006/main" xmlns:r="http://schemas.openxmlformats.org/officeDocument/2006/relationships" xmlns:p="http://schemas.openxmlformats.org/presentationml/2006/main">
  <p:tag name="PA" val="v5.2.9"/>
</p:tagLst>
</file>

<file path=ppt/tags/tag307.xml><?xml version="1.0" encoding="utf-8"?>
<p:tagLst xmlns:a="http://schemas.openxmlformats.org/drawingml/2006/main" xmlns:r="http://schemas.openxmlformats.org/officeDocument/2006/relationships" xmlns:p="http://schemas.openxmlformats.org/presentationml/2006/main">
  <p:tag name="PA" val="v5.2.9"/>
</p:tagLst>
</file>

<file path=ppt/tags/tag308.xml><?xml version="1.0" encoding="utf-8"?>
<p:tagLst xmlns:a="http://schemas.openxmlformats.org/drawingml/2006/main" xmlns:r="http://schemas.openxmlformats.org/officeDocument/2006/relationships" xmlns:p="http://schemas.openxmlformats.org/presentationml/2006/main">
  <p:tag name="PA" val="v5.2.9"/>
</p:tagLst>
</file>

<file path=ppt/tags/tag309.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10.xml><?xml version="1.0" encoding="utf-8"?>
<p:tagLst xmlns:a="http://schemas.openxmlformats.org/drawingml/2006/main" xmlns:r="http://schemas.openxmlformats.org/officeDocument/2006/relationships" xmlns:p="http://schemas.openxmlformats.org/presentationml/2006/main">
  <p:tag name="PA" val="v5.2.9"/>
</p:tagLst>
</file>

<file path=ppt/tags/tag311.xml><?xml version="1.0" encoding="utf-8"?>
<p:tagLst xmlns:a="http://schemas.openxmlformats.org/drawingml/2006/main" xmlns:r="http://schemas.openxmlformats.org/officeDocument/2006/relationships" xmlns:p="http://schemas.openxmlformats.org/presentationml/2006/main">
  <p:tag name="PA" val="v5.2.9"/>
</p:tagLst>
</file>

<file path=ppt/tags/tag312.xml><?xml version="1.0" encoding="utf-8"?>
<p:tagLst xmlns:a="http://schemas.openxmlformats.org/drawingml/2006/main" xmlns:r="http://schemas.openxmlformats.org/officeDocument/2006/relationships" xmlns:p="http://schemas.openxmlformats.org/presentationml/2006/main">
  <p:tag name="PA" val="v5.2.9"/>
</p:tagLst>
</file>

<file path=ppt/tags/tag313.xml><?xml version="1.0" encoding="utf-8"?>
<p:tagLst xmlns:a="http://schemas.openxmlformats.org/drawingml/2006/main" xmlns:r="http://schemas.openxmlformats.org/officeDocument/2006/relationships" xmlns:p="http://schemas.openxmlformats.org/presentationml/2006/main">
  <p:tag name="PA" val="v5.2.9"/>
</p:tagLst>
</file>

<file path=ppt/tags/tag314.xml><?xml version="1.0" encoding="utf-8"?>
<p:tagLst xmlns:a="http://schemas.openxmlformats.org/drawingml/2006/main" xmlns:r="http://schemas.openxmlformats.org/officeDocument/2006/relationships" xmlns:p="http://schemas.openxmlformats.org/presentationml/2006/main">
  <p:tag name="PA" val="v5.2.9"/>
</p:tagLst>
</file>

<file path=ppt/tags/tag315.xml><?xml version="1.0" encoding="utf-8"?>
<p:tagLst xmlns:a="http://schemas.openxmlformats.org/drawingml/2006/main" xmlns:r="http://schemas.openxmlformats.org/officeDocument/2006/relationships" xmlns:p="http://schemas.openxmlformats.org/presentationml/2006/main">
  <p:tag name="PA" val="v5.2.9"/>
</p:tagLst>
</file>

<file path=ppt/tags/tag316.xml><?xml version="1.0" encoding="utf-8"?>
<p:tagLst xmlns:a="http://schemas.openxmlformats.org/drawingml/2006/main" xmlns:r="http://schemas.openxmlformats.org/officeDocument/2006/relationships" xmlns:p="http://schemas.openxmlformats.org/presentationml/2006/main">
  <p:tag name="PA" val="v5.2.9"/>
</p:tagLst>
</file>

<file path=ppt/tags/tag317.xml><?xml version="1.0" encoding="utf-8"?>
<p:tagLst xmlns:a="http://schemas.openxmlformats.org/drawingml/2006/main" xmlns:r="http://schemas.openxmlformats.org/officeDocument/2006/relationships" xmlns:p="http://schemas.openxmlformats.org/presentationml/2006/main">
  <p:tag name="PA" val="v5.2.9"/>
</p:tagLst>
</file>

<file path=ppt/tags/tag318.xml><?xml version="1.0" encoding="utf-8"?>
<p:tagLst xmlns:a="http://schemas.openxmlformats.org/drawingml/2006/main" xmlns:r="http://schemas.openxmlformats.org/officeDocument/2006/relationships" xmlns:p="http://schemas.openxmlformats.org/presentationml/2006/main">
  <p:tag name="PA" val="v5.2.9"/>
</p:tagLst>
</file>

<file path=ppt/tags/tag319.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20.xml><?xml version="1.0" encoding="utf-8"?>
<p:tagLst xmlns:a="http://schemas.openxmlformats.org/drawingml/2006/main" xmlns:r="http://schemas.openxmlformats.org/officeDocument/2006/relationships" xmlns:p="http://schemas.openxmlformats.org/presentationml/2006/main">
  <p:tag name="PA" val="v5.2.9"/>
</p:tagLst>
</file>

<file path=ppt/tags/tag321.xml><?xml version="1.0" encoding="utf-8"?>
<p:tagLst xmlns:a="http://schemas.openxmlformats.org/drawingml/2006/main" xmlns:r="http://schemas.openxmlformats.org/officeDocument/2006/relationships" xmlns:p="http://schemas.openxmlformats.org/presentationml/2006/main">
  <p:tag name="PA" val="v5.2.9"/>
</p:tagLst>
</file>

<file path=ppt/tags/tag322.xml><?xml version="1.0" encoding="utf-8"?>
<p:tagLst xmlns:a="http://schemas.openxmlformats.org/drawingml/2006/main" xmlns:r="http://schemas.openxmlformats.org/officeDocument/2006/relationships" xmlns:p="http://schemas.openxmlformats.org/presentationml/2006/main">
  <p:tag name="PA" val="v5.2.9"/>
</p:tagLst>
</file>

<file path=ppt/tags/tag323.xml><?xml version="1.0" encoding="utf-8"?>
<p:tagLst xmlns:a="http://schemas.openxmlformats.org/drawingml/2006/main" xmlns:r="http://schemas.openxmlformats.org/officeDocument/2006/relationships" xmlns:p="http://schemas.openxmlformats.org/presentationml/2006/main">
  <p:tag name="PA" val="v5.2.9"/>
</p:tagLst>
</file>

<file path=ppt/tags/tag324.xml><?xml version="1.0" encoding="utf-8"?>
<p:tagLst xmlns:a="http://schemas.openxmlformats.org/drawingml/2006/main" xmlns:r="http://schemas.openxmlformats.org/officeDocument/2006/relationships" xmlns:p="http://schemas.openxmlformats.org/presentationml/2006/main">
  <p:tag name="PA" val="v5.2.9"/>
</p:tagLst>
</file>

<file path=ppt/tags/tag325.xml><?xml version="1.0" encoding="utf-8"?>
<p:tagLst xmlns:a="http://schemas.openxmlformats.org/drawingml/2006/main" xmlns:r="http://schemas.openxmlformats.org/officeDocument/2006/relationships" xmlns:p="http://schemas.openxmlformats.org/presentationml/2006/main">
  <p:tag name="PA" val="v5.2.9"/>
</p:tagLst>
</file>

<file path=ppt/tags/tag326.xml><?xml version="1.0" encoding="utf-8"?>
<p:tagLst xmlns:a="http://schemas.openxmlformats.org/drawingml/2006/main" xmlns:r="http://schemas.openxmlformats.org/officeDocument/2006/relationships" xmlns:p="http://schemas.openxmlformats.org/presentationml/2006/main">
  <p:tag name="PA" val="v5.2.9"/>
</p:tagLst>
</file>

<file path=ppt/tags/tag327.xml><?xml version="1.0" encoding="utf-8"?>
<p:tagLst xmlns:a="http://schemas.openxmlformats.org/drawingml/2006/main" xmlns:r="http://schemas.openxmlformats.org/officeDocument/2006/relationships" xmlns:p="http://schemas.openxmlformats.org/presentationml/2006/main">
  <p:tag name="PA" val="v5.2.9"/>
</p:tagLst>
</file>

<file path=ppt/tags/tag328.xml><?xml version="1.0" encoding="utf-8"?>
<p:tagLst xmlns:a="http://schemas.openxmlformats.org/drawingml/2006/main" xmlns:r="http://schemas.openxmlformats.org/officeDocument/2006/relationships" xmlns:p="http://schemas.openxmlformats.org/presentationml/2006/main">
  <p:tag name="PA" val="v5.2.9"/>
</p:tagLst>
</file>

<file path=ppt/tags/tag329.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30.xml><?xml version="1.0" encoding="utf-8"?>
<p:tagLst xmlns:a="http://schemas.openxmlformats.org/drawingml/2006/main" xmlns:r="http://schemas.openxmlformats.org/officeDocument/2006/relationships" xmlns:p="http://schemas.openxmlformats.org/presentationml/2006/main">
  <p:tag name="PA" val="v5.2.9"/>
</p:tagLst>
</file>

<file path=ppt/tags/tag331.xml><?xml version="1.0" encoding="utf-8"?>
<p:tagLst xmlns:a="http://schemas.openxmlformats.org/drawingml/2006/main" xmlns:r="http://schemas.openxmlformats.org/officeDocument/2006/relationships" xmlns:p="http://schemas.openxmlformats.org/presentationml/2006/main">
  <p:tag name="PA" val="v5.2.9"/>
</p:tagLst>
</file>

<file path=ppt/tags/tag332.xml><?xml version="1.0" encoding="utf-8"?>
<p:tagLst xmlns:a="http://schemas.openxmlformats.org/drawingml/2006/main" xmlns:r="http://schemas.openxmlformats.org/officeDocument/2006/relationships" xmlns:p="http://schemas.openxmlformats.org/presentationml/2006/main">
  <p:tag name="PA" val="v5.2.9"/>
</p:tagLst>
</file>

<file path=ppt/tags/tag333.xml><?xml version="1.0" encoding="utf-8"?>
<p:tagLst xmlns:a="http://schemas.openxmlformats.org/drawingml/2006/main" xmlns:r="http://schemas.openxmlformats.org/officeDocument/2006/relationships" xmlns:p="http://schemas.openxmlformats.org/presentationml/2006/main">
  <p:tag name="PA" val="v5.2.9"/>
</p:tagLst>
</file>

<file path=ppt/tags/tag334.xml><?xml version="1.0" encoding="utf-8"?>
<p:tagLst xmlns:a="http://schemas.openxmlformats.org/drawingml/2006/main" xmlns:r="http://schemas.openxmlformats.org/officeDocument/2006/relationships" xmlns:p="http://schemas.openxmlformats.org/presentationml/2006/main">
  <p:tag name="PA" val="v5.2.9"/>
</p:tagLst>
</file>

<file path=ppt/tags/tag335.xml><?xml version="1.0" encoding="utf-8"?>
<p:tagLst xmlns:a="http://schemas.openxmlformats.org/drawingml/2006/main" xmlns:r="http://schemas.openxmlformats.org/officeDocument/2006/relationships" xmlns:p="http://schemas.openxmlformats.org/presentationml/2006/main">
  <p:tag name="PA" val="v5.2.9"/>
</p:tagLst>
</file>

<file path=ppt/tags/tag336.xml><?xml version="1.0" encoding="utf-8"?>
<p:tagLst xmlns:a="http://schemas.openxmlformats.org/drawingml/2006/main" xmlns:r="http://schemas.openxmlformats.org/officeDocument/2006/relationships" xmlns:p="http://schemas.openxmlformats.org/presentationml/2006/main">
  <p:tag name="PA" val="v5.2.9"/>
</p:tagLst>
</file>

<file path=ppt/tags/tag337.xml><?xml version="1.0" encoding="utf-8"?>
<p:tagLst xmlns:a="http://schemas.openxmlformats.org/drawingml/2006/main" xmlns:r="http://schemas.openxmlformats.org/officeDocument/2006/relationships" xmlns:p="http://schemas.openxmlformats.org/presentationml/2006/main">
  <p:tag name="PA" val="v5.2.9"/>
</p:tagLst>
</file>

<file path=ppt/tags/tag338.xml><?xml version="1.0" encoding="utf-8"?>
<p:tagLst xmlns:a="http://schemas.openxmlformats.org/drawingml/2006/main" xmlns:r="http://schemas.openxmlformats.org/officeDocument/2006/relationships" xmlns:p="http://schemas.openxmlformats.org/presentationml/2006/main">
  <p:tag name="PA" val="v5.2.9"/>
</p:tagLst>
</file>

<file path=ppt/tags/tag339.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40.xml><?xml version="1.0" encoding="utf-8"?>
<p:tagLst xmlns:a="http://schemas.openxmlformats.org/drawingml/2006/main" xmlns:r="http://schemas.openxmlformats.org/officeDocument/2006/relationships" xmlns:p="http://schemas.openxmlformats.org/presentationml/2006/main">
  <p:tag name="PA" val="v5.2.9"/>
</p:tagLst>
</file>

<file path=ppt/tags/tag341.xml><?xml version="1.0" encoding="utf-8"?>
<p:tagLst xmlns:a="http://schemas.openxmlformats.org/drawingml/2006/main" xmlns:r="http://schemas.openxmlformats.org/officeDocument/2006/relationships" xmlns:p="http://schemas.openxmlformats.org/presentationml/2006/main">
  <p:tag name="PA" val="v5.2.9"/>
</p:tagLst>
</file>

<file path=ppt/tags/tag342.xml><?xml version="1.0" encoding="utf-8"?>
<p:tagLst xmlns:a="http://schemas.openxmlformats.org/drawingml/2006/main" xmlns:r="http://schemas.openxmlformats.org/officeDocument/2006/relationships" xmlns:p="http://schemas.openxmlformats.org/presentationml/2006/main">
  <p:tag name="PA" val="v5.2.9"/>
</p:tagLst>
</file>

<file path=ppt/tags/tag343.xml><?xml version="1.0" encoding="utf-8"?>
<p:tagLst xmlns:a="http://schemas.openxmlformats.org/drawingml/2006/main" xmlns:r="http://schemas.openxmlformats.org/officeDocument/2006/relationships" xmlns:p="http://schemas.openxmlformats.org/presentationml/2006/main">
  <p:tag name="PA" val="v5.2.9"/>
</p:tagLst>
</file>

<file path=ppt/tags/tag344.xml><?xml version="1.0" encoding="utf-8"?>
<p:tagLst xmlns:a="http://schemas.openxmlformats.org/drawingml/2006/main" xmlns:r="http://schemas.openxmlformats.org/officeDocument/2006/relationships" xmlns:p="http://schemas.openxmlformats.org/presentationml/2006/main">
  <p:tag name="PA" val="v5.2.9"/>
</p:tagLst>
</file>

<file path=ppt/tags/tag345.xml><?xml version="1.0" encoding="utf-8"?>
<p:tagLst xmlns:a="http://schemas.openxmlformats.org/drawingml/2006/main" xmlns:r="http://schemas.openxmlformats.org/officeDocument/2006/relationships" xmlns:p="http://schemas.openxmlformats.org/presentationml/2006/main">
  <p:tag name="PA" val="v5.2.9"/>
</p:tagLst>
</file>

<file path=ppt/tags/tag346.xml><?xml version="1.0" encoding="utf-8"?>
<p:tagLst xmlns:a="http://schemas.openxmlformats.org/drawingml/2006/main" xmlns:r="http://schemas.openxmlformats.org/officeDocument/2006/relationships" xmlns:p="http://schemas.openxmlformats.org/presentationml/2006/main">
  <p:tag name="PA" val="v5.2.9"/>
</p:tagLst>
</file>

<file path=ppt/tags/tag347.xml><?xml version="1.0" encoding="utf-8"?>
<p:tagLst xmlns:a="http://schemas.openxmlformats.org/drawingml/2006/main" xmlns:r="http://schemas.openxmlformats.org/officeDocument/2006/relationships" xmlns:p="http://schemas.openxmlformats.org/presentationml/2006/main">
  <p:tag name="PA" val="v5.2.9"/>
</p:tagLst>
</file>

<file path=ppt/tags/tag348.xml><?xml version="1.0" encoding="utf-8"?>
<p:tagLst xmlns:a="http://schemas.openxmlformats.org/drawingml/2006/main" xmlns:r="http://schemas.openxmlformats.org/officeDocument/2006/relationships" xmlns:p="http://schemas.openxmlformats.org/presentationml/2006/main">
  <p:tag name="PA" val="v5.2.9"/>
</p:tagLst>
</file>

<file path=ppt/tags/tag349.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50.xml><?xml version="1.0" encoding="utf-8"?>
<p:tagLst xmlns:a="http://schemas.openxmlformats.org/drawingml/2006/main" xmlns:r="http://schemas.openxmlformats.org/officeDocument/2006/relationships" xmlns:p="http://schemas.openxmlformats.org/presentationml/2006/main">
  <p:tag name="PA" val="v5.2.9"/>
</p:tagLst>
</file>

<file path=ppt/tags/tag351.xml><?xml version="1.0" encoding="utf-8"?>
<p:tagLst xmlns:a="http://schemas.openxmlformats.org/drawingml/2006/main" xmlns:r="http://schemas.openxmlformats.org/officeDocument/2006/relationships" xmlns:p="http://schemas.openxmlformats.org/presentationml/2006/main">
  <p:tag name="PA" val="v5.2.9"/>
</p:tagLst>
</file>

<file path=ppt/tags/tag352.xml><?xml version="1.0" encoding="utf-8"?>
<p:tagLst xmlns:a="http://schemas.openxmlformats.org/drawingml/2006/main" xmlns:r="http://schemas.openxmlformats.org/officeDocument/2006/relationships" xmlns:p="http://schemas.openxmlformats.org/presentationml/2006/main">
  <p:tag name="PA" val="v5.2.9"/>
</p:tagLst>
</file>

<file path=ppt/tags/tag353.xml><?xml version="1.0" encoding="utf-8"?>
<p:tagLst xmlns:a="http://schemas.openxmlformats.org/drawingml/2006/main" xmlns:r="http://schemas.openxmlformats.org/officeDocument/2006/relationships" xmlns:p="http://schemas.openxmlformats.org/presentationml/2006/main">
  <p:tag name="PA" val="v5.2.9"/>
</p:tagLst>
</file>

<file path=ppt/tags/tag354.xml><?xml version="1.0" encoding="utf-8"?>
<p:tagLst xmlns:a="http://schemas.openxmlformats.org/drawingml/2006/main" xmlns:r="http://schemas.openxmlformats.org/officeDocument/2006/relationships" xmlns:p="http://schemas.openxmlformats.org/presentationml/2006/main">
  <p:tag name="PA" val="v5.2.9"/>
</p:tagLst>
</file>

<file path=ppt/tags/tag355.xml><?xml version="1.0" encoding="utf-8"?>
<p:tagLst xmlns:a="http://schemas.openxmlformats.org/drawingml/2006/main" xmlns:r="http://schemas.openxmlformats.org/officeDocument/2006/relationships" xmlns:p="http://schemas.openxmlformats.org/presentationml/2006/main">
  <p:tag name="PA" val="v5.2.9"/>
</p:tagLst>
</file>

<file path=ppt/tags/tag356.xml><?xml version="1.0" encoding="utf-8"?>
<p:tagLst xmlns:a="http://schemas.openxmlformats.org/drawingml/2006/main" xmlns:r="http://schemas.openxmlformats.org/officeDocument/2006/relationships" xmlns:p="http://schemas.openxmlformats.org/presentationml/2006/main">
  <p:tag name="PA" val="v5.2.9"/>
</p:tagLst>
</file>

<file path=ppt/tags/tag357.xml><?xml version="1.0" encoding="utf-8"?>
<p:tagLst xmlns:a="http://schemas.openxmlformats.org/drawingml/2006/main" xmlns:r="http://schemas.openxmlformats.org/officeDocument/2006/relationships" xmlns:p="http://schemas.openxmlformats.org/presentationml/2006/main">
  <p:tag name="PA" val="v5.2.9"/>
</p:tagLst>
</file>

<file path=ppt/tags/tag358.xml><?xml version="1.0" encoding="utf-8"?>
<p:tagLst xmlns:a="http://schemas.openxmlformats.org/drawingml/2006/main" xmlns:r="http://schemas.openxmlformats.org/officeDocument/2006/relationships" xmlns:p="http://schemas.openxmlformats.org/presentationml/2006/main">
  <p:tag name="PA" val="v5.2.9"/>
</p:tagLst>
</file>

<file path=ppt/tags/tag359.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60.xml><?xml version="1.0" encoding="utf-8"?>
<p:tagLst xmlns:a="http://schemas.openxmlformats.org/drawingml/2006/main" xmlns:r="http://schemas.openxmlformats.org/officeDocument/2006/relationships" xmlns:p="http://schemas.openxmlformats.org/presentationml/2006/main">
  <p:tag name="PA" val="v5.2.9"/>
</p:tagLst>
</file>

<file path=ppt/tags/tag361.xml><?xml version="1.0" encoding="utf-8"?>
<p:tagLst xmlns:a="http://schemas.openxmlformats.org/drawingml/2006/main" xmlns:r="http://schemas.openxmlformats.org/officeDocument/2006/relationships" xmlns:p="http://schemas.openxmlformats.org/presentationml/2006/main">
  <p:tag name="PA" val="v5.2.9"/>
</p:tagLst>
</file>

<file path=ppt/tags/tag362.xml><?xml version="1.0" encoding="utf-8"?>
<p:tagLst xmlns:a="http://schemas.openxmlformats.org/drawingml/2006/main" xmlns:r="http://schemas.openxmlformats.org/officeDocument/2006/relationships" xmlns:p="http://schemas.openxmlformats.org/presentationml/2006/main">
  <p:tag name="PA" val="v5.2.9"/>
</p:tagLst>
</file>

<file path=ppt/tags/tag363.xml><?xml version="1.0" encoding="utf-8"?>
<p:tagLst xmlns:a="http://schemas.openxmlformats.org/drawingml/2006/main" xmlns:r="http://schemas.openxmlformats.org/officeDocument/2006/relationships" xmlns:p="http://schemas.openxmlformats.org/presentationml/2006/main">
  <p:tag name="PA" val="v5.2.9"/>
</p:tagLst>
</file>

<file path=ppt/tags/tag364.xml><?xml version="1.0" encoding="utf-8"?>
<p:tagLst xmlns:a="http://schemas.openxmlformats.org/drawingml/2006/main" xmlns:r="http://schemas.openxmlformats.org/officeDocument/2006/relationships" xmlns:p="http://schemas.openxmlformats.org/presentationml/2006/main">
  <p:tag name="PA" val="v5.2.9"/>
</p:tagLst>
</file>

<file path=ppt/tags/tag365.xml><?xml version="1.0" encoding="utf-8"?>
<p:tagLst xmlns:a="http://schemas.openxmlformats.org/drawingml/2006/main" xmlns:r="http://schemas.openxmlformats.org/officeDocument/2006/relationships" xmlns:p="http://schemas.openxmlformats.org/presentationml/2006/main">
  <p:tag name="PA" val="v5.2.9"/>
</p:tagLst>
</file>

<file path=ppt/tags/tag366.xml><?xml version="1.0" encoding="utf-8"?>
<p:tagLst xmlns:a="http://schemas.openxmlformats.org/drawingml/2006/main" xmlns:r="http://schemas.openxmlformats.org/officeDocument/2006/relationships" xmlns:p="http://schemas.openxmlformats.org/presentationml/2006/main">
  <p:tag name="PA" val="v5.2.9"/>
</p:tagLst>
</file>

<file path=ppt/tags/tag367.xml><?xml version="1.0" encoding="utf-8"?>
<p:tagLst xmlns:a="http://schemas.openxmlformats.org/drawingml/2006/main" xmlns:r="http://schemas.openxmlformats.org/officeDocument/2006/relationships" xmlns:p="http://schemas.openxmlformats.org/presentationml/2006/main">
  <p:tag name="PA" val="v5.2.9"/>
</p:tagLst>
</file>

<file path=ppt/tags/tag368.xml><?xml version="1.0" encoding="utf-8"?>
<p:tagLst xmlns:a="http://schemas.openxmlformats.org/drawingml/2006/main" xmlns:r="http://schemas.openxmlformats.org/officeDocument/2006/relationships" xmlns:p="http://schemas.openxmlformats.org/presentationml/2006/main">
  <p:tag name="PA" val="v5.2.9"/>
</p:tagLst>
</file>

<file path=ppt/tags/tag369.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70.xml><?xml version="1.0" encoding="utf-8"?>
<p:tagLst xmlns:a="http://schemas.openxmlformats.org/drawingml/2006/main" xmlns:r="http://schemas.openxmlformats.org/officeDocument/2006/relationships" xmlns:p="http://schemas.openxmlformats.org/presentationml/2006/main">
  <p:tag name="PA" val="v5.2.9"/>
</p:tagLst>
</file>

<file path=ppt/tags/tag371.xml><?xml version="1.0" encoding="utf-8"?>
<p:tagLst xmlns:a="http://schemas.openxmlformats.org/drawingml/2006/main" xmlns:r="http://schemas.openxmlformats.org/officeDocument/2006/relationships" xmlns:p="http://schemas.openxmlformats.org/presentationml/2006/main">
  <p:tag name="PA" val="v5.2.9"/>
</p:tagLst>
</file>

<file path=ppt/tags/tag372.xml><?xml version="1.0" encoding="utf-8"?>
<p:tagLst xmlns:a="http://schemas.openxmlformats.org/drawingml/2006/main" xmlns:r="http://schemas.openxmlformats.org/officeDocument/2006/relationships" xmlns:p="http://schemas.openxmlformats.org/presentationml/2006/main">
  <p:tag name="PA" val="v5.2.9"/>
</p:tagLst>
</file>

<file path=ppt/tags/tag373.xml><?xml version="1.0" encoding="utf-8"?>
<p:tagLst xmlns:a="http://schemas.openxmlformats.org/drawingml/2006/main" xmlns:r="http://schemas.openxmlformats.org/officeDocument/2006/relationships" xmlns:p="http://schemas.openxmlformats.org/presentationml/2006/main">
  <p:tag name="PA" val="v5.2.9"/>
</p:tagLst>
</file>

<file path=ppt/tags/tag374.xml><?xml version="1.0" encoding="utf-8"?>
<p:tagLst xmlns:a="http://schemas.openxmlformats.org/drawingml/2006/main" xmlns:r="http://schemas.openxmlformats.org/officeDocument/2006/relationships" xmlns:p="http://schemas.openxmlformats.org/presentationml/2006/main">
  <p:tag name="PA" val="v5.2.9"/>
</p:tagLst>
</file>

<file path=ppt/tags/tag375.xml><?xml version="1.0" encoding="utf-8"?>
<p:tagLst xmlns:a="http://schemas.openxmlformats.org/drawingml/2006/main" xmlns:r="http://schemas.openxmlformats.org/officeDocument/2006/relationships" xmlns:p="http://schemas.openxmlformats.org/presentationml/2006/main">
  <p:tag name="PA" val="v5.2.9"/>
</p:tagLst>
</file>

<file path=ppt/tags/tag376.xml><?xml version="1.0" encoding="utf-8"?>
<p:tagLst xmlns:a="http://schemas.openxmlformats.org/drawingml/2006/main" xmlns:r="http://schemas.openxmlformats.org/officeDocument/2006/relationships" xmlns:p="http://schemas.openxmlformats.org/presentationml/2006/main">
  <p:tag name="PA" val="v5.2.9"/>
</p:tagLst>
</file>

<file path=ppt/tags/tag377.xml><?xml version="1.0" encoding="utf-8"?>
<p:tagLst xmlns:a="http://schemas.openxmlformats.org/drawingml/2006/main" xmlns:r="http://schemas.openxmlformats.org/officeDocument/2006/relationships" xmlns:p="http://schemas.openxmlformats.org/presentationml/2006/main">
  <p:tag name="PA" val="v5.2.9"/>
</p:tagLst>
</file>

<file path=ppt/tags/tag378.xml><?xml version="1.0" encoding="utf-8"?>
<p:tagLst xmlns:a="http://schemas.openxmlformats.org/drawingml/2006/main" xmlns:r="http://schemas.openxmlformats.org/officeDocument/2006/relationships" xmlns:p="http://schemas.openxmlformats.org/presentationml/2006/main">
  <p:tag name="PA" val="v5.2.9"/>
</p:tagLst>
</file>

<file path=ppt/tags/tag379.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80.xml><?xml version="1.0" encoding="utf-8"?>
<p:tagLst xmlns:a="http://schemas.openxmlformats.org/drawingml/2006/main" xmlns:r="http://schemas.openxmlformats.org/officeDocument/2006/relationships" xmlns:p="http://schemas.openxmlformats.org/presentationml/2006/main">
  <p:tag name="PA" val="v5.2.9"/>
</p:tagLst>
</file>

<file path=ppt/tags/tag381.xml><?xml version="1.0" encoding="utf-8"?>
<p:tagLst xmlns:a="http://schemas.openxmlformats.org/drawingml/2006/main" xmlns:r="http://schemas.openxmlformats.org/officeDocument/2006/relationships" xmlns:p="http://schemas.openxmlformats.org/presentationml/2006/main">
  <p:tag name="PA" val="v5.2.9"/>
</p:tagLst>
</file>

<file path=ppt/tags/tag382.xml><?xml version="1.0" encoding="utf-8"?>
<p:tagLst xmlns:a="http://schemas.openxmlformats.org/drawingml/2006/main" xmlns:r="http://schemas.openxmlformats.org/officeDocument/2006/relationships" xmlns:p="http://schemas.openxmlformats.org/presentationml/2006/main">
  <p:tag name="PA" val="v5.2.9"/>
</p:tagLst>
</file>

<file path=ppt/tags/tag383.xml><?xml version="1.0" encoding="utf-8"?>
<p:tagLst xmlns:a="http://schemas.openxmlformats.org/drawingml/2006/main" xmlns:r="http://schemas.openxmlformats.org/officeDocument/2006/relationships" xmlns:p="http://schemas.openxmlformats.org/presentationml/2006/main">
  <p:tag name="PA" val="v5.2.9"/>
</p:tagLst>
</file>

<file path=ppt/tags/tag384.xml><?xml version="1.0" encoding="utf-8"?>
<p:tagLst xmlns:a="http://schemas.openxmlformats.org/drawingml/2006/main" xmlns:r="http://schemas.openxmlformats.org/officeDocument/2006/relationships" xmlns:p="http://schemas.openxmlformats.org/presentationml/2006/main">
  <p:tag name="PA" val="v5.2.9"/>
</p:tagLst>
</file>

<file path=ppt/tags/tag385.xml><?xml version="1.0" encoding="utf-8"?>
<p:tagLst xmlns:a="http://schemas.openxmlformats.org/drawingml/2006/main" xmlns:r="http://schemas.openxmlformats.org/officeDocument/2006/relationships" xmlns:p="http://schemas.openxmlformats.org/presentationml/2006/main">
  <p:tag name="PA" val="v5.2.9"/>
</p:tagLst>
</file>

<file path=ppt/tags/tag386.xml><?xml version="1.0" encoding="utf-8"?>
<p:tagLst xmlns:a="http://schemas.openxmlformats.org/drawingml/2006/main" xmlns:r="http://schemas.openxmlformats.org/officeDocument/2006/relationships" xmlns:p="http://schemas.openxmlformats.org/presentationml/2006/main">
  <p:tag name="PA" val="v5.2.9"/>
</p:tagLst>
</file>

<file path=ppt/tags/tag387.xml><?xml version="1.0" encoding="utf-8"?>
<p:tagLst xmlns:a="http://schemas.openxmlformats.org/drawingml/2006/main" xmlns:r="http://schemas.openxmlformats.org/officeDocument/2006/relationships" xmlns:p="http://schemas.openxmlformats.org/presentationml/2006/main">
  <p:tag name="PA" val="v5.2.9"/>
</p:tagLst>
</file>

<file path=ppt/tags/tag388.xml><?xml version="1.0" encoding="utf-8"?>
<p:tagLst xmlns:a="http://schemas.openxmlformats.org/drawingml/2006/main" xmlns:r="http://schemas.openxmlformats.org/officeDocument/2006/relationships" xmlns:p="http://schemas.openxmlformats.org/presentationml/2006/main">
  <p:tag name="PA" val="v5.2.9"/>
</p:tagLst>
</file>

<file path=ppt/tags/tag389.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390.xml><?xml version="1.0" encoding="utf-8"?>
<p:tagLst xmlns:a="http://schemas.openxmlformats.org/drawingml/2006/main" xmlns:r="http://schemas.openxmlformats.org/officeDocument/2006/relationships" xmlns:p="http://schemas.openxmlformats.org/presentationml/2006/main">
  <p:tag name="PA" val="v5.2.9"/>
</p:tagLst>
</file>

<file path=ppt/tags/tag391.xml><?xml version="1.0" encoding="utf-8"?>
<p:tagLst xmlns:a="http://schemas.openxmlformats.org/drawingml/2006/main" xmlns:r="http://schemas.openxmlformats.org/officeDocument/2006/relationships" xmlns:p="http://schemas.openxmlformats.org/presentationml/2006/main">
  <p:tag name="PA" val="v5.2.9"/>
</p:tagLst>
</file>

<file path=ppt/tags/tag392.xml><?xml version="1.0" encoding="utf-8"?>
<p:tagLst xmlns:a="http://schemas.openxmlformats.org/drawingml/2006/main" xmlns:r="http://schemas.openxmlformats.org/officeDocument/2006/relationships" xmlns:p="http://schemas.openxmlformats.org/presentationml/2006/main">
  <p:tag name="PA" val="v5.2.9"/>
</p:tagLst>
</file>

<file path=ppt/tags/tag393.xml><?xml version="1.0" encoding="utf-8"?>
<p:tagLst xmlns:a="http://schemas.openxmlformats.org/drawingml/2006/main" xmlns:r="http://schemas.openxmlformats.org/officeDocument/2006/relationships" xmlns:p="http://schemas.openxmlformats.org/presentationml/2006/main">
  <p:tag name="PA" val="v5.2.9"/>
</p:tagLst>
</file>

<file path=ppt/tags/tag394.xml><?xml version="1.0" encoding="utf-8"?>
<p:tagLst xmlns:a="http://schemas.openxmlformats.org/drawingml/2006/main" xmlns:r="http://schemas.openxmlformats.org/officeDocument/2006/relationships" xmlns:p="http://schemas.openxmlformats.org/presentationml/2006/main">
  <p:tag name="PA" val="v5.2.9"/>
</p:tagLst>
</file>

<file path=ppt/tags/tag395.xml><?xml version="1.0" encoding="utf-8"?>
<p:tagLst xmlns:a="http://schemas.openxmlformats.org/drawingml/2006/main" xmlns:r="http://schemas.openxmlformats.org/officeDocument/2006/relationships" xmlns:p="http://schemas.openxmlformats.org/presentationml/2006/main">
  <p:tag name="PA" val="v5.2.9"/>
</p:tagLst>
</file>

<file path=ppt/tags/tag396.xml><?xml version="1.0" encoding="utf-8"?>
<p:tagLst xmlns:a="http://schemas.openxmlformats.org/drawingml/2006/main" xmlns:r="http://schemas.openxmlformats.org/officeDocument/2006/relationships" xmlns:p="http://schemas.openxmlformats.org/presentationml/2006/main">
  <p:tag name="PA" val="v5.2.9"/>
</p:tagLst>
</file>

<file path=ppt/tags/tag397.xml><?xml version="1.0" encoding="utf-8"?>
<p:tagLst xmlns:a="http://schemas.openxmlformats.org/drawingml/2006/main" xmlns:r="http://schemas.openxmlformats.org/officeDocument/2006/relationships" xmlns:p="http://schemas.openxmlformats.org/presentationml/2006/main">
  <p:tag name="PA" val="v5.2.9"/>
</p:tagLst>
</file>

<file path=ppt/tags/tag398.xml><?xml version="1.0" encoding="utf-8"?>
<p:tagLst xmlns:a="http://schemas.openxmlformats.org/drawingml/2006/main" xmlns:r="http://schemas.openxmlformats.org/officeDocument/2006/relationships" xmlns:p="http://schemas.openxmlformats.org/presentationml/2006/main">
  <p:tag name="PA" val="v5.2.9"/>
</p:tagLst>
</file>

<file path=ppt/tags/tag39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00.xml><?xml version="1.0" encoding="utf-8"?>
<p:tagLst xmlns:a="http://schemas.openxmlformats.org/drawingml/2006/main" xmlns:r="http://schemas.openxmlformats.org/officeDocument/2006/relationships" xmlns:p="http://schemas.openxmlformats.org/presentationml/2006/main">
  <p:tag name="PA" val="v5.2.9"/>
</p:tagLst>
</file>

<file path=ppt/tags/tag401.xml><?xml version="1.0" encoding="utf-8"?>
<p:tagLst xmlns:a="http://schemas.openxmlformats.org/drawingml/2006/main" xmlns:r="http://schemas.openxmlformats.org/officeDocument/2006/relationships" xmlns:p="http://schemas.openxmlformats.org/presentationml/2006/main">
  <p:tag name="PA" val="v5.2.9"/>
</p:tagLst>
</file>

<file path=ppt/tags/tag402.xml><?xml version="1.0" encoding="utf-8"?>
<p:tagLst xmlns:a="http://schemas.openxmlformats.org/drawingml/2006/main" xmlns:r="http://schemas.openxmlformats.org/officeDocument/2006/relationships" xmlns:p="http://schemas.openxmlformats.org/presentationml/2006/main">
  <p:tag name="PA" val="v5.2.9"/>
</p:tagLst>
</file>

<file path=ppt/tags/tag403.xml><?xml version="1.0" encoding="utf-8"?>
<p:tagLst xmlns:a="http://schemas.openxmlformats.org/drawingml/2006/main" xmlns:r="http://schemas.openxmlformats.org/officeDocument/2006/relationships" xmlns:p="http://schemas.openxmlformats.org/presentationml/2006/main">
  <p:tag name="PA" val="v5.2.9"/>
</p:tagLst>
</file>

<file path=ppt/tags/tag404.xml><?xml version="1.0" encoding="utf-8"?>
<p:tagLst xmlns:a="http://schemas.openxmlformats.org/drawingml/2006/main" xmlns:r="http://schemas.openxmlformats.org/officeDocument/2006/relationships" xmlns:p="http://schemas.openxmlformats.org/presentationml/2006/main">
  <p:tag name="PA" val="v5.2.9"/>
</p:tagLst>
</file>

<file path=ppt/tags/tag405.xml><?xml version="1.0" encoding="utf-8"?>
<p:tagLst xmlns:a="http://schemas.openxmlformats.org/drawingml/2006/main" xmlns:r="http://schemas.openxmlformats.org/officeDocument/2006/relationships" xmlns:p="http://schemas.openxmlformats.org/presentationml/2006/main">
  <p:tag name="PA" val="v5.2.9"/>
</p:tagLst>
</file>

<file path=ppt/tags/tag406.xml><?xml version="1.0" encoding="utf-8"?>
<p:tagLst xmlns:a="http://schemas.openxmlformats.org/drawingml/2006/main" xmlns:r="http://schemas.openxmlformats.org/officeDocument/2006/relationships" xmlns:p="http://schemas.openxmlformats.org/presentationml/2006/main">
  <p:tag name="PA" val="v5.2.9"/>
</p:tagLst>
</file>

<file path=ppt/tags/tag407.xml><?xml version="1.0" encoding="utf-8"?>
<p:tagLst xmlns:a="http://schemas.openxmlformats.org/drawingml/2006/main" xmlns:r="http://schemas.openxmlformats.org/officeDocument/2006/relationships" xmlns:p="http://schemas.openxmlformats.org/presentationml/2006/main">
  <p:tag name="PA" val="v5.2.9"/>
</p:tagLst>
</file>

<file path=ppt/tags/tag408.xml><?xml version="1.0" encoding="utf-8"?>
<p:tagLst xmlns:a="http://schemas.openxmlformats.org/drawingml/2006/main" xmlns:r="http://schemas.openxmlformats.org/officeDocument/2006/relationships" xmlns:p="http://schemas.openxmlformats.org/presentationml/2006/main">
  <p:tag name="PA" val="v5.2.9"/>
</p:tagLst>
</file>

<file path=ppt/tags/tag409.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10.xml><?xml version="1.0" encoding="utf-8"?>
<p:tagLst xmlns:a="http://schemas.openxmlformats.org/drawingml/2006/main" xmlns:r="http://schemas.openxmlformats.org/officeDocument/2006/relationships" xmlns:p="http://schemas.openxmlformats.org/presentationml/2006/main">
  <p:tag name="PA" val="v5.2.9"/>
</p:tagLst>
</file>

<file path=ppt/tags/tag411.xml><?xml version="1.0" encoding="utf-8"?>
<p:tagLst xmlns:a="http://schemas.openxmlformats.org/drawingml/2006/main" xmlns:r="http://schemas.openxmlformats.org/officeDocument/2006/relationships" xmlns:p="http://schemas.openxmlformats.org/presentationml/2006/main">
  <p:tag name="PA" val="v5.2.9"/>
</p:tagLst>
</file>

<file path=ppt/tags/tag412.xml><?xml version="1.0" encoding="utf-8"?>
<p:tagLst xmlns:a="http://schemas.openxmlformats.org/drawingml/2006/main" xmlns:r="http://schemas.openxmlformats.org/officeDocument/2006/relationships" xmlns:p="http://schemas.openxmlformats.org/presentationml/2006/main">
  <p:tag name="PA" val="v5.2.9"/>
</p:tagLst>
</file>

<file path=ppt/tags/tag413.xml><?xml version="1.0" encoding="utf-8"?>
<p:tagLst xmlns:a="http://schemas.openxmlformats.org/drawingml/2006/main" xmlns:r="http://schemas.openxmlformats.org/officeDocument/2006/relationships" xmlns:p="http://schemas.openxmlformats.org/presentationml/2006/main">
  <p:tag name="PA" val="v5.2.9"/>
</p:tagLst>
</file>

<file path=ppt/tags/tag414.xml><?xml version="1.0" encoding="utf-8"?>
<p:tagLst xmlns:a="http://schemas.openxmlformats.org/drawingml/2006/main" xmlns:r="http://schemas.openxmlformats.org/officeDocument/2006/relationships" xmlns:p="http://schemas.openxmlformats.org/presentationml/2006/main">
  <p:tag name="PA" val="v5.2.9"/>
</p:tagLst>
</file>

<file path=ppt/tags/tag415.xml><?xml version="1.0" encoding="utf-8"?>
<p:tagLst xmlns:a="http://schemas.openxmlformats.org/drawingml/2006/main" xmlns:r="http://schemas.openxmlformats.org/officeDocument/2006/relationships" xmlns:p="http://schemas.openxmlformats.org/presentationml/2006/main">
  <p:tag name="PA" val="v5.2.9"/>
</p:tagLst>
</file>

<file path=ppt/tags/tag416.xml><?xml version="1.0" encoding="utf-8"?>
<p:tagLst xmlns:a="http://schemas.openxmlformats.org/drawingml/2006/main" xmlns:r="http://schemas.openxmlformats.org/officeDocument/2006/relationships" xmlns:p="http://schemas.openxmlformats.org/presentationml/2006/main">
  <p:tag name="PA" val="v5.2.9"/>
</p:tagLst>
</file>

<file path=ppt/tags/tag417.xml><?xml version="1.0" encoding="utf-8"?>
<p:tagLst xmlns:a="http://schemas.openxmlformats.org/drawingml/2006/main" xmlns:r="http://schemas.openxmlformats.org/officeDocument/2006/relationships" xmlns:p="http://schemas.openxmlformats.org/presentationml/2006/main">
  <p:tag name="PA" val="v5.2.9"/>
</p:tagLst>
</file>

<file path=ppt/tags/tag418.xml><?xml version="1.0" encoding="utf-8"?>
<p:tagLst xmlns:a="http://schemas.openxmlformats.org/drawingml/2006/main" xmlns:r="http://schemas.openxmlformats.org/officeDocument/2006/relationships" xmlns:p="http://schemas.openxmlformats.org/presentationml/2006/main">
  <p:tag name="PA" val="v5.2.9"/>
</p:tagLst>
</file>

<file path=ppt/tags/tag419.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20.xml><?xml version="1.0" encoding="utf-8"?>
<p:tagLst xmlns:a="http://schemas.openxmlformats.org/drawingml/2006/main" xmlns:r="http://schemas.openxmlformats.org/officeDocument/2006/relationships" xmlns:p="http://schemas.openxmlformats.org/presentationml/2006/main">
  <p:tag name="PA" val="v5.2.9"/>
</p:tagLst>
</file>

<file path=ppt/tags/tag421.xml><?xml version="1.0" encoding="utf-8"?>
<p:tagLst xmlns:a="http://schemas.openxmlformats.org/drawingml/2006/main" xmlns:r="http://schemas.openxmlformats.org/officeDocument/2006/relationships" xmlns:p="http://schemas.openxmlformats.org/presentationml/2006/main">
  <p:tag name="PA" val="v5.2.9"/>
</p:tagLst>
</file>

<file path=ppt/tags/tag422.xml><?xml version="1.0" encoding="utf-8"?>
<p:tagLst xmlns:a="http://schemas.openxmlformats.org/drawingml/2006/main" xmlns:r="http://schemas.openxmlformats.org/officeDocument/2006/relationships" xmlns:p="http://schemas.openxmlformats.org/presentationml/2006/main">
  <p:tag name="PA" val="v5.2.9"/>
</p:tagLst>
</file>

<file path=ppt/tags/tag423.xml><?xml version="1.0" encoding="utf-8"?>
<p:tagLst xmlns:a="http://schemas.openxmlformats.org/drawingml/2006/main" xmlns:r="http://schemas.openxmlformats.org/officeDocument/2006/relationships" xmlns:p="http://schemas.openxmlformats.org/presentationml/2006/main">
  <p:tag name="PA" val="v5.2.9"/>
</p:tagLst>
</file>

<file path=ppt/tags/tag424.xml><?xml version="1.0" encoding="utf-8"?>
<p:tagLst xmlns:a="http://schemas.openxmlformats.org/drawingml/2006/main" xmlns:r="http://schemas.openxmlformats.org/officeDocument/2006/relationships" xmlns:p="http://schemas.openxmlformats.org/presentationml/2006/main">
  <p:tag name="PA" val="v5.2.9"/>
</p:tagLst>
</file>

<file path=ppt/tags/tag425.xml><?xml version="1.0" encoding="utf-8"?>
<p:tagLst xmlns:a="http://schemas.openxmlformats.org/drawingml/2006/main" xmlns:r="http://schemas.openxmlformats.org/officeDocument/2006/relationships" xmlns:p="http://schemas.openxmlformats.org/presentationml/2006/main">
  <p:tag name="PA" val="v5.2.9"/>
</p:tagLst>
</file>

<file path=ppt/tags/tag426.xml><?xml version="1.0" encoding="utf-8"?>
<p:tagLst xmlns:a="http://schemas.openxmlformats.org/drawingml/2006/main" xmlns:r="http://schemas.openxmlformats.org/officeDocument/2006/relationships" xmlns:p="http://schemas.openxmlformats.org/presentationml/2006/main">
  <p:tag name="PA" val="v5.2.9"/>
</p:tagLst>
</file>

<file path=ppt/tags/tag427.xml><?xml version="1.0" encoding="utf-8"?>
<p:tagLst xmlns:a="http://schemas.openxmlformats.org/drawingml/2006/main" xmlns:r="http://schemas.openxmlformats.org/officeDocument/2006/relationships" xmlns:p="http://schemas.openxmlformats.org/presentationml/2006/main">
  <p:tag name="PA" val="v5.2.9"/>
</p:tagLst>
</file>

<file path=ppt/tags/tag428.xml><?xml version="1.0" encoding="utf-8"?>
<p:tagLst xmlns:a="http://schemas.openxmlformats.org/drawingml/2006/main" xmlns:r="http://schemas.openxmlformats.org/officeDocument/2006/relationships" xmlns:p="http://schemas.openxmlformats.org/presentationml/2006/main">
  <p:tag name="PA" val="v5.2.9"/>
</p:tagLst>
</file>

<file path=ppt/tags/tag429.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30.xml><?xml version="1.0" encoding="utf-8"?>
<p:tagLst xmlns:a="http://schemas.openxmlformats.org/drawingml/2006/main" xmlns:r="http://schemas.openxmlformats.org/officeDocument/2006/relationships" xmlns:p="http://schemas.openxmlformats.org/presentationml/2006/main">
  <p:tag name="PA" val="v5.2.9"/>
</p:tagLst>
</file>

<file path=ppt/tags/tag431.xml><?xml version="1.0" encoding="utf-8"?>
<p:tagLst xmlns:a="http://schemas.openxmlformats.org/drawingml/2006/main" xmlns:r="http://schemas.openxmlformats.org/officeDocument/2006/relationships" xmlns:p="http://schemas.openxmlformats.org/presentationml/2006/main">
  <p:tag name="PA" val="v5.2.9"/>
</p:tagLst>
</file>

<file path=ppt/tags/tag432.xml><?xml version="1.0" encoding="utf-8"?>
<p:tagLst xmlns:a="http://schemas.openxmlformats.org/drawingml/2006/main" xmlns:r="http://schemas.openxmlformats.org/officeDocument/2006/relationships" xmlns:p="http://schemas.openxmlformats.org/presentationml/2006/main">
  <p:tag name="PA" val="v5.2.9"/>
</p:tagLst>
</file>

<file path=ppt/tags/tag433.xml><?xml version="1.0" encoding="utf-8"?>
<p:tagLst xmlns:a="http://schemas.openxmlformats.org/drawingml/2006/main" xmlns:r="http://schemas.openxmlformats.org/officeDocument/2006/relationships" xmlns:p="http://schemas.openxmlformats.org/presentationml/2006/main">
  <p:tag name="PA" val="v5.2.9"/>
</p:tagLst>
</file>

<file path=ppt/tags/tag434.xml><?xml version="1.0" encoding="utf-8"?>
<p:tagLst xmlns:a="http://schemas.openxmlformats.org/drawingml/2006/main" xmlns:r="http://schemas.openxmlformats.org/officeDocument/2006/relationships" xmlns:p="http://schemas.openxmlformats.org/presentationml/2006/main">
  <p:tag name="PA" val="v5.2.9"/>
</p:tagLst>
</file>

<file path=ppt/tags/tag435.xml><?xml version="1.0" encoding="utf-8"?>
<p:tagLst xmlns:a="http://schemas.openxmlformats.org/drawingml/2006/main" xmlns:r="http://schemas.openxmlformats.org/officeDocument/2006/relationships" xmlns:p="http://schemas.openxmlformats.org/presentationml/2006/main">
  <p:tag name="PA" val="v5.2.9"/>
</p:tagLst>
</file>

<file path=ppt/tags/tag436.xml><?xml version="1.0" encoding="utf-8"?>
<p:tagLst xmlns:a="http://schemas.openxmlformats.org/drawingml/2006/main" xmlns:r="http://schemas.openxmlformats.org/officeDocument/2006/relationships" xmlns:p="http://schemas.openxmlformats.org/presentationml/2006/main">
  <p:tag name="PA" val="v5.2.9"/>
</p:tagLst>
</file>

<file path=ppt/tags/tag437.xml><?xml version="1.0" encoding="utf-8"?>
<p:tagLst xmlns:a="http://schemas.openxmlformats.org/drawingml/2006/main" xmlns:r="http://schemas.openxmlformats.org/officeDocument/2006/relationships" xmlns:p="http://schemas.openxmlformats.org/presentationml/2006/main">
  <p:tag name="PA" val="v5.2.9"/>
</p:tagLst>
</file>

<file path=ppt/tags/tag438.xml><?xml version="1.0" encoding="utf-8"?>
<p:tagLst xmlns:a="http://schemas.openxmlformats.org/drawingml/2006/main" xmlns:r="http://schemas.openxmlformats.org/officeDocument/2006/relationships" xmlns:p="http://schemas.openxmlformats.org/presentationml/2006/main">
  <p:tag name="PA" val="v5.2.9"/>
</p:tagLst>
</file>

<file path=ppt/tags/tag439.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40.xml><?xml version="1.0" encoding="utf-8"?>
<p:tagLst xmlns:a="http://schemas.openxmlformats.org/drawingml/2006/main" xmlns:r="http://schemas.openxmlformats.org/officeDocument/2006/relationships" xmlns:p="http://schemas.openxmlformats.org/presentationml/2006/main">
  <p:tag name="PA" val="v5.2.9"/>
</p:tagLst>
</file>

<file path=ppt/tags/tag441.xml><?xml version="1.0" encoding="utf-8"?>
<p:tagLst xmlns:a="http://schemas.openxmlformats.org/drawingml/2006/main" xmlns:r="http://schemas.openxmlformats.org/officeDocument/2006/relationships" xmlns:p="http://schemas.openxmlformats.org/presentationml/2006/main">
  <p:tag name="PA" val="v5.2.9"/>
</p:tagLst>
</file>

<file path=ppt/tags/tag442.xml><?xml version="1.0" encoding="utf-8"?>
<p:tagLst xmlns:a="http://schemas.openxmlformats.org/drawingml/2006/main" xmlns:r="http://schemas.openxmlformats.org/officeDocument/2006/relationships" xmlns:p="http://schemas.openxmlformats.org/presentationml/2006/main">
  <p:tag name="PA" val="v5.2.9"/>
</p:tagLst>
</file>

<file path=ppt/tags/tag443.xml><?xml version="1.0" encoding="utf-8"?>
<p:tagLst xmlns:a="http://schemas.openxmlformats.org/drawingml/2006/main" xmlns:r="http://schemas.openxmlformats.org/officeDocument/2006/relationships" xmlns:p="http://schemas.openxmlformats.org/presentationml/2006/main">
  <p:tag name="PA" val="v5.2.9"/>
</p:tagLst>
</file>

<file path=ppt/tags/tag444.xml><?xml version="1.0" encoding="utf-8"?>
<p:tagLst xmlns:a="http://schemas.openxmlformats.org/drawingml/2006/main" xmlns:r="http://schemas.openxmlformats.org/officeDocument/2006/relationships" xmlns:p="http://schemas.openxmlformats.org/presentationml/2006/main">
  <p:tag name="PA" val="v5.2.9"/>
</p:tagLst>
</file>

<file path=ppt/tags/tag445.xml><?xml version="1.0" encoding="utf-8"?>
<p:tagLst xmlns:a="http://schemas.openxmlformats.org/drawingml/2006/main" xmlns:r="http://schemas.openxmlformats.org/officeDocument/2006/relationships" xmlns:p="http://schemas.openxmlformats.org/presentationml/2006/main">
  <p:tag name="PA" val="v5.2.9"/>
</p:tagLst>
</file>

<file path=ppt/tags/tag446.xml><?xml version="1.0" encoding="utf-8"?>
<p:tagLst xmlns:a="http://schemas.openxmlformats.org/drawingml/2006/main" xmlns:r="http://schemas.openxmlformats.org/officeDocument/2006/relationships" xmlns:p="http://schemas.openxmlformats.org/presentationml/2006/main">
  <p:tag name="PA" val="v5.2.9"/>
</p:tagLst>
</file>

<file path=ppt/tags/tag447.xml><?xml version="1.0" encoding="utf-8"?>
<p:tagLst xmlns:a="http://schemas.openxmlformats.org/drawingml/2006/main" xmlns:r="http://schemas.openxmlformats.org/officeDocument/2006/relationships" xmlns:p="http://schemas.openxmlformats.org/presentationml/2006/main">
  <p:tag name="PA" val="v5.2.9"/>
</p:tagLst>
</file>

<file path=ppt/tags/tag448.xml><?xml version="1.0" encoding="utf-8"?>
<p:tagLst xmlns:a="http://schemas.openxmlformats.org/drawingml/2006/main" xmlns:r="http://schemas.openxmlformats.org/officeDocument/2006/relationships" xmlns:p="http://schemas.openxmlformats.org/presentationml/2006/main">
  <p:tag name="PA" val="v5.2.9"/>
</p:tagLst>
</file>

<file path=ppt/tags/tag449.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50.xml><?xml version="1.0" encoding="utf-8"?>
<p:tagLst xmlns:a="http://schemas.openxmlformats.org/drawingml/2006/main" xmlns:r="http://schemas.openxmlformats.org/officeDocument/2006/relationships" xmlns:p="http://schemas.openxmlformats.org/presentationml/2006/main">
  <p:tag name="PA" val="v5.2.9"/>
</p:tagLst>
</file>

<file path=ppt/tags/tag451.xml><?xml version="1.0" encoding="utf-8"?>
<p:tagLst xmlns:a="http://schemas.openxmlformats.org/drawingml/2006/main" xmlns:r="http://schemas.openxmlformats.org/officeDocument/2006/relationships" xmlns:p="http://schemas.openxmlformats.org/presentationml/2006/main">
  <p:tag name="PA" val="v5.2.9"/>
</p:tagLst>
</file>

<file path=ppt/tags/tag452.xml><?xml version="1.0" encoding="utf-8"?>
<p:tagLst xmlns:a="http://schemas.openxmlformats.org/drawingml/2006/main" xmlns:r="http://schemas.openxmlformats.org/officeDocument/2006/relationships" xmlns:p="http://schemas.openxmlformats.org/presentationml/2006/main">
  <p:tag name="PA" val="v5.2.9"/>
</p:tagLst>
</file>

<file path=ppt/tags/tag453.xml><?xml version="1.0" encoding="utf-8"?>
<p:tagLst xmlns:a="http://schemas.openxmlformats.org/drawingml/2006/main" xmlns:r="http://schemas.openxmlformats.org/officeDocument/2006/relationships" xmlns:p="http://schemas.openxmlformats.org/presentationml/2006/main">
  <p:tag name="PA" val="v5.2.9"/>
</p:tagLst>
</file>

<file path=ppt/tags/tag454.xml><?xml version="1.0" encoding="utf-8"?>
<p:tagLst xmlns:a="http://schemas.openxmlformats.org/drawingml/2006/main" xmlns:r="http://schemas.openxmlformats.org/officeDocument/2006/relationships" xmlns:p="http://schemas.openxmlformats.org/presentationml/2006/main">
  <p:tag name="PA" val="v5.2.9"/>
</p:tagLst>
</file>

<file path=ppt/tags/tag455.xml><?xml version="1.0" encoding="utf-8"?>
<p:tagLst xmlns:a="http://schemas.openxmlformats.org/drawingml/2006/main" xmlns:r="http://schemas.openxmlformats.org/officeDocument/2006/relationships" xmlns:p="http://schemas.openxmlformats.org/presentationml/2006/main">
  <p:tag name="PA" val="v5.2.9"/>
</p:tagLst>
</file>

<file path=ppt/tags/tag456.xml><?xml version="1.0" encoding="utf-8"?>
<p:tagLst xmlns:a="http://schemas.openxmlformats.org/drawingml/2006/main" xmlns:r="http://schemas.openxmlformats.org/officeDocument/2006/relationships" xmlns:p="http://schemas.openxmlformats.org/presentationml/2006/main">
  <p:tag name="PA" val="v5.2.9"/>
</p:tagLst>
</file>

<file path=ppt/tags/tag457.xml><?xml version="1.0" encoding="utf-8"?>
<p:tagLst xmlns:a="http://schemas.openxmlformats.org/drawingml/2006/main" xmlns:r="http://schemas.openxmlformats.org/officeDocument/2006/relationships" xmlns:p="http://schemas.openxmlformats.org/presentationml/2006/main">
  <p:tag name="PA" val="v5.2.9"/>
</p:tagLst>
</file>

<file path=ppt/tags/tag458.xml><?xml version="1.0" encoding="utf-8"?>
<p:tagLst xmlns:a="http://schemas.openxmlformats.org/drawingml/2006/main" xmlns:r="http://schemas.openxmlformats.org/officeDocument/2006/relationships" xmlns:p="http://schemas.openxmlformats.org/presentationml/2006/main">
  <p:tag name="PA" val="v5.2.9"/>
</p:tagLst>
</file>

<file path=ppt/tags/tag459.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60.xml><?xml version="1.0" encoding="utf-8"?>
<p:tagLst xmlns:a="http://schemas.openxmlformats.org/drawingml/2006/main" xmlns:r="http://schemas.openxmlformats.org/officeDocument/2006/relationships" xmlns:p="http://schemas.openxmlformats.org/presentationml/2006/main">
  <p:tag name="PA" val="v5.2.9"/>
</p:tagLst>
</file>

<file path=ppt/tags/tag461.xml><?xml version="1.0" encoding="utf-8"?>
<p:tagLst xmlns:a="http://schemas.openxmlformats.org/drawingml/2006/main" xmlns:r="http://schemas.openxmlformats.org/officeDocument/2006/relationships" xmlns:p="http://schemas.openxmlformats.org/presentationml/2006/main">
  <p:tag name="PA" val="v5.2.9"/>
</p:tagLst>
</file>

<file path=ppt/tags/tag462.xml><?xml version="1.0" encoding="utf-8"?>
<p:tagLst xmlns:a="http://schemas.openxmlformats.org/drawingml/2006/main" xmlns:r="http://schemas.openxmlformats.org/officeDocument/2006/relationships" xmlns:p="http://schemas.openxmlformats.org/presentationml/2006/main">
  <p:tag name="PA" val="v5.2.9"/>
</p:tagLst>
</file>

<file path=ppt/tags/tag463.xml><?xml version="1.0" encoding="utf-8"?>
<p:tagLst xmlns:a="http://schemas.openxmlformats.org/drawingml/2006/main" xmlns:r="http://schemas.openxmlformats.org/officeDocument/2006/relationships" xmlns:p="http://schemas.openxmlformats.org/presentationml/2006/main">
  <p:tag name="PA" val="v5.2.9"/>
</p:tagLst>
</file>

<file path=ppt/tags/tag464.xml><?xml version="1.0" encoding="utf-8"?>
<p:tagLst xmlns:a="http://schemas.openxmlformats.org/drawingml/2006/main" xmlns:r="http://schemas.openxmlformats.org/officeDocument/2006/relationships" xmlns:p="http://schemas.openxmlformats.org/presentationml/2006/main">
  <p:tag name="PA" val="v5.2.9"/>
</p:tagLst>
</file>

<file path=ppt/tags/tag465.xml><?xml version="1.0" encoding="utf-8"?>
<p:tagLst xmlns:a="http://schemas.openxmlformats.org/drawingml/2006/main" xmlns:r="http://schemas.openxmlformats.org/officeDocument/2006/relationships" xmlns:p="http://schemas.openxmlformats.org/presentationml/2006/main">
  <p:tag name="PA" val="v5.2.9"/>
</p:tagLst>
</file>

<file path=ppt/tags/tag466.xml><?xml version="1.0" encoding="utf-8"?>
<p:tagLst xmlns:a="http://schemas.openxmlformats.org/drawingml/2006/main" xmlns:r="http://schemas.openxmlformats.org/officeDocument/2006/relationships" xmlns:p="http://schemas.openxmlformats.org/presentationml/2006/main">
  <p:tag name="PA" val="v5.2.9"/>
</p:tagLst>
</file>

<file path=ppt/tags/tag467.xml><?xml version="1.0" encoding="utf-8"?>
<p:tagLst xmlns:a="http://schemas.openxmlformats.org/drawingml/2006/main" xmlns:r="http://schemas.openxmlformats.org/officeDocument/2006/relationships" xmlns:p="http://schemas.openxmlformats.org/presentationml/2006/main">
  <p:tag name="PA" val="v5.2.9"/>
</p:tagLst>
</file>

<file path=ppt/tags/tag468.xml><?xml version="1.0" encoding="utf-8"?>
<p:tagLst xmlns:a="http://schemas.openxmlformats.org/drawingml/2006/main" xmlns:r="http://schemas.openxmlformats.org/officeDocument/2006/relationships" xmlns:p="http://schemas.openxmlformats.org/presentationml/2006/main">
  <p:tag name="PA" val="v5.2.9"/>
</p:tagLst>
</file>

<file path=ppt/tags/tag469.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70.xml><?xml version="1.0" encoding="utf-8"?>
<p:tagLst xmlns:a="http://schemas.openxmlformats.org/drawingml/2006/main" xmlns:r="http://schemas.openxmlformats.org/officeDocument/2006/relationships" xmlns:p="http://schemas.openxmlformats.org/presentationml/2006/main">
  <p:tag name="PA" val="v5.2.9"/>
</p:tagLst>
</file>

<file path=ppt/tags/tag471.xml><?xml version="1.0" encoding="utf-8"?>
<p:tagLst xmlns:a="http://schemas.openxmlformats.org/drawingml/2006/main" xmlns:r="http://schemas.openxmlformats.org/officeDocument/2006/relationships" xmlns:p="http://schemas.openxmlformats.org/presentationml/2006/main">
  <p:tag name="PA" val="v5.2.9"/>
</p:tagLst>
</file>

<file path=ppt/tags/tag472.xml><?xml version="1.0" encoding="utf-8"?>
<p:tagLst xmlns:a="http://schemas.openxmlformats.org/drawingml/2006/main" xmlns:r="http://schemas.openxmlformats.org/officeDocument/2006/relationships" xmlns:p="http://schemas.openxmlformats.org/presentationml/2006/main">
  <p:tag name="PA" val="v5.2.9"/>
</p:tagLst>
</file>

<file path=ppt/tags/tag473.xml><?xml version="1.0" encoding="utf-8"?>
<p:tagLst xmlns:a="http://schemas.openxmlformats.org/drawingml/2006/main" xmlns:r="http://schemas.openxmlformats.org/officeDocument/2006/relationships" xmlns:p="http://schemas.openxmlformats.org/presentationml/2006/main">
  <p:tag name="PA" val="v5.2.9"/>
</p:tagLst>
</file>

<file path=ppt/tags/tag474.xml><?xml version="1.0" encoding="utf-8"?>
<p:tagLst xmlns:a="http://schemas.openxmlformats.org/drawingml/2006/main" xmlns:r="http://schemas.openxmlformats.org/officeDocument/2006/relationships" xmlns:p="http://schemas.openxmlformats.org/presentationml/2006/main">
  <p:tag name="PA" val="v5.2.9"/>
</p:tagLst>
</file>

<file path=ppt/tags/tag475.xml><?xml version="1.0" encoding="utf-8"?>
<p:tagLst xmlns:a="http://schemas.openxmlformats.org/drawingml/2006/main" xmlns:r="http://schemas.openxmlformats.org/officeDocument/2006/relationships" xmlns:p="http://schemas.openxmlformats.org/presentationml/2006/main">
  <p:tag name="PA" val="v5.2.9"/>
</p:tagLst>
</file>

<file path=ppt/tags/tag476.xml><?xml version="1.0" encoding="utf-8"?>
<p:tagLst xmlns:a="http://schemas.openxmlformats.org/drawingml/2006/main" xmlns:r="http://schemas.openxmlformats.org/officeDocument/2006/relationships" xmlns:p="http://schemas.openxmlformats.org/presentationml/2006/main">
  <p:tag name="PA" val="v5.2.9"/>
</p:tagLst>
</file>

<file path=ppt/tags/tag477.xml><?xml version="1.0" encoding="utf-8"?>
<p:tagLst xmlns:a="http://schemas.openxmlformats.org/drawingml/2006/main" xmlns:r="http://schemas.openxmlformats.org/officeDocument/2006/relationships" xmlns:p="http://schemas.openxmlformats.org/presentationml/2006/main">
  <p:tag name="PA" val="v5.2.9"/>
</p:tagLst>
</file>

<file path=ppt/tags/tag478.xml><?xml version="1.0" encoding="utf-8"?>
<p:tagLst xmlns:a="http://schemas.openxmlformats.org/drawingml/2006/main" xmlns:r="http://schemas.openxmlformats.org/officeDocument/2006/relationships" xmlns:p="http://schemas.openxmlformats.org/presentationml/2006/main">
  <p:tag name="PA" val="v5.2.9"/>
</p:tagLst>
</file>

<file path=ppt/tags/tag479.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80.xml><?xml version="1.0" encoding="utf-8"?>
<p:tagLst xmlns:a="http://schemas.openxmlformats.org/drawingml/2006/main" xmlns:r="http://schemas.openxmlformats.org/officeDocument/2006/relationships" xmlns:p="http://schemas.openxmlformats.org/presentationml/2006/main">
  <p:tag name="PA" val="v5.2.9"/>
</p:tagLst>
</file>

<file path=ppt/tags/tag481.xml><?xml version="1.0" encoding="utf-8"?>
<p:tagLst xmlns:a="http://schemas.openxmlformats.org/drawingml/2006/main" xmlns:r="http://schemas.openxmlformats.org/officeDocument/2006/relationships" xmlns:p="http://schemas.openxmlformats.org/presentationml/2006/main">
  <p:tag name="PA" val="v5.2.9"/>
</p:tagLst>
</file>

<file path=ppt/tags/tag482.xml><?xml version="1.0" encoding="utf-8"?>
<p:tagLst xmlns:a="http://schemas.openxmlformats.org/drawingml/2006/main" xmlns:r="http://schemas.openxmlformats.org/officeDocument/2006/relationships" xmlns:p="http://schemas.openxmlformats.org/presentationml/2006/main">
  <p:tag name="PA" val="v5.2.9"/>
</p:tagLst>
</file>

<file path=ppt/tags/tag483.xml><?xml version="1.0" encoding="utf-8"?>
<p:tagLst xmlns:a="http://schemas.openxmlformats.org/drawingml/2006/main" xmlns:r="http://schemas.openxmlformats.org/officeDocument/2006/relationships" xmlns:p="http://schemas.openxmlformats.org/presentationml/2006/main">
  <p:tag name="PA" val="v5.2.9"/>
</p:tagLst>
</file>

<file path=ppt/tags/tag484.xml><?xml version="1.0" encoding="utf-8"?>
<p:tagLst xmlns:a="http://schemas.openxmlformats.org/drawingml/2006/main" xmlns:r="http://schemas.openxmlformats.org/officeDocument/2006/relationships" xmlns:p="http://schemas.openxmlformats.org/presentationml/2006/main">
  <p:tag name="PA" val="v5.2.9"/>
</p:tagLst>
</file>

<file path=ppt/tags/tag485.xml><?xml version="1.0" encoding="utf-8"?>
<p:tagLst xmlns:a="http://schemas.openxmlformats.org/drawingml/2006/main" xmlns:r="http://schemas.openxmlformats.org/officeDocument/2006/relationships" xmlns:p="http://schemas.openxmlformats.org/presentationml/2006/main">
  <p:tag name="PA" val="v5.2.9"/>
</p:tagLst>
</file>

<file path=ppt/tags/tag486.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6000"/>
                <a:lumOff val="94000"/>
              </a:schemeClr>
            </a:gs>
            <a:gs pos="90000">
              <a:srgbClr val="E0EAF5"/>
            </a:gs>
          </a:gsLst>
          <a:lin ang="2700000" scaled="0"/>
        </a:gradFill>
        <a:ln w="254000">
          <a:gradFill flip="none" rotWithShape="1">
            <a:gsLst>
              <a:gs pos="53000">
                <a:schemeClr val="bg1"/>
              </a:gs>
              <a:gs pos="76000">
                <a:srgbClr val="D4E1ED">
                  <a:lumMod val="75000"/>
                </a:srgbClr>
              </a:gs>
            </a:gsLst>
            <a:path path="circle">
              <a:fillToRect r="100000" b="100000"/>
            </a:path>
            <a:tileRect l="-100000" t="-100000"/>
          </a:gradFill>
        </a:ln>
        <a:effectLst>
          <a:softEdge rad="203200"/>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1046</TotalTime>
  <Words>1776</Words>
  <Application>Microsoft Office PowerPoint</Application>
  <PresentationFormat>宽屏</PresentationFormat>
  <Paragraphs>330</Paragraphs>
  <Slides>22</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Algerian</vt:lpstr>
      <vt:lpstr>Espacio Novo Medium</vt:lpstr>
      <vt:lpstr>Noto Sans S Chinese Black</vt:lpstr>
      <vt:lpstr>阿里巴巴普惠体 B</vt:lpstr>
      <vt:lpstr>阿里巴巴普惠体 L</vt:lpstr>
      <vt:lpstr>阿里巴巴普惠体 R</vt:lpstr>
      <vt:lpstr>等线</vt:lpstr>
      <vt:lpstr>等线 Light</vt:lpstr>
      <vt:lpstr>汉仪菱心体简</vt:lpstr>
      <vt:lpstr>汉仪雅酷黑 45W</vt:lpstr>
      <vt:lpstr>华文细黑</vt:lpstr>
      <vt:lpstr>迷你简菱心</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 </dc:title>
  <dc:creator>叶 宏泽</dc:creator>
  <cp:keywords>51PPT模板网</cp:keywords>
  <dc:description>www.51pptmoban.com</dc:description>
  <cp:lastModifiedBy>阳光 男孩</cp:lastModifiedBy>
  <cp:revision>72</cp:revision>
  <dcterms:created xsi:type="dcterms:W3CDTF">2020-02-27T03:52:34Z</dcterms:created>
  <dcterms:modified xsi:type="dcterms:W3CDTF">2020-04-06T07:49:36Z</dcterms:modified>
</cp:coreProperties>
</file>