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D16B26A-BF88-47E7-84CA-C46D8A3CF528}">
          <p14:sldIdLst>
            <p14:sldId id="270"/>
            <p14:sldId id="256"/>
            <p14:sldId id="257"/>
            <p14:sldId id="258"/>
            <p14:sldId id="259"/>
            <p14:sldId id="260"/>
            <p14:sldId id="261"/>
            <p14:sldId id="263"/>
            <p14:sldId id="262"/>
            <p14:sldId id="264"/>
            <p14:sldId id="265"/>
          </p14:sldIdLst>
        </p14:section>
        <p14:section name="设计规范" id="{E8281E55-8E17-47FA-9D72-992A520AE078}">
          <p14:sldIdLst>
            <p14:sldId id="266"/>
            <p14:sldId id="267"/>
            <p14:sldId id="268"/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249" userDrawn="1">
          <p15:clr>
            <a:srgbClr val="A4A3A4"/>
          </p15:clr>
        </p15:guide>
        <p15:guide id="4" orient="horz" pos="5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F2EF"/>
    <a:srgbClr val="E0E8E2"/>
    <a:srgbClr val="D6E0D9"/>
    <a:srgbClr val="B0C3B5"/>
    <a:srgbClr val="046644"/>
    <a:srgbClr val="DFE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7" autoAdjust="0"/>
    <p:restoredTop sz="94660"/>
  </p:normalViewPr>
  <p:slideViewPr>
    <p:cSldViewPr snapToGrid="0">
      <p:cViewPr varScale="1">
        <p:scale>
          <a:sx n="64" d="100"/>
          <a:sy n="64" d="100"/>
        </p:scale>
        <p:origin x="96" y="900"/>
      </p:cViewPr>
      <p:guideLst>
        <p:guide orient="horz" pos="2160"/>
        <p:guide pos="3840"/>
        <p:guide orient="horz" pos="3249"/>
        <p:guide orient="horz" pos="5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239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&#10;&#10;描述已自动生成">
            <a:extLst>
              <a:ext uri="{FF2B5EF4-FFF2-40B4-BE49-F238E27FC236}">
                <a16:creationId xmlns:a16="http://schemas.microsoft.com/office/drawing/2014/main" xmlns="" id="{5935F2B3-B3C0-4390-A6BF-B40AE1B649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673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手机屏幕截图&#10;&#10;描述已自动生成">
            <a:extLst>
              <a:ext uri="{FF2B5EF4-FFF2-40B4-BE49-F238E27FC236}">
                <a16:creationId xmlns:a16="http://schemas.microsoft.com/office/drawing/2014/main" xmlns="" id="{5232F960-1522-47B5-8486-7AF4CF59B2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7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13164FB-D951-4084-AAFD-BDECD934C2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5C92422-86AB-441F-8CC9-EF490E31AA57}"/>
              </a:ext>
            </a:extLst>
          </p:cNvPr>
          <p:cNvSpPr txBox="1"/>
          <p:nvPr/>
        </p:nvSpPr>
        <p:spPr>
          <a:xfrm>
            <a:off x="711199" y="698721"/>
            <a:ext cx="2177144" cy="93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POWERPOINT TEMPLET 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4AA3087-3645-444B-BAA8-F12D8205FB51}"/>
              </a:ext>
            </a:extLst>
          </p:cNvPr>
          <p:cNvSpPr txBox="1"/>
          <p:nvPr/>
        </p:nvSpPr>
        <p:spPr>
          <a:xfrm>
            <a:off x="9512300" y="6225643"/>
            <a:ext cx="1968500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pic>
        <p:nvPicPr>
          <p:cNvPr id="11" name="图片 10" descr="花瓶里插着一盆植物&#10;&#10;描述已自动生成">
            <a:extLst>
              <a:ext uri="{FF2B5EF4-FFF2-40B4-BE49-F238E27FC236}">
                <a16:creationId xmlns:a16="http://schemas.microsoft.com/office/drawing/2014/main" xmlns="" id="{CF98607B-488B-49EC-B424-541D395285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7" t="32037" r="50981"/>
          <a:stretch/>
        </p:blipFill>
        <p:spPr>
          <a:xfrm>
            <a:off x="711199" y="2244072"/>
            <a:ext cx="1574801" cy="157480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325F1E3-537D-4A03-BE22-C0C2F594D386}"/>
              </a:ext>
            </a:extLst>
          </p:cNvPr>
          <p:cNvSpPr txBox="1"/>
          <p:nvPr/>
        </p:nvSpPr>
        <p:spPr>
          <a:xfrm>
            <a:off x="2517883" y="2244072"/>
            <a:ext cx="19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>
                <a:latin typeface="Agency FB" panose="020B0503020202020204" pitchFamily="34" charset="0"/>
              </a:rPr>
              <a:t>Title Goes Here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0D2AF9C-C033-41E5-AD09-2F1373AC7D45}"/>
              </a:ext>
            </a:extLst>
          </p:cNvPr>
          <p:cNvSpPr txBox="1"/>
          <p:nvPr/>
        </p:nvSpPr>
        <p:spPr>
          <a:xfrm>
            <a:off x="2517883" y="3031472"/>
            <a:ext cx="4021867" cy="78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Pellentesque habitant morbi tristique senectus et netus et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2CBAB0A3-C91D-49DF-8DD8-CD606C43577F}"/>
              </a:ext>
            </a:extLst>
          </p:cNvPr>
          <p:cNvGrpSpPr/>
          <p:nvPr/>
        </p:nvGrpSpPr>
        <p:grpSpPr>
          <a:xfrm>
            <a:off x="1988342" y="3521215"/>
            <a:ext cx="297658" cy="297658"/>
            <a:chOff x="1988342" y="3474243"/>
            <a:chExt cx="297658" cy="297658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49ED0176-981C-4244-85AE-00B22DEE45B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137171" y="3623072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46766627-A3F1-4119-96B5-941536EA93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8342" y="3771901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243EE1B-AE81-4C26-B266-7AE07BC61DF5}"/>
              </a:ext>
            </a:extLst>
          </p:cNvPr>
          <p:cNvGrpSpPr/>
          <p:nvPr/>
        </p:nvGrpSpPr>
        <p:grpSpPr>
          <a:xfrm rot="16200000" flipV="1">
            <a:off x="711199" y="2244073"/>
            <a:ext cx="297658" cy="297658"/>
            <a:chOff x="1988342" y="3474243"/>
            <a:chExt cx="297658" cy="297658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0D17C202-3621-4E9E-9A59-29F5FFA9449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137171" y="3623072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564F0B24-7590-4D58-B728-C594096367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8342" y="3771901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5FA55B7B-A9F8-4E9B-AF92-59674DDEE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7103" y="421398"/>
            <a:ext cx="1574801" cy="1572013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980FEBF-AAFB-4E1B-9C8F-D8FE9DC9738D}"/>
              </a:ext>
            </a:extLst>
          </p:cNvPr>
          <p:cNvSpPr txBox="1"/>
          <p:nvPr/>
        </p:nvSpPr>
        <p:spPr>
          <a:xfrm>
            <a:off x="7463787" y="420004"/>
            <a:ext cx="19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>
                <a:latin typeface="Agency FB" panose="020B0503020202020204" pitchFamily="34" charset="0"/>
              </a:rPr>
              <a:t>Title Goes Here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E1756D80-38E9-4B0D-8314-272F1863E110}"/>
              </a:ext>
            </a:extLst>
          </p:cNvPr>
          <p:cNvSpPr txBox="1"/>
          <p:nvPr/>
        </p:nvSpPr>
        <p:spPr>
          <a:xfrm>
            <a:off x="7463787" y="1207404"/>
            <a:ext cx="4021867" cy="78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Pellentesque habitant morbi tristique senectus et netus et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AA1B75C-31FA-4406-97C9-BCC1915272C4}"/>
              </a:ext>
            </a:extLst>
          </p:cNvPr>
          <p:cNvGrpSpPr/>
          <p:nvPr/>
        </p:nvGrpSpPr>
        <p:grpSpPr>
          <a:xfrm>
            <a:off x="6934246" y="1697147"/>
            <a:ext cx="297658" cy="297658"/>
            <a:chOff x="1988342" y="3474243"/>
            <a:chExt cx="297658" cy="297658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DEA6E45E-2A9D-448D-A15F-A1FBEC6F7C3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137171" y="3623072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319A7CCF-B9A1-4A3E-B942-156852E48A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8342" y="3771901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348E8AF-BC05-4128-8F48-13FC220BEDAD}"/>
              </a:ext>
            </a:extLst>
          </p:cNvPr>
          <p:cNvGrpSpPr/>
          <p:nvPr/>
        </p:nvGrpSpPr>
        <p:grpSpPr>
          <a:xfrm rot="16200000" flipV="1">
            <a:off x="5657103" y="420005"/>
            <a:ext cx="297658" cy="297658"/>
            <a:chOff x="1988342" y="3474243"/>
            <a:chExt cx="297658" cy="297658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D6A584E1-A06B-4889-BA01-656C1CBB3C5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137171" y="3623072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F57627D7-F3D7-4361-85F4-48840D7643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8342" y="3771901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375A7BC1-170E-4A02-9860-67DE2760ED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6764" y="4221532"/>
            <a:ext cx="1572698" cy="1574801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4619DBC3-C139-4A68-A9CE-6952A723AD92}"/>
              </a:ext>
            </a:extLst>
          </p:cNvPr>
          <p:cNvSpPr txBox="1"/>
          <p:nvPr/>
        </p:nvSpPr>
        <p:spPr>
          <a:xfrm>
            <a:off x="6692397" y="4221532"/>
            <a:ext cx="19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>
                <a:latin typeface="Agency FB" panose="020B0503020202020204" pitchFamily="34" charset="0"/>
              </a:rPr>
              <a:t>Title Goes Here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E2DE2D11-1569-4BBA-B46A-C036F2ABB4E9}"/>
              </a:ext>
            </a:extLst>
          </p:cNvPr>
          <p:cNvSpPr txBox="1"/>
          <p:nvPr/>
        </p:nvSpPr>
        <p:spPr>
          <a:xfrm>
            <a:off x="6692397" y="5008932"/>
            <a:ext cx="4021867" cy="78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Pellentesque habitant morbi tristique senectus et netus et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7CBB8DFE-EA52-4865-9C94-6AD937DA599B}"/>
              </a:ext>
            </a:extLst>
          </p:cNvPr>
          <p:cNvGrpSpPr/>
          <p:nvPr/>
        </p:nvGrpSpPr>
        <p:grpSpPr>
          <a:xfrm>
            <a:off x="6162856" y="5498675"/>
            <a:ext cx="297658" cy="297658"/>
            <a:chOff x="1988342" y="3474243"/>
            <a:chExt cx="297658" cy="297658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E54BF673-E914-499E-A55D-D285F73E002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137171" y="3623072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5875FEAE-B517-4F22-957F-9845CE488A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8342" y="3771901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5243263B-9E0B-4E90-8853-21046C245F9C}"/>
              </a:ext>
            </a:extLst>
          </p:cNvPr>
          <p:cNvGrpSpPr/>
          <p:nvPr/>
        </p:nvGrpSpPr>
        <p:grpSpPr>
          <a:xfrm rot="16200000" flipV="1">
            <a:off x="4885713" y="4221533"/>
            <a:ext cx="297658" cy="297658"/>
            <a:chOff x="1988342" y="3474243"/>
            <a:chExt cx="297658" cy="297658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C15F47D2-9F8E-4330-A918-B0A95E2B145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137171" y="3623072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7C1CDF54-8CF8-4212-9BC5-D0A91D1DCC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8342" y="3771901"/>
              <a:ext cx="2976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" name="图片 70" descr="花瓶里插着一枝花&#10;&#10;描述已自动生成">
            <a:extLst>
              <a:ext uri="{FF2B5EF4-FFF2-40B4-BE49-F238E27FC236}">
                <a16:creationId xmlns:a16="http://schemas.microsoft.com/office/drawing/2014/main" xmlns="" id="{42B831C2-36A1-44F9-BDCE-377386E104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1" b="17711"/>
          <a:stretch/>
        </p:blipFill>
        <p:spPr>
          <a:xfrm>
            <a:off x="9906000" y="2636165"/>
            <a:ext cx="1573200" cy="1573200"/>
          </a:xfrm>
          <a:prstGeom prst="rect">
            <a:avLst/>
          </a:prstGeom>
        </p:spPr>
      </p:pic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1E53B1B4-96C8-4AB9-BDA6-2B8E8DBF7597}"/>
              </a:ext>
            </a:extLst>
          </p:cNvPr>
          <p:cNvGrpSpPr/>
          <p:nvPr/>
        </p:nvGrpSpPr>
        <p:grpSpPr>
          <a:xfrm flipH="1">
            <a:off x="9904399" y="2634565"/>
            <a:ext cx="1574801" cy="1574800"/>
            <a:chOff x="5809503" y="997503"/>
            <a:chExt cx="1574801" cy="1574800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D0796B3A-D1DB-4E7A-9DCD-C5D0FB458153}"/>
                </a:ext>
              </a:extLst>
            </p:cNvPr>
            <p:cNvGrpSpPr/>
            <p:nvPr/>
          </p:nvGrpSpPr>
          <p:grpSpPr>
            <a:xfrm>
              <a:off x="7086646" y="2274645"/>
              <a:ext cx="297658" cy="297658"/>
              <a:chOff x="1988342" y="3474243"/>
              <a:chExt cx="297658" cy="297658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xmlns="" id="{55F853C3-2214-44CE-AC43-50C2EEAE15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137171" y="3623072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xmlns="" id="{4CD65DA0-B098-44B3-A609-FEB2FE4B40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88342" y="3771901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C1A7411C-6097-48A2-8668-4F771B47E46D}"/>
                </a:ext>
              </a:extLst>
            </p:cNvPr>
            <p:cNvGrpSpPr/>
            <p:nvPr/>
          </p:nvGrpSpPr>
          <p:grpSpPr>
            <a:xfrm rot="16200000" flipV="1">
              <a:off x="5809503" y="997503"/>
              <a:ext cx="297658" cy="297658"/>
              <a:chOff x="1988342" y="3474243"/>
              <a:chExt cx="297658" cy="297658"/>
            </a:xfrm>
          </p:grpSpPr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65AA9D94-EB1D-44E8-85E8-B0AACB566EE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137171" y="3623072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40C6D580-12AC-4449-9DF0-CF4F9579DA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88342" y="3771901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27E7B9F4-00D7-4480-9E7D-1D2C45781B7D}"/>
              </a:ext>
            </a:extLst>
          </p:cNvPr>
          <p:cNvGrpSpPr/>
          <p:nvPr/>
        </p:nvGrpSpPr>
        <p:grpSpPr>
          <a:xfrm>
            <a:off x="1403353" y="5004119"/>
            <a:ext cx="1574801" cy="1574800"/>
            <a:chOff x="1201742" y="5022854"/>
            <a:chExt cx="1574801" cy="1574800"/>
          </a:xfrm>
        </p:grpSpPr>
        <p:pic>
          <p:nvPicPr>
            <p:cNvPr id="84" name="图片 83" descr="花瓶里插着绿色的植物&#10;&#10;描述已自动生成">
              <a:extLst>
                <a:ext uri="{FF2B5EF4-FFF2-40B4-BE49-F238E27FC236}">
                  <a16:creationId xmlns:a16="http://schemas.microsoft.com/office/drawing/2014/main" xmlns="" id="{7D88E109-E99F-4822-9BF1-AB14168744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755" b="16755"/>
            <a:stretch/>
          </p:blipFill>
          <p:spPr>
            <a:xfrm>
              <a:off x="1201742" y="5024454"/>
              <a:ext cx="1573200" cy="1573200"/>
            </a:xfrm>
            <a:prstGeom prst="rect">
              <a:avLst/>
            </a:prstGeom>
          </p:spPr>
        </p:pic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D1146959-491F-42F1-A807-4E108A71073D}"/>
                </a:ext>
              </a:extLst>
            </p:cNvPr>
            <p:cNvGrpSpPr/>
            <p:nvPr/>
          </p:nvGrpSpPr>
          <p:grpSpPr>
            <a:xfrm flipH="1">
              <a:off x="1201742" y="5022854"/>
              <a:ext cx="1574801" cy="1574800"/>
              <a:chOff x="5809503" y="997503"/>
              <a:chExt cx="1574801" cy="1574800"/>
            </a:xfrm>
          </p:grpSpPr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xmlns="" id="{EE4C9AD9-D99F-44D8-B3B3-5E0D97EB5CFD}"/>
                  </a:ext>
                </a:extLst>
              </p:cNvPr>
              <p:cNvGrpSpPr/>
              <p:nvPr/>
            </p:nvGrpSpPr>
            <p:grpSpPr>
              <a:xfrm>
                <a:off x="7086646" y="2274645"/>
                <a:ext cx="297658" cy="297658"/>
                <a:chOff x="1988342" y="3474243"/>
                <a:chExt cx="297658" cy="297658"/>
              </a:xfrm>
            </p:grpSpPr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xmlns="" id="{B951001B-BD11-4072-9F48-3C3A6F13D7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2137171" y="3623072"/>
                  <a:ext cx="297658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xmlns="" id="{F5421E25-7CA4-4D10-AFEE-5A51D5D93C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88342" y="3771901"/>
                  <a:ext cx="297658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xmlns="" id="{5807FE0D-E7DC-49C0-BEF1-2B1851E4C31D}"/>
                  </a:ext>
                </a:extLst>
              </p:cNvPr>
              <p:cNvGrpSpPr/>
              <p:nvPr/>
            </p:nvGrpSpPr>
            <p:grpSpPr>
              <a:xfrm rot="16200000" flipV="1">
                <a:off x="5809503" y="997503"/>
                <a:ext cx="297658" cy="297658"/>
                <a:chOff x="1988342" y="3474243"/>
                <a:chExt cx="297658" cy="297658"/>
              </a:xfrm>
            </p:grpSpPr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xmlns="" id="{F665BD8A-17AD-416F-9E5D-A0373CC0F2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2137171" y="3623072"/>
                  <a:ext cx="297658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xmlns="" id="{CBF06563-B6BB-43F8-AD87-DB066CDC23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88342" y="3771901"/>
                  <a:ext cx="297658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AA079C3A-84CD-4BC4-B75E-3980AB3A9089}"/>
              </a:ext>
            </a:extLst>
          </p:cNvPr>
          <p:cNvSpPr txBox="1"/>
          <p:nvPr/>
        </p:nvSpPr>
        <p:spPr>
          <a:xfrm>
            <a:off x="3210037" y="6148041"/>
            <a:ext cx="4021867" cy="413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Pellentesque habitant morbi tristique</a:t>
            </a:r>
          </a:p>
        </p:txBody>
      </p:sp>
    </p:spTree>
    <p:extLst>
      <p:ext uri="{BB962C8B-B14F-4D97-AF65-F5344CB8AC3E}">
        <p14:creationId xmlns:p14="http://schemas.microsoft.com/office/powerpoint/2010/main" val="127833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AFD3E31-0356-44C7-A9A6-19B43DCF71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B0D61680-B5A7-44A2-95F2-C86194F66942}"/>
              </a:ext>
            </a:extLst>
          </p:cNvPr>
          <p:cNvCxnSpPr>
            <a:cxnSpLocks/>
          </p:cNvCxnSpPr>
          <p:nvPr/>
        </p:nvCxnSpPr>
        <p:spPr>
          <a:xfrm flipH="1">
            <a:off x="8826500" y="5143500"/>
            <a:ext cx="3365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96DA5B8-4C0A-4C06-9854-7F22B92EC750}"/>
              </a:ext>
            </a:extLst>
          </p:cNvPr>
          <p:cNvSpPr txBox="1"/>
          <p:nvPr/>
        </p:nvSpPr>
        <p:spPr>
          <a:xfrm>
            <a:off x="711199" y="698721"/>
            <a:ext cx="2177144" cy="93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POWERPOINT TEMPLET 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87B4D0E-096B-48F6-A7A3-077C60AF2536}"/>
              </a:ext>
            </a:extLst>
          </p:cNvPr>
          <p:cNvSpPr txBox="1"/>
          <p:nvPr/>
        </p:nvSpPr>
        <p:spPr>
          <a:xfrm>
            <a:off x="9143999" y="274502"/>
            <a:ext cx="23368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DESIGNED BY XIAO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74B216-7BE7-44EA-949F-77073061A16E}"/>
              </a:ext>
            </a:extLst>
          </p:cNvPr>
          <p:cNvSpPr txBox="1"/>
          <p:nvPr/>
        </p:nvSpPr>
        <p:spPr>
          <a:xfrm>
            <a:off x="4679951" y="2318642"/>
            <a:ext cx="13589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01.Spring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FA5457A-1C3B-48AD-AFD6-CCF350E18643}"/>
              </a:ext>
            </a:extLst>
          </p:cNvPr>
          <p:cNvSpPr txBox="1"/>
          <p:nvPr/>
        </p:nvSpPr>
        <p:spPr>
          <a:xfrm>
            <a:off x="6493934" y="2318642"/>
            <a:ext cx="13589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02.Spring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9F2635-F1D9-4CAE-8AF4-3BA4C92E7118}"/>
              </a:ext>
            </a:extLst>
          </p:cNvPr>
          <p:cNvSpPr txBox="1"/>
          <p:nvPr/>
        </p:nvSpPr>
        <p:spPr>
          <a:xfrm>
            <a:off x="8307917" y="2318642"/>
            <a:ext cx="13589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03.Spring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DA98E1A-8509-41FC-926F-76E53ACDCA16}"/>
              </a:ext>
            </a:extLst>
          </p:cNvPr>
          <p:cNvSpPr txBox="1"/>
          <p:nvPr/>
        </p:nvSpPr>
        <p:spPr>
          <a:xfrm>
            <a:off x="10121899" y="2318642"/>
            <a:ext cx="13589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04.Spring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pic>
        <p:nvPicPr>
          <p:cNvPr id="5" name="图片 4" descr="花瓶里插着花&#10;&#10;描述已自动生成">
            <a:extLst>
              <a:ext uri="{FF2B5EF4-FFF2-40B4-BE49-F238E27FC236}">
                <a16:creationId xmlns:a16="http://schemas.microsoft.com/office/drawing/2014/main" xmlns="" id="{D266C039-28BC-4554-87B7-12DBCDB4A7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25" b="50040"/>
          <a:stretch/>
        </p:blipFill>
        <p:spPr>
          <a:xfrm>
            <a:off x="711199" y="3431751"/>
            <a:ext cx="9144793" cy="3426249"/>
          </a:xfrm>
          <a:prstGeom prst="rect">
            <a:avLst/>
          </a:prstGeom>
        </p:spPr>
      </p:pic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8C8223C5-D2AC-4F07-AE0D-D8D58D317F33}"/>
              </a:ext>
            </a:extLst>
          </p:cNvPr>
          <p:cNvSpPr txBox="1"/>
          <p:nvPr/>
        </p:nvSpPr>
        <p:spPr>
          <a:xfrm>
            <a:off x="9143999" y="6225643"/>
            <a:ext cx="233680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48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49B2F80-9EE7-498E-86B4-B1EC5D9E3B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570907-53CE-4D26-BE70-23EF6969DC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80205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Agency FB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8A9F7ED-8284-436E-B759-89592399DB7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3016356" y="3295650"/>
            <a:ext cx="6159288" cy="1042458"/>
            <a:chOff x="443442" y="3295650"/>
            <a:chExt cx="615928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EEF2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2236" y="2323475"/>
            <a:ext cx="50353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忘吃药的晓公子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8423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E9D67AA-5FD2-4620-875B-819922A914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B0D61680-B5A7-44A2-95F2-C86194F66942}"/>
              </a:ext>
            </a:extLst>
          </p:cNvPr>
          <p:cNvCxnSpPr>
            <a:cxnSpLocks/>
          </p:cNvCxnSpPr>
          <p:nvPr/>
        </p:nvCxnSpPr>
        <p:spPr>
          <a:xfrm flipH="1">
            <a:off x="8826500" y="5143500"/>
            <a:ext cx="3365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96DA5B8-4C0A-4C06-9854-7F22B92EC750}"/>
              </a:ext>
            </a:extLst>
          </p:cNvPr>
          <p:cNvSpPr txBox="1"/>
          <p:nvPr/>
        </p:nvSpPr>
        <p:spPr>
          <a:xfrm>
            <a:off x="711199" y="698721"/>
            <a:ext cx="2177144" cy="93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POWERPOINT TEMPLET 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87B4D0E-096B-48F6-A7A3-077C60AF2536}"/>
              </a:ext>
            </a:extLst>
          </p:cNvPr>
          <p:cNvSpPr txBox="1"/>
          <p:nvPr/>
        </p:nvSpPr>
        <p:spPr>
          <a:xfrm>
            <a:off x="9143999" y="274502"/>
            <a:ext cx="23368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DESIGNED BY XIAO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74B216-7BE7-44EA-949F-77073061A16E}"/>
              </a:ext>
            </a:extLst>
          </p:cNvPr>
          <p:cNvSpPr txBox="1"/>
          <p:nvPr/>
        </p:nvSpPr>
        <p:spPr>
          <a:xfrm>
            <a:off x="4679951" y="2318642"/>
            <a:ext cx="13589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01.Spring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FA5457A-1C3B-48AD-AFD6-CCF350E18643}"/>
              </a:ext>
            </a:extLst>
          </p:cNvPr>
          <p:cNvSpPr txBox="1"/>
          <p:nvPr/>
        </p:nvSpPr>
        <p:spPr>
          <a:xfrm>
            <a:off x="6493934" y="2318642"/>
            <a:ext cx="13589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02.Spring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9F2635-F1D9-4CAE-8AF4-3BA4C92E7118}"/>
              </a:ext>
            </a:extLst>
          </p:cNvPr>
          <p:cNvSpPr txBox="1"/>
          <p:nvPr/>
        </p:nvSpPr>
        <p:spPr>
          <a:xfrm>
            <a:off x="8307917" y="2318642"/>
            <a:ext cx="13589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03.Spring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DA98E1A-8509-41FC-926F-76E53ACDCA16}"/>
              </a:ext>
            </a:extLst>
          </p:cNvPr>
          <p:cNvSpPr txBox="1"/>
          <p:nvPr/>
        </p:nvSpPr>
        <p:spPr>
          <a:xfrm>
            <a:off x="10121899" y="2318642"/>
            <a:ext cx="13589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04.Spring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3340C244-0705-4188-B36B-0C9AFC8AE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99" y="3431751"/>
            <a:ext cx="9144793" cy="3426249"/>
          </a:xfrm>
          <a:prstGeom prst="rect">
            <a:avLst/>
          </a:prstGeom>
        </p:spPr>
      </p:pic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8C8223C5-D2AC-4F07-AE0D-D8D58D317F33}"/>
              </a:ext>
            </a:extLst>
          </p:cNvPr>
          <p:cNvSpPr txBox="1"/>
          <p:nvPr/>
        </p:nvSpPr>
        <p:spPr>
          <a:xfrm>
            <a:off x="9143999" y="6225643"/>
            <a:ext cx="233680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84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918AA0D-A38F-4926-B0D1-73390CF2906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D2B278FC-D173-47BD-BD0F-B546C5EFC8D7}"/>
              </a:ext>
            </a:extLst>
          </p:cNvPr>
          <p:cNvCxnSpPr>
            <a:cxnSpLocks/>
          </p:cNvCxnSpPr>
          <p:nvPr/>
        </p:nvCxnSpPr>
        <p:spPr>
          <a:xfrm flipV="1">
            <a:off x="4196244" y="823914"/>
            <a:ext cx="0" cy="5210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292B881-3B3B-444F-B2BD-03192EEEE11C}"/>
              </a:ext>
            </a:extLst>
          </p:cNvPr>
          <p:cNvSpPr txBox="1"/>
          <p:nvPr/>
        </p:nvSpPr>
        <p:spPr>
          <a:xfrm>
            <a:off x="4516283" y="823913"/>
            <a:ext cx="2307116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Title Goes Here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3DD3C4-3921-44EE-97D0-D3D2606CA685}"/>
              </a:ext>
            </a:extLst>
          </p:cNvPr>
          <p:cNvSpPr txBox="1"/>
          <p:nvPr/>
        </p:nvSpPr>
        <p:spPr>
          <a:xfrm>
            <a:off x="4516283" y="4166607"/>
            <a:ext cx="2307116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Title Goes Here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ED58167-83C5-4407-8BE9-883A87CFAB99}"/>
              </a:ext>
            </a:extLst>
          </p:cNvPr>
          <p:cNvSpPr txBox="1"/>
          <p:nvPr/>
        </p:nvSpPr>
        <p:spPr>
          <a:xfrm>
            <a:off x="4516283" y="4888237"/>
            <a:ext cx="2307116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Title Goes Here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37D8011-D77B-49F7-BDAF-F66D1D3E8A7F}"/>
              </a:ext>
            </a:extLst>
          </p:cNvPr>
          <p:cNvSpPr txBox="1"/>
          <p:nvPr/>
        </p:nvSpPr>
        <p:spPr>
          <a:xfrm>
            <a:off x="4516283" y="5609869"/>
            <a:ext cx="2307116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Title Goes Here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6E5B499-0967-4356-B3C8-6A80F3826C44}"/>
              </a:ext>
            </a:extLst>
          </p:cNvPr>
          <p:cNvSpPr txBox="1"/>
          <p:nvPr/>
        </p:nvSpPr>
        <p:spPr>
          <a:xfrm>
            <a:off x="4744882" y="1545543"/>
            <a:ext cx="3890749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habitant morbi tristique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CB453D1-EA57-4E52-8B41-F40360E3D301}"/>
              </a:ext>
            </a:extLst>
          </p:cNvPr>
          <p:cNvSpPr txBox="1"/>
          <p:nvPr/>
        </p:nvSpPr>
        <p:spPr>
          <a:xfrm>
            <a:off x="4744882" y="2200809"/>
            <a:ext cx="3890749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senectus et netus et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6D83D10-BA69-42FA-8B2C-6958D90A2EF3}"/>
              </a:ext>
            </a:extLst>
          </p:cNvPr>
          <p:cNvSpPr txBox="1">
            <a:spLocks/>
          </p:cNvSpPr>
          <p:nvPr/>
        </p:nvSpPr>
        <p:spPr>
          <a:xfrm>
            <a:off x="4744882" y="3511341"/>
            <a:ext cx="3890749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malesuada fames ac turpis egestas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BBBF370-8B93-413C-9E39-F686141410CE}"/>
              </a:ext>
            </a:extLst>
          </p:cNvPr>
          <p:cNvSpPr txBox="1">
            <a:spLocks/>
          </p:cNvSpPr>
          <p:nvPr/>
        </p:nvSpPr>
        <p:spPr>
          <a:xfrm>
            <a:off x="4744882" y="2856075"/>
            <a:ext cx="3890749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ac turpis egestas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BE3ADDCA-7DDB-4C47-92B6-95E7AD54F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3871" y="0"/>
            <a:ext cx="2408129" cy="4041998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BEC0A77-2AFD-438B-BA1B-7D7DD5120CD1}"/>
              </a:ext>
            </a:extLst>
          </p:cNvPr>
          <p:cNvSpPr txBox="1"/>
          <p:nvPr/>
        </p:nvSpPr>
        <p:spPr>
          <a:xfrm>
            <a:off x="9143999" y="6225643"/>
            <a:ext cx="233680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pic>
        <p:nvPicPr>
          <p:cNvPr id="17" name="图片 16" descr="花瓶里插着花&#10;&#10;描述已自动生成">
            <a:extLst>
              <a:ext uri="{FF2B5EF4-FFF2-40B4-BE49-F238E27FC236}">
                <a16:creationId xmlns:a16="http://schemas.microsoft.com/office/drawing/2014/main" xmlns="" id="{2E2188D9-8127-4EA7-B2BD-B80CF2DD8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4" t="12014" r="15730" b="35450"/>
          <a:stretch/>
        </p:blipFill>
        <p:spPr>
          <a:xfrm flipH="1">
            <a:off x="0" y="4041998"/>
            <a:ext cx="3048003" cy="2816002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8F5F24B-4F14-4F8A-918C-7A061999E18F}"/>
              </a:ext>
            </a:extLst>
          </p:cNvPr>
          <p:cNvSpPr txBox="1"/>
          <p:nvPr/>
        </p:nvSpPr>
        <p:spPr>
          <a:xfrm>
            <a:off x="711199" y="698721"/>
            <a:ext cx="2177144" cy="93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POWERPOINT TEMPLET 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99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5E8A03A-238A-4911-A279-51CF895907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2FCAA90-F3AE-4CFA-8976-3FD1E6B707D4}"/>
              </a:ext>
            </a:extLst>
          </p:cNvPr>
          <p:cNvSpPr txBox="1"/>
          <p:nvPr/>
        </p:nvSpPr>
        <p:spPr>
          <a:xfrm>
            <a:off x="711199" y="698721"/>
            <a:ext cx="2177144" cy="93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POWERPOINT TEMPLET 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D230DEE-E865-4A7D-8907-CFA11C989E82}"/>
              </a:ext>
            </a:extLst>
          </p:cNvPr>
          <p:cNvSpPr txBox="1"/>
          <p:nvPr/>
        </p:nvSpPr>
        <p:spPr>
          <a:xfrm>
            <a:off x="9143999" y="6225643"/>
            <a:ext cx="233680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C25BFD4-88F2-43D1-B52A-8F171CBE8EDE}"/>
              </a:ext>
            </a:extLst>
          </p:cNvPr>
          <p:cNvSpPr/>
          <p:nvPr/>
        </p:nvSpPr>
        <p:spPr>
          <a:xfrm>
            <a:off x="711200" y="1778000"/>
            <a:ext cx="10769600" cy="1651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55F8C41-CDAD-46DE-9776-CD470AD54CA8}"/>
              </a:ext>
            </a:extLst>
          </p:cNvPr>
          <p:cNvSpPr txBox="1"/>
          <p:nvPr/>
        </p:nvSpPr>
        <p:spPr>
          <a:xfrm>
            <a:off x="5007428" y="1532708"/>
            <a:ext cx="2177144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TEXT HERE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74FA292E-861C-475D-B5C4-DD7B4C06F6BE}"/>
              </a:ext>
            </a:extLst>
          </p:cNvPr>
          <p:cNvGrpSpPr/>
          <p:nvPr/>
        </p:nvGrpSpPr>
        <p:grpSpPr>
          <a:xfrm>
            <a:off x="2306637" y="2693555"/>
            <a:ext cx="3203576" cy="392545"/>
            <a:chOff x="2306637" y="2693555"/>
            <a:chExt cx="3203576" cy="39254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209F9B79-F4C1-4EC3-9624-7A1E4B3511AB}"/>
                </a:ext>
              </a:extLst>
            </p:cNvPr>
            <p:cNvSpPr/>
            <p:nvPr/>
          </p:nvSpPr>
          <p:spPr>
            <a:xfrm>
              <a:off x="2306638" y="2693555"/>
              <a:ext cx="3203575" cy="3925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EDE8A9AB-C788-47A5-972B-B5EB8EEDD4E5}"/>
                </a:ext>
              </a:extLst>
            </p:cNvPr>
            <p:cNvGrpSpPr/>
            <p:nvPr/>
          </p:nvGrpSpPr>
          <p:grpSpPr>
            <a:xfrm>
              <a:off x="2306637" y="2693555"/>
              <a:ext cx="131763" cy="131763"/>
              <a:chOff x="6096000" y="3183708"/>
              <a:chExt cx="490584" cy="4905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607EB986-61B9-485A-8E44-113E0D741D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46E09166-D916-4DE0-AC1E-4BFD7D6C3F9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DC917750-EC95-4EDE-A9FD-48665E65FE75}"/>
                </a:ext>
              </a:extLst>
            </p:cNvPr>
            <p:cNvGrpSpPr/>
            <p:nvPr/>
          </p:nvGrpSpPr>
          <p:grpSpPr>
            <a:xfrm rot="5400000">
              <a:off x="5378450" y="2693555"/>
              <a:ext cx="131763" cy="131763"/>
              <a:chOff x="6096000" y="3183708"/>
              <a:chExt cx="490584" cy="490584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5F20E4B0-F2B9-4E8A-A683-0FFB003D53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95676EE4-7A28-4BE4-8BF7-5839C4C6DDB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D283AD28-3925-46AE-B161-F36EF9CE8297}"/>
                </a:ext>
              </a:extLst>
            </p:cNvPr>
            <p:cNvGrpSpPr/>
            <p:nvPr/>
          </p:nvGrpSpPr>
          <p:grpSpPr>
            <a:xfrm flipV="1">
              <a:off x="2306637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49187CB1-5C91-44CE-A1AF-AF1D5EC00E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F501AA20-8674-48F0-9F99-9ED7F6B9BC3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82F5EBB1-E204-4ECE-B6E5-F351ADF9E2FD}"/>
                </a:ext>
              </a:extLst>
            </p:cNvPr>
            <p:cNvGrpSpPr/>
            <p:nvPr/>
          </p:nvGrpSpPr>
          <p:grpSpPr>
            <a:xfrm flipH="1" flipV="1">
              <a:off x="5378450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83244276-8DBF-4064-ACD2-5163D3BEA8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64E392B2-7332-48CD-A3C3-EF97B94A150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2CC83F4B-100E-42A3-A319-20B4EF700D5D}"/>
              </a:ext>
            </a:extLst>
          </p:cNvPr>
          <p:cNvGrpSpPr/>
          <p:nvPr/>
        </p:nvGrpSpPr>
        <p:grpSpPr>
          <a:xfrm>
            <a:off x="6681788" y="2693555"/>
            <a:ext cx="3203575" cy="392545"/>
            <a:chOff x="6681788" y="2693555"/>
            <a:chExt cx="3203575" cy="39254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7A36392-833D-48DF-BD11-D0314920FE14}"/>
                </a:ext>
              </a:extLst>
            </p:cNvPr>
            <p:cNvSpPr/>
            <p:nvPr/>
          </p:nvSpPr>
          <p:spPr>
            <a:xfrm>
              <a:off x="6681788" y="2693555"/>
              <a:ext cx="3203575" cy="3925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AC47AE26-759A-4F2C-9A2F-C061A4DFF4A2}"/>
                </a:ext>
              </a:extLst>
            </p:cNvPr>
            <p:cNvGrpSpPr/>
            <p:nvPr/>
          </p:nvGrpSpPr>
          <p:grpSpPr>
            <a:xfrm>
              <a:off x="6681788" y="2693555"/>
              <a:ext cx="131763" cy="131763"/>
              <a:chOff x="6096000" y="3183708"/>
              <a:chExt cx="490584" cy="490584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1C94BF24-54E4-4C17-B9BF-FFE3E83B19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5BF81F04-1E1D-4217-995B-672CA48C975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80AFA66C-D794-4FF6-818F-B778C5D0A5EA}"/>
                </a:ext>
              </a:extLst>
            </p:cNvPr>
            <p:cNvGrpSpPr/>
            <p:nvPr/>
          </p:nvGrpSpPr>
          <p:grpSpPr>
            <a:xfrm rot="5400000">
              <a:off x="9753600" y="2693555"/>
              <a:ext cx="131763" cy="131763"/>
              <a:chOff x="6096000" y="3183708"/>
              <a:chExt cx="490584" cy="490584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0447FFD2-5DA6-492B-A9DF-D5D1ED8A61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6BACD59A-81C7-4B43-997E-979FD76A977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87C40994-9D89-4054-8488-D85F7842EEC9}"/>
                </a:ext>
              </a:extLst>
            </p:cNvPr>
            <p:cNvGrpSpPr/>
            <p:nvPr/>
          </p:nvGrpSpPr>
          <p:grpSpPr>
            <a:xfrm flipV="1">
              <a:off x="6681788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2519FED3-46BB-4915-A016-C204100B25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C264FE28-35D4-4339-B071-F11A3351C2B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1255EB50-E0CB-4F03-ADC8-FA85C2BD9F22}"/>
                </a:ext>
              </a:extLst>
            </p:cNvPr>
            <p:cNvGrpSpPr/>
            <p:nvPr/>
          </p:nvGrpSpPr>
          <p:grpSpPr>
            <a:xfrm flipH="1" flipV="1">
              <a:off x="9753600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FF54E757-7FC4-47C7-AAE4-051CD72F85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3A35AC78-1729-47AE-9BF3-1E2497E1511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EAE55A1E-EA51-43D2-BE76-D11A895762B1}"/>
              </a:ext>
            </a:extLst>
          </p:cNvPr>
          <p:cNvSpPr txBox="1"/>
          <p:nvPr/>
        </p:nvSpPr>
        <p:spPr>
          <a:xfrm>
            <a:off x="2740025" y="2720550"/>
            <a:ext cx="2336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C75CD247-811D-4329-98BE-64576F013378}"/>
              </a:ext>
            </a:extLst>
          </p:cNvPr>
          <p:cNvSpPr txBox="1"/>
          <p:nvPr/>
        </p:nvSpPr>
        <p:spPr>
          <a:xfrm>
            <a:off x="7115175" y="2720550"/>
            <a:ext cx="2336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744A29B-A1F1-43B4-812A-01A4F69218E6}"/>
              </a:ext>
            </a:extLst>
          </p:cNvPr>
          <p:cNvSpPr txBox="1"/>
          <p:nvPr/>
        </p:nvSpPr>
        <p:spPr>
          <a:xfrm>
            <a:off x="1155700" y="3882030"/>
            <a:ext cx="9880600" cy="1890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Lorem ipsum dolor sit amet, consectetuer adipiscing elit. Maecenas porttitor congue massa. Fusce posuere, magna sed pulvinar ultricies</a:t>
            </a:r>
          </a:p>
          <a:p>
            <a:pPr algn="ctr">
              <a:lnSpc>
                <a:spcPct val="150000"/>
              </a:lnSpc>
            </a:pPr>
            <a:endParaRPr lang="en-US" altLang="zh-CN" sz="1600" spc="300">
              <a:latin typeface="Agency FB" panose="020B0503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Fusce est. Vivamus a tellus. Pellentesque habitant morbi tristique senectus et netus et malesuada fames ac turpis egestas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9E0F81D7-5D4E-43C5-9B55-0957446E27CF}"/>
              </a:ext>
            </a:extLst>
          </p:cNvPr>
          <p:cNvSpPr/>
          <p:nvPr/>
        </p:nvSpPr>
        <p:spPr>
          <a:xfrm>
            <a:off x="0" y="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 descr="白色的花&#10;&#10;描述已自动生成">
            <a:extLst>
              <a:ext uri="{FF2B5EF4-FFF2-40B4-BE49-F238E27FC236}">
                <a16:creationId xmlns:a16="http://schemas.microsoft.com/office/drawing/2014/main" xmlns="" id="{63EA44CC-30FA-41AC-A174-19732ECE13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1" t="6667" r="7503" b="13181"/>
          <a:stretch/>
        </p:blipFill>
        <p:spPr>
          <a:xfrm flipV="1">
            <a:off x="9214492" y="0"/>
            <a:ext cx="2266308" cy="1971899"/>
          </a:xfrm>
          <a:prstGeom prst="rect">
            <a:avLst/>
          </a:prstGeom>
        </p:spPr>
      </p:pic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64DA3EE5-2F27-4800-9BCF-765B954B34B2}"/>
              </a:ext>
            </a:extLst>
          </p:cNvPr>
          <p:cNvCxnSpPr>
            <a:cxnSpLocks/>
          </p:cNvCxnSpPr>
          <p:nvPr/>
        </p:nvCxnSpPr>
        <p:spPr>
          <a:xfrm flipH="1">
            <a:off x="5632450" y="6404570"/>
            <a:ext cx="927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22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667C106-0332-4441-A2A3-7335B9F54F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A071321-C700-40CA-8306-1800CFDFF487}"/>
              </a:ext>
            </a:extLst>
          </p:cNvPr>
          <p:cNvSpPr txBox="1"/>
          <p:nvPr/>
        </p:nvSpPr>
        <p:spPr>
          <a:xfrm>
            <a:off x="711199" y="698721"/>
            <a:ext cx="2177144" cy="93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POWERPOINT TEMPLET 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4783303-23A4-479E-AC39-07CF8919D931}"/>
              </a:ext>
            </a:extLst>
          </p:cNvPr>
          <p:cNvSpPr txBox="1"/>
          <p:nvPr/>
        </p:nvSpPr>
        <p:spPr>
          <a:xfrm>
            <a:off x="9143999" y="6225643"/>
            <a:ext cx="233680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pic>
        <p:nvPicPr>
          <p:cNvPr id="32" name="图片 31" descr="花瓶里插着花&#10;&#10;描述已自动生成">
            <a:extLst>
              <a:ext uri="{FF2B5EF4-FFF2-40B4-BE49-F238E27FC236}">
                <a16:creationId xmlns:a16="http://schemas.microsoft.com/office/drawing/2014/main" xmlns="" id="{E30EB403-F061-4F31-B252-0A4D3D3705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4"/>
          <a:stretch/>
        </p:blipFill>
        <p:spPr>
          <a:xfrm>
            <a:off x="7756068" y="1045172"/>
            <a:ext cx="3724732" cy="4767657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EC74C7E-8454-4916-ABC7-AF2ABCD534A0}"/>
              </a:ext>
            </a:extLst>
          </p:cNvPr>
          <p:cNvSpPr txBox="1"/>
          <p:nvPr/>
        </p:nvSpPr>
        <p:spPr>
          <a:xfrm rot="5400000">
            <a:off x="6375558" y="2001463"/>
            <a:ext cx="2336801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pc="300">
                <a:latin typeface="Agency FB" panose="020B0503020202020204" pitchFamily="34" charset="0"/>
              </a:rPr>
              <a:t>DESIGNED BY XIAO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BFEED337-1751-48C3-A4B5-66C4BC56BC81}"/>
              </a:ext>
            </a:extLst>
          </p:cNvPr>
          <p:cNvSpPr txBox="1"/>
          <p:nvPr/>
        </p:nvSpPr>
        <p:spPr>
          <a:xfrm>
            <a:off x="711199" y="3922246"/>
            <a:ext cx="7044869" cy="1890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Lorem ipsum dolor sit amet, consectetuer adipiscing elit. Maecenas porttitor congue massa</a:t>
            </a:r>
          </a:p>
          <a:p>
            <a:pPr>
              <a:lnSpc>
                <a:spcPct val="150000"/>
              </a:lnSpc>
            </a:pPr>
            <a:endParaRPr lang="en-US" altLang="zh-CN" sz="1600" spc="300">
              <a:latin typeface="Agency FB" panose="020B0503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Fusce est. Vivamus a tellus. Pellentesque habitant morbi tristique senectus et netus et malesuada fames ac turpis egestas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6903FF6D-D829-40E6-8E7A-E0C50605BB1F}"/>
              </a:ext>
            </a:extLst>
          </p:cNvPr>
          <p:cNvCxnSpPr>
            <a:cxnSpLocks/>
          </p:cNvCxnSpPr>
          <p:nvPr/>
        </p:nvCxnSpPr>
        <p:spPr>
          <a:xfrm flipH="1">
            <a:off x="711199" y="2777375"/>
            <a:ext cx="372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63BC5F1F-2BCB-42D6-83F5-FC0377D963E3}"/>
              </a:ext>
            </a:extLst>
          </p:cNvPr>
          <p:cNvSpPr txBox="1"/>
          <p:nvPr/>
        </p:nvSpPr>
        <p:spPr>
          <a:xfrm>
            <a:off x="2095497" y="2419518"/>
            <a:ext cx="233680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41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640A497-7C05-40AA-B8DC-BC09E2B57A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05EE119-15C4-4884-8AF9-48F3C990E84C}"/>
              </a:ext>
            </a:extLst>
          </p:cNvPr>
          <p:cNvSpPr txBox="1"/>
          <p:nvPr/>
        </p:nvSpPr>
        <p:spPr>
          <a:xfrm>
            <a:off x="711199" y="698721"/>
            <a:ext cx="2177144" cy="93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POWERPOINT TEMPLET 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D14B36C-BF51-494A-BB50-16B1048C4B78}"/>
              </a:ext>
            </a:extLst>
          </p:cNvPr>
          <p:cNvSpPr txBox="1"/>
          <p:nvPr/>
        </p:nvSpPr>
        <p:spPr>
          <a:xfrm>
            <a:off x="9143999" y="6225643"/>
            <a:ext cx="233680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pic>
        <p:nvPicPr>
          <p:cNvPr id="7" name="图片 6" descr="树上的叶子&#10;&#10;描述已自动生成">
            <a:extLst>
              <a:ext uri="{FF2B5EF4-FFF2-40B4-BE49-F238E27FC236}">
                <a16:creationId xmlns:a16="http://schemas.microsoft.com/office/drawing/2014/main" xmlns="" id="{70A6DE7A-A4E1-44F0-BE3A-32D0224876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6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55" t="6111"/>
          <a:stretch/>
        </p:blipFill>
        <p:spPr>
          <a:xfrm flipV="1">
            <a:off x="9979978" y="0"/>
            <a:ext cx="2212022" cy="3429000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DCFB79F-B2C8-40F2-86D9-FDEB9BC94DE2}"/>
              </a:ext>
            </a:extLst>
          </p:cNvPr>
          <p:cNvSpPr/>
          <p:nvPr/>
        </p:nvSpPr>
        <p:spPr>
          <a:xfrm>
            <a:off x="0" y="673100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4547F6-211A-4B5F-908A-BCE571418FA3}"/>
              </a:ext>
            </a:extLst>
          </p:cNvPr>
          <p:cNvSpPr txBox="1"/>
          <p:nvPr/>
        </p:nvSpPr>
        <p:spPr>
          <a:xfrm>
            <a:off x="1786889" y="2661101"/>
            <a:ext cx="2336801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300">
                <a:latin typeface="Agency FB" panose="020B0503020202020204" pitchFamily="34" charset="0"/>
              </a:rPr>
              <a:t>Title Goes Here</a:t>
            </a:r>
            <a:endParaRPr lang="zh-CN" altLang="en-US" sz="2400" spc="300">
              <a:latin typeface="Agency FB" panose="020B0503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3F04A30-9946-4BFE-B551-306664C9FB24}"/>
              </a:ext>
            </a:extLst>
          </p:cNvPr>
          <p:cNvSpPr txBox="1"/>
          <p:nvPr/>
        </p:nvSpPr>
        <p:spPr>
          <a:xfrm>
            <a:off x="1786889" y="3838824"/>
            <a:ext cx="394081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habitant morbi tristique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60E0DE9-A0F7-4BA6-A38F-FCC110C7C4AE}"/>
              </a:ext>
            </a:extLst>
          </p:cNvPr>
          <p:cNvSpPr txBox="1"/>
          <p:nvPr/>
        </p:nvSpPr>
        <p:spPr>
          <a:xfrm>
            <a:off x="1786889" y="4456167"/>
            <a:ext cx="394081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senectus et netus et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A134B90-AF7D-4C4A-8DCD-846BC934C26D}"/>
              </a:ext>
            </a:extLst>
          </p:cNvPr>
          <p:cNvSpPr txBox="1"/>
          <p:nvPr/>
        </p:nvSpPr>
        <p:spPr>
          <a:xfrm>
            <a:off x="1786889" y="5073510"/>
            <a:ext cx="394081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malesuada fames ac turpis egestas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942FB8D-4052-40B3-81ED-E95C5AEAA082}"/>
              </a:ext>
            </a:extLst>
          </p:cNvPr>
          <p:cNvSpPr txBox="1"/>
          <p:nvPr/>
        </p:nvSpPr>
        <p:spPr>
          <a:xfrm>
            <a:off x="1786889" y="5690853"/>
            <a:ext cx="394081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ac turpis egestas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DEA9E1A-2F45-420B-83E0-3540D6CB33F1}"/>
              </a:ext>
            </a:extLst>
          </p:cNvPr>
          <p:cNvSpPr txBox="1"/>
          <p:nvPr/>
        </p:nvSpPr>
        <p:spPr>
          <a:xfrm>
            <a:off x="6464300" y="809293"/>
            <a:ext cx="2336801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300">
                <a:latin typeface="Agency FB" panose="020B0503020202020204" pitchFamily="34" charset="0"/>
              </a:rPr>
              <a:t>Title Goes Here</a:t>
            </a:r>
            <a:endParaRPr lang="zh-CN" altLang="en-US" sz="2400" spc="300">
              <a:latin typeface="Agency FB" panose="020B0503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6E2B9E6-04A2-4762-AB95-5216F3F15045}"/>
              </a:ext>
            </a:extLst>
          </p:cNvPr>
          <p:cNvSpPr txBox="1"/>
          <p:nvPr/>
        </p:nvSpPr>
        <p:spPr>
          <a:xfrm>
            <a:off x="6464300" y="1987016"/>
            <a:ext cx="394081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habitant morbi tristique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A274B6B-D5C8-4844-81AA-3F29A34DF0E4}"/>
              </a:ext>
            </a:extLst>
          </p:cNvPr>
          <p:cNvSpPr txBox="1"/>
          <p:nvPr/>
        </p:nvSpPr>
        <p:spPr>
          <a:xfrm>
            <a:off x="6464300" y="2604359"/>
            <a:ext cx="394081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senectus et netus et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6265E30-21B8-473A-B7AF-B3A70CC9A3E3}"/>
              </a:ext>
            </a:extLst>
          </p:cNvPr>
          <p:cNvSpPr txBox="1"/>
          <p:nvPr/>
        </p:nvSpPr>
        <p:spPr>
          <a:xfrm>
            <a:off x="6464300" y="3221702"/>
            <a:ext cx="394081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malesuada fames ac turpis egestas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BB80C67-7729-4897-928C-41E36B1B66B8}"/>
              </a:ext>
            </a:extLst>
          </p:cNvPr>
          <p:cNvSpPr txBox="1"/>
          <p:nvPr/>
        </p:nvSpPr>
        <p:spPr>
          <a:xfrm>
            <a:off x="6464300" y="3839045"/>
            <a:ext cx="3940811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—</a:t>
            </a:r>
            <a:r>
              <a:rPr lang="fr-FR" altLang="zh-CN" sz="1600" spc="300">
                <a:latin typeface="Agency FB" panose="020B0503020202020204" pitchFamily="34" charset="0"/>
              </a:rPr>
              <a:t>ac turpis egestas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DF8B1527-A597-4783-B669-CB74A99750D4}"/>
              </a:ext>
            </a:extLst>
          </p:cNvPr>
          <p:cNvGrpSpPr/>
          <p:nvPr/>
        </p:nvGrpSpPr>
        <p:grpSpPr>
          <a:xfrm>
            <a:off x="6464223" y="4455726"/>
            <a:ext cx="3884055" cy="1087625"/>
            <a:chOff x="6095923" y="4455726"/>
            <a:chExt cx="3884055" cy="1087625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CC697768-8AB4-415B-91D0-30712BC12442}"/>
                </a:ext>
              </a:extLst>
            </p:cNvPr>
            <p:cNvSpPr/>
            <p:nvPr/>
          </p:nvSpPr>
          <p:spPr>
            <a:xfrm>
              <a:off x="6096000" y="4455947"/>
              <a:ext cx="3883978" cy="1087404"/>
            </a:xfrm>
            <a:prstGeom prst="rect">
              <a:avLst/>
            </a:prstGeom>
            <a:solidFill>
              <a:srgbClr val="EEF2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A5A9E36E-6C01-4254-AECA-0EB6BB4ADC4A}"/>
                </a:ext>
              </a:extLst>
            </p:cNvPr>
            <p:cNvGrpSpPr/>
            <p:nvPr/>
          </p:nvGrpSpPr>
          <p:grpSpPr>
            <a:xfrm>
              <a:off x="6095999" y="4455726"/>
              <a:ext cx="297657" cy="297810"/>
              <a:chOff x="6095999" y="4455725"/>
              <a:chExt cx="431800" cy="432021"/>
            </a:xfrm>
          </p:grpSpPr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xmlns="" id="{84CCCEA9-75A6-4428-A1C4-CC7DC397800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880100" y="4671846"/>
                <a:ext cx="431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F70C46F7-DE34-4650-8422-BF48085C1775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095999" y="4455725"/>
                <a:ext cx="431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898ECEC6-60C6-432D-A0A5-ABC8E65D2DE9}"/>
                </a:ext>
              </a:extLst>
            </p:cNvPr>
            <p:cNvGrpSpPr/>
            <p:nvPr/>
          </p:nvGrpSpPr>
          <p:grpSpPr>
            <a:xfrm rot="5400000">
              <a:off x="9682244" y="4455726"/>
              <a:ext cx="297657" cy="297810"/>
              <a:chOff x="6095999" y="4455725"/>
              <a:chExt cx="431800" cy="432021"/>
            </a:xfrm>
          </p:grpSpPr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ABCC0062-AB8F-4092-998D-24EE63D0FD5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880100" y="4671846"/>
                <a:ext cx="431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A340A696-B688-4C49-ACA7-56708A8312C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095999" y="4455725"/>
                <a:ext cx="431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6EA31D11-8D15-41CC-9452-A8C779D4D8B7}"/>
                </a:ext>
              </a:extLst>
            </p:cNvPr>
            <p:cNvGrpSpPr/>
            <p:nvPr/>
          </p:nvGrpSpPr>
          <p:grpSpPr>
            <a:xfrm rot="16200000">
              <a:off x="6095999" y="5245617"/>
              <a:ext cx="297657" cy="297810"/>
              <a:chOff x="6095999" y="4455725"/>
              <a:chExt cx="431800" cy="432021"/>
            </a:xfrm>
          </p:grpSpPr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xmlns="" id="{569903B8-94F2-47EA-AEA6-F8F1F253957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880100" y="4671846"/>
                <a:ext cx="431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xmlns="" id="{C2081D1F-41F8-4E22-B9A9-34D35081D24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095999" y="4455725"/>
                <a:ext cx="431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87D6AF23-C26E-48ED-985D-2405D041C34B}"/>
                </a:ext>
              </a:extLst>
            </p:cNvPr>
            <p:cNvGrpSpPr/>
            <p:nvPr/>
          </p:nvGrpSpPr>
          <p:grpSpPr>
            <a:xfrm rot="10800000">
              <a:off x="9682244" y="5245540"/>
              <a:ext cx="297657" cy="297810"/>
              <a:chOff x="6095999" y="4455725"/>
              <a:chExt cx="431800" cy="432021"/>
            </a:xfrm>
          </p:grpSpPr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xmlns="" id="{E0BDAEB0-5198-40CC-B2D1-C5BCAF53683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880100" y="4671846"/>
                <a:ext cx="431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xmlns="" id="{20C2E454-5088-411B-8D7C-E5B987C28277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095999" y="4455725"/>
                <a:ext cx="431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80C9BDC7-5108-4832-B8F8-A3B801FE6B91}"/>
              </a:ext>
            </a:extLst>
          </p:cNvPr>
          <p:cNvSpPr txBox="1"/>
          <p:nvPr/>
        </p:nvSpPr>
        <p:spPr>
          <a:xfrm>
            <a:off x="6538753" y="4556290"/>
            <a:ext cx="3734995" cy="78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maecenas porttitor congue massa fusce posuere, magna sed pulvinar</a:t>
            </a:r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xmlns="" id="{2D6C045A-A1F6-4F3A-96A7-5175106A25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80969"/>
            <a:ext cx="1048603" cy="326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5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C34EEA0-C3B9-49BD-9430-3F7A0FA43D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3F0DF9B-0CA2-45D0-85B1-15A0036F539F}"/>
              </a:ext>
            </a:extLst>
          </p:cNvPr>
          <p:cNvCxnSpPr>
            <a:cxnSpLocks/>
          </p:cNvCxnSpPr>
          <p:nvPr/>
        </p:nvCxnSpPr>
        <p:spPr>
          <a:xfrm flipH="1">
            <a:off x="0" y="4117820"/>
            <a:ext cx="372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BA5D5E5-7B0E-4063-8972-782E3452D607}"/>
              </a:ext>
            </a:extLst>
          </p:cNvPr>
          <p:cNvCxnSpPr>
            <a:cxnSpLocks/>
          </p:cNvCxnSpPr>
          <p:nvPr/>
        </p:nvCxnSpPr>
        <p:spPr>
          <a:xfrm flipV="1">
            <a:off x="10394951" y="1"/>
            <a:ext cx="0" cy="10382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C768CE8-C899-4A85-84A6-11526AD7E2ED}"/>
              </a:ext>
            </a:extLst>
          </p:cNvPr>
          <p:cNvCxnSpPr>
            <a:cxnSpLocks/>
          </p:cNvCxnSpPr>
          <p:nvPr/>
        </p:nvCxnSpPr>
        <p:spPr>
          <a:xfrm rot="5400000" flipV="1">
            <a:off x="11672850" y="519151"/>
            <a:ext cx="0" cy="10382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426C6C7-1E36-45F0-BEE9-FC4BD917684A}"/>
              </a:ext>
            </a:extLst>
          </p:cNvPr>
          <p:cNvSpPr txBox="1"/>
          <p:nvPr/>
        </p:nvSpPr>
        <p:spPr>
          <a:xfrm>
            <a:off x="711199" y="698721"/>
            <a:ext cx="2177144" cy="93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POWERPOINT TEMPLET 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469039F-95A8-40F8-8840-7919E5236F95}"/>
              </a:ext>
            </a:extLst>
          </p:cNvPr>
          <p:cNvSpPr txBox="1"/>
          <p:nvPr/>
        </p:nvSpPr>
        <p:spPr>
          <a:xfrm>
            <a:off x="9512300" y="6225643"/>
            <a:ext cx="1968500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pic>
        <p:nvPicPr>
          <p:cNvPr id="7" name="图片 6" descr="花瓶里插着一枝花&#10;&#10;描述已自动生成">
            <a:extLst>
              <a:ext uri="{FF2B5EF4-FFF2-40B4-BE49-F238E27FC236}">
                <a16:creationId xmlns:a16="http://schemas.microsoft.com/office/drawing/2014/main" xmlns="" id="{F6AE766A-66FB-4331-8451-71A28D980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19" y="2009998"/>
            <a:ext cx="2722381" cy="42156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FF4D56C-0A7D-4088-98BB-38F78A05F1B3}"/>
              </a:ext>
            </a:extLst>
          </p:cNvPr>
          <p:cNvSpPr txBox="1"/>
          <p:nvPr/>
        </p:nvSpPr>
        <p:spPr>
          <a:xfrm>
            <a:off x="6256565" y="1857597"/>
            <a:ext cx="1952170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TEXT HERE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8ECAFFA-D74A-40D3-902A-216B90611503}"/>
              </a:ext>
            </a:extLst>
          </p:cNvPr>
          <p:cNvSpPr txBox="1"/>
          <p:nvPr/>
        </p:nvSpPr>
        <p:spPr>
          <a:xfrm>
            <a:off x="6256565" y="2987863"/>
            <a:ext cx="5224235" cy="2259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Lorem ipsum dolor sit amet, consectetuer adipiscing elit. Maecenas porttitor congue massa</a:t>
            </a:r>
          </a:p>
          <a:p>
            <a:pPr>
              <a:lnSpc>
                <a:spcPct val="150000"/>
              </a:lnSpc>
            </a:pPr>
            <a:endParaRPr lang="en-US" altLang="zh-CN" sz="1600" spc="300">
              <a:latin typeface="Agency FB" panose="020B0503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Fusce est. Vivamus a tellus. Pellentesque habitant morbi tristique senectus et netus et malesuada fames ac turpis egestas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6B8C5CF-1B44-460C-AA3F-454C41AA9121}"/>
              </a:ext>
            </a:extLst>
          </p:cNvPr>
          <p:cNvSpPr txBox="1"/>
          <p:nvPr/>
        </p:nvSpPr>
        <p:spPr>
          <a:xfrm>
            <a:off x="5111750" y="5867788"/>
            <a:ext cx="1968500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pic>
        <p:nvPicPr>
          <p:cNvPr id="15" name="图片 14" descr="图片包含 游戏机, 花&#10;&#10;描述已自动生成">
            <a:extLst>
              <a:ext uri="{FF2B5EF4-FFF2-40B4-BE49-F238E27FC236}">
                <a16:creationId xmlns:a16="http://schemas.microsoft.com/office/drawing/2014/main" xmlns="" id="{694F5FE6-EB4F-40D6-9DF5-4767F97935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62" b="11857"/>
          <a:stretch/>
        </p:blipFill>
        <p:spPr>
          <a:xfrm>
            <a:off x="9309100" y="444099"/>
            <a:ext cx="2171700" cy="1188403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6A43414-EF9A-4FBA-AB0C-27ECD8C5C35F}"/>
              </a:ext>
            </a:extLst>
          </p:cNvPr>
          <p:cNvSpPr txBox="1"/>
          <p:nvPr/>
        </p:nvSpPr>
        <p:spPr>
          <a:xfrm>
            <a:off x="262119" y="3759965"/>
            <a:ext cx="1968500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28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3FEF0C3-D8E7-4FF6-A57B-25596C1F04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F058310-A19D-4F22-94B6-5014638F55FB}"/>
              </a:ext>
            </a:extLst>
          </p:cNvPr>
          <p:cNvSpPr txBox="1"/>
          <p:nvPr/>
        </p:nvSpPr>
        <p:spPr>
          <a:xfrm>
            <a:off x="711199" y="698721"/>
            <a:ext cx="2177144" cy="93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POWERPOINT TEMPLET 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57EA2AC-534C-4576-BE4A-4FE91FE00FA9}"/>
              </a:ext>
            </a:extLst>
          </p:cNvPr>
          <p:cNvSpPr txBox="1"/>
          <p:nvPr/>
        </p:nvSpPr>
        <p:spPr>
          <a:xfrm>
            <a:off x="9512300" y="6225643"/>
            <a:ext cx="1968500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cxnSp>
        <p:nvCxnSpPr>
          <p:cNvPr id="130" name="直接连接符 129">
            <a:extLst>
              <a:ext uri="{FF2B5EF4-FFF2-40B4-BE49-F238E27FC236}">
                <a16:creationId xmlns:a16="http://schemas.microsoft.com/office/drawing/2014/main" xmlns="" id="{3C553371-D0C8-41FC-9CC4-2B85325B3BB7}"/>
              </a:ext>
            </a:extLst>
          </p:cNvPr>
          <p:cNvCxnSpPr>
            <a:cxnSpLocks/>
          </p:cNvCxnSpPr>
          <p:nvPr/>
        </p:nvCxnSpPr>
        <p:spPr>
          <a:xfrm>
            <a:off x="9027886" y="2121612"/>
            <a:ext cx="31641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504E969-55B9-4143-B5FB-1DA22842BE69}"/>
              </a:ext>
            </a:extLst>
          </p:cNvPr>
          <p:cNvSpPr/>
          <p:nvPr/>
        </p:nvSpPr>
        <p:spPr>
          <a:xfrm>
            <a:off x="3164114" y="637830"/>
            <a:ext cx="5863772" cy="4399643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766FCF8-B84E-4EB3-8C21-CC99702D19A6}"/>
              </a:ext>
            </a:extLst>
          </p:cNvPr>
          <p:cNvSpPr txBox="1"/>
          <p:nvPr/>
        </p:nvSpPr>
        <p:spPr>
          <a:xfrm>
            <a:off x="3476337" y="1051318"/>
            <a:ext cx="19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>
                <a:latin typeface="Agency FB" panose="020B0503020202020204" pitchFamily="34" charset="0"/>
              </a:rPr>
              <a:t>Title Goes Here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E475B75-7B55-447B-9E8F-C58DF82257C2}"/>
              </a:ext>
            </a:extLst>
          </p:cNvPr>
          <p:cNvSpPr txBox="1"/>
          <p:nvPr/>
        </p:nvSpPr>
        <p:spPr>
          <a:xfrm>
            <a:off x="4693797" y="1730319"/>
            <a:ext cx="4021867" cy="78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Pellentesque habitant morbi tristique senectus et netus et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1B54BC4-EBE3-4848-A53F-A752DF0765D4}"/>
              </a:ext>
            </a:extLst>
          </p:cNvPr>
          <p:cNvSpPr txBox="1"/>
          <p:nvPr/>
        </p:nvSpPr>
        <p:spPr>
          <a:xfrm>
            <a:off x="4693797" y="3841398"/>
            <a:ext cx="4021867" cy="78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Pellentesque habitant morbi tristique senectus et netus et malesuada fames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995BB9AB-9BE8-47D0-8B16-895423AD0242}"/>
              </a:ext>
            </a:extLst>
          </p:cNvPr>
          <p:cNvGrpSpPr/>
          <p:nvPr/>
        </p:nvGrpSpPr>
        <p:grpSpPr>
          <a:xfrm>
            <a:off x="3476336" y="1051318"/>
            <a:ext cx="1988633" cy="400110"/>
            <a:chOff x="3476336" y="1175600"/>
            <a:chExt cx="1988633" cy="400110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F6BBCF7F-263B-4E25-841F-73314385E940}"/>
                </a:ext>
              </a:extLst>
            </p:cNvPr>
            <p:cNvGrpSpPr/>
            <p:nvPr/>
          </p:nvGrpSpPr>
          <p:grpSpPr>
            <a:xfrm>
              <a:off x="3476336" y="1175600"/>
              <a:ext cx="109827" cy="109827"/>
              <a:chOff x="4014926" y="2488435"/>
              <a:chExt cx="297658" cy="297658"/>
            </a:xfrm>
          </p:grpSpPr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5A074288-7301-42D2-99A6-4259AAC3B5C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66097" y="2637264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8C559A93-BAB8-4A68-A070-E0BD014072E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014926" y="2488435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3EE8A69C-3E83-4D82-BCBD-237C76FF46F5}"/>
                </a:ext>
              </a:extLst>
            </p:cNvPr>
            <p:cNvGrpSpPr/>
            <p:nvPr/>
          </p:nvGrpSpPr>
          <p:grpSpPr>
            <a:xfrm rot="5400000">
              <a:off x="5355142" y="1175600"/>
              <a:ext cx="109827" cy="109827"/>
              <a:chOff x="4014926" y="2488435"/>
              <a:chExt cx="297658" cy="297658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xmlns="" id="{30035F7F-4A17-48B2-A5A8-CF7E9ED06C8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66097" y="2637264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C9DD5855-ABDD-400F-B0E4-62CC01EF963B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014926" y="2488435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2BB3D2CC-AACA-4690-8F7E-CB2778864967}"/>
                </a:ext>
              </a:extLst>
            </p:cNvPr>
            <p:cNvGrpSpPr/>
            <p:nvPr/>
          </p:nvGrpSpPr>
          <p:grpSpPr>
            <a:xfrm rot="16200000">
              <a:off x="3476336" y="1465883"/>
              <a:ext cx="109827" cy="109827"/>
              <a:chOff x="4014926" y="2488435"/>
              <a:chExt cx="297658" cy="297658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xmlns="" id="{4A2E4E1D-0211-44E8-948B-997E8A2B927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66097" y="2637264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C5C8BB45-45F0-404A-8D82-50E3A12C0905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014926" y="2488435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1AC60647-D90E-43CA-8160-77CEB15B5213}"/>
                </a:ext>
              </a:extLst>
            </p:cNvPr>
            <p:cNvGrpSpPr/>
            <p:nvPr/>
          </p:nvGrpSpPr>
          <p:grpSpPr>
            <a:xfrm rot="5400000" flipH="1">
              <a:off x="5355142" y="1465883"/>
              <a:ext cx="109827" cy="109827"/>
              <a:chOff x="4014926" y="2488435"/>
              <a:chExt cx="297658" cy="297658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BD62C7A2-AD27-4071-8674-74228A315E8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66097" y="2637264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2752EC06-1754-4FD3-8231-E8C75C5053C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014926" y="2488435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2CF3089-790F-483F-AEF6-F929E5666B2D}"/>
              </a:ext>
            </a:extLst>
          </p:cNvPr>
          <p:cNvSpPr txBox="1"/>
          <p:nvPr/>
        </p:nvSpPr>
        <p:spPr>
          <a:xfrm>
            <a:off x="3476337" y="3162397"/>
            <a:ext cx="19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>
                <a:latin typeface="Agency FB" panose="020B0503020202020204" pitchFamily="34" charset="0"/>
              </a:rPr>
              <a:t>Title Goes Here</a:t>
            </a:r>
            <a:endParaRPr lang="zh-CN" altLang="en-US" sz="2000" spc="300">
              <a:latin typeface="Agency FB" panose="020B0503020202020204" pitchFamily="34" charset="0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DA7E4A13-3A60-4F99-A36F-AC8AB3C602ED}"/>
              </a:ext>
            </a:extLst>
          </p:cNvPr>
          <p:cNvGrpSpPr/>
          <p:nvPr/>
        </p:nvGrpSpPr>
        <p:grpSpPr>
          <a:xfrm>
            <a:off x="3476336" y="3162397"/>
            <a:ext cx="1988633" cy="400110"/>
            <a:chOff x="3476336" y="1175600"/>
            <a:chExt cx="1988633" cy="400110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9476FC3D-215E-4283-B125-176CF334ADEE}"/>
                </a:ext>
              </a:extLst>
            </p:cNvPr>
            <p:cNvGrpSpPr/>
            <p:nvPr/>
          </p:nvGrpSpPr>
          <p:grpSpPr>
            <a:xfrm>
              <a:off x="3476336" y="1175600"/>
              <a:ext cx="109827" cy="109827"/>
              <a:chOff x="4014926" y="2488435"/>
              <a:chExt cx="297658" cy="297658"/>
            </a:xfrm>
          </p:grpSpPr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xmlns="" id="{C28B9252-8AF3-47EA-9906-2A020A97D2B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66097" y="2637264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xmlns="" id="{8CB6B6A8-F9A4-42F6-87C2-97A227C30BE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014926" y="2488435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4C7FC3BB-6FB4-45A6-B05E-D08B50E542CD}"/>
                </a:ext>
              </a:extLst>
            </p:cNvPr>
            <p:cNvGrpSpPr/>
            <p:nvPr/>
          </p:nvGrpSpPr>
          <p:grpSpPr>
            <a:xfrm rot="5400000">
              <a:off x="5355142" y="1175600"/>
              <a:ext cx="109827" cy="109827"/>
              <a:chOff x="4014926" y="2488435"/>
              <a:chExt cx="297658" cy="297658"/>
            </a:xfrm>
          </p:grpSpPr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xmlns="" id="{3DF9C624-701F-4CD1-9959-2E295A285F3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66097" y="2637264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xmlns="" id="{CA888C6F-2BA7-434F-ADE2-FB45FBDEDA85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014926" y="2488435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F7C6346C-8DAD-4FFE-9F51-DA584F49F501}"/>
                </a:ext>
              </a:extLst>
            </p:cNvPr>
            <p:cNvGrpSpPr/>
            <p:nvPr/>
          </p:nvGrpSpPr>
          <p:grpSpPr>
            <a:xfrm rot="16200000">
              <a:off x="3476336" y="1465883"/>
              <a:ext cx="109827" cy="109827"/>
              <a:chOff x="4014926" y="2488435"/>
              <a:chExt cx="297658" cy="297658"/>
            </a:xfrm>
          </p:grpSpPr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BB6816FC-851E-4D24-A2F3-04AB3BD7CD8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66097" y="2637264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F1FEE1C2-5879-412E-A277-C2268C53714B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014926" y="2488435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56BDD615-2CCF-4BFA-B094-5C9630E10AE3}"/>
                </a:ext>
              </a:extLst>
            </p:cNvPr>
            <p:cNvGrpSpPr/>
            <p:nvPr/>
          </p:nvGrpSpPr>
          <p:grpSpPr>
            <a:xfrm rot="5400000" flipH="1">
              <a:off x="5355142" y="1465883"/>
              <a:ext cx="109827" cy="109827"/>
              <a:chOff x="4014926" y="2488435"/>
              <a:chExt cx="297658" cy="297658"/>
            </a:xfrm>
          </p:grpSpPr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CBF76121-1523-4094-9B6F-FC8D0761696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66097" y="2637264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xmlns="" id="{8B3D42C1-6F9C-48B4-BEFD-DF34AD1DA1F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014926" y="2488435"/>
                <a:ext cx="29765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E0C24610-C601-465D-88FA-B7FAC9DD267E}"/>
              </a:ext>
            </a:extLst>
          </p:cNvPr>
          <p:cNvSpPr txBox="1"/>
          <p:nvPr/>
        </p:nvSpPr>
        <p:spPr>
          <a:xfrm>
            <a:off x="711199" y="5437583"/>
            <a:ext cx="8316687" cy="78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 spc="300">
                <a:latin typeface="Agency FB" panose="020B0503020202020204" pitchFamily="34" charset="0"/>
              </a:rPr>
              <a:t>fusce est vivamus a tellus pellentesque habitant morbi tristique senectus et ne et malesuada fames ac turpis egestas</a:t>
            </a:r>
            <a:endParaRPr lang="en-US" altLang="zh-CN" sz="1600" spc="300">
              <a:latin typeface="Agency FB" panose="020B0503020202020204" pitchFamily="34" charset="0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3FD510A4-2539-4818-97CF-B3191E2C3BE5}"/>
              </a:ext>
            </a:extLst>
          </p:cNvPr>
          <p:cNvSpPr txBox="1"/>
          <p:nvPr/>
        </p:nvSpPr>
        <p:spPr>
          <a:xfrm>
            <a:off x="9512300" y="1763757"/>
            <a:ext cx="1968500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xmlns="" id="{4D3DDF3B-E6B6-4609-BC8B-D25587595677}"/>
              </a:ext>
            </a:extLst>
          </p:cNvPr>
          <p:cNvCxnSpPr>
            <a:cxnSpLocks/>
          </p:cNvCxnSpPr>
          <p:nvPr/>
        </p:nvCxnSpPr>
        <p:spPr>
          <a:xfrm>
            <a:off x="0" y="4232691"/>
            <a:ext cx="31641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127BDC84-3BB3-439F-A3C5-C2ECD67515BF}"/>
              </a:ext>
            </a:extLst>
          </p:cNvPr>
          <p:cNvSpPr txBox="1"/>
          <p:nvPr/>
        </p:nvSpPr>
        <p:spPr>
          <a:xfrm>
            <a:off x="711200" y="3874836"/>
            <a:ext cx="1968500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pic>
        <p:nvPicPr>
          <p:cNvPr id="140" name="图片 139" descr="图片包含 小, 白色, 桌子, 花&#10;&#10;描述已自动生成">
            <a:extLst>
              <a:ext uri="{FF2B5EF4-FFF2-40B4-BE49-F238E27FC236}">
                <a16:creationId xmlns:a16="http://schemas.microsoft.com/office/drawing/2014/main" xmlns="" id="{73233579-FCC8-4649-B68D-2774E9C65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993" y="3161049"/>
            <a:ext cx="2501899" cy="187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5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FA1F20D-77B2-4134-AD53-3CB44995D9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0C958D06-7D38-4C26-A1D2-3286EE9BE43A}"/>
              </a:ext>
            </a:extLst>
          </p:cNvPr>
          <p:cNvCxnSpPr>
            <a:cxnSpLocks/>
          </p:cNvCxnSpPr>
          <p:nvPr/>
        </p:nvCxnSpPr>
        <p:spPr>
          <a:xfrm>
            <a:off x="8586747" y="3852873"/>
            <a:ext cx="360525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88BAED1-9B39-48F5-88AD-9256E29D3D42}"/>
              </a:ext>
            </a:extLst>
          </p:cNvPr>
          <p:cNvSpPr txBox="1"/>
          <p:nvPr/>
        </p:nvSpPr>
        <p:spPr>
          <a:xfrm>
            <a:off x="711199" y="698721"/>
            <a:ext cx="2177144" cy="93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POWERPOINT TEMPLET 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B461242-1D51-46C0-BDB3-6B7F776EB2A5}"/>
              </a:ext>
            </a:extLst>
          </p:cNvPr>
          <p:cNvSpPr txBox="1"/>
          <p:nvPr/>
        </p:nvSpPr>
        <p:spPr>
          <a:xfrm>
            <a:off x="9512300" y="6225643"/>
            <a:ext cx="1968500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pic>
        <p:nvPicPr>
          <p:cNvPr id="7" name="图片 6" descr="花瓶里插着植物&#10;&#10;描述已自动生成">
            <a:extLst>
              <a:ext uri="{FF2B5EF4-FFF2-40B4-BE49-F238E27FC236}">
                <a16:creationId xmlns:a16="http://schemas.microsoft.com/office/drawing/2014/main" xmlns="" id="{D29FE4E7-7085-4314-8554-0BAED64E75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1846273"/>
            <a:ext cx="6019800" cy="4013200"/>
          </a:xfrm>
          <a:prstGeom prst="rect">
            <a:avLst/>
          </a:prstGeom>
        </p:spPr>
      </p:pic>
      <p:pic>
        <p:nvPicPr>
          <p:cNvPr id="27" name="图片 26" descr="图片包含 绿色, 白色, 桌子&#10;&#10;描述已自动生成">
            <a:extLst>
              <a:ext uri="{FF2B5EF4-FFF2-40B4-BE49-F238E27FC236}">
                <a16:creationId xmlns:a16="http://schemas.microsoft.com/office/drawing/2014/main" xmlns="" id="{9271F9DD-CAE7-45A0-AE20-A08F095C3D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34299" y="698721"/>
            <a:ext cx="2743202" cy="182880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B2F9782-D3F2-4E46-B79A-9EC604EC10C2}"/>
              </a:ext>
            </a:extLst>
          </p:cNvPr>
          <p:cNvSpPr txBox="1"/>
          <p:nvPr/>
        </p:nvSpPr>
        <p:spPr>
          <a:xfrm>
            <a:off x="6096000" y="4941803"/>
            <a:ext cx="5384797" cy="78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 spc="300">
                <a:latin typeface="Agency FB" panose="020B0503020202020204" pitchFamily="34" charset="0"/>
              </a:rPr>
              <a:t>pellentesque habitant morbi tristique senectus et netus et malesuada fames ac</a:t>
            </a:r>
            <a:endParaRPr lang="en-US" altLang="zh-CN" sz="1600" spc="300">
              <a:latin typeface="Agency FB" panose="020B0503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9E88E68-F650-49ED-8AAF-D8AE21901B8A}"/>
              </a:ext>
            </a:extLst>
          </p:cNvPr>
          <p:cNvSpPr txBox="1"/>
          <p:nvPr/>
        </p:nvSpPr>
        <p:spPr>
          <a:xfrm>
            <a:off x="711199" y="5368889"/>
            <a:ext cx="1866901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anose="020B0503020202020204" pitchFamily="34" charset="0"/>
              </a:rPr>
              <a:t>TEXT HERE</a:t>
            </a:r>
            <a:endParaRPr lang="zh-CN" altLang="en-US" sz="2400" spc="600">
              <a:latin typeface="Agency FB" panose="020B0503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0C0600D-0C7A-4BFF-BAC0-A595896B37EC}"/>
              </a:ext>
            </a:extLst>
          </p:cNvPr>
          <p:cNvSpPr txBox="1"/>
          <p:nvPr/>
        </p:nvSpPr>
        <p:spPr>
          <a:xfrm>
            <a:off x="711199" y="3259723"/>
            <a:ext cx="4064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spc="300">
                <a:latin typeface="Agency FB" panose="020B0503020202020204" pitchFamily="34" charset="0"/>
              </a:rPr>
              <a:t>senectus et netus et malesuada fames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AACB34D-4A64-4A7F-A42A-49E05D01BB67}"/>
              </a:ext>
            </a:extLst>
          </p:cNvPr>
          <p:cNvSpPr txBox="1"/>
          <p:nvPr/>
        </p:nvSpPr>
        <p:spPr>
          <a:xfrm>
            <a:off x="7734300" y="2527523"/>
            <a:ext cx="3746498" cy="413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 spc="300">
                <a:latin typeface="Agency FB" panose="020B0503020202020204" pitchFamily="34" charset="0"/>
              </a:rPr>
              <a:t>senectus et netus et malesuada fa</a:t>
            </a:r>
            <a:endParaRPr lang="en-US" altLang="zh-CN" sz="1600" spc="3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50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423</Words>
  <Application>Microsoft Office PowerPoint</Application>
  <PresentationFormat>宽屏</PresentationFormat>
  <Paragraphs>95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Arial</vt:lpstr>
      <vt:lpstr>等线</vt:lpstr>
      <vt:lpstr>庞门正道标题体</vt:lpstr>
      <vt:lpstr>等线 Light</vt:lpstr>
      <vt:lpstr>Agency FB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yvonne 忘吃药的晓公子</dc:creator>
  <cp:keywords>51PPT模板网</cp:keywords>
  <dc:description>www.51pptmoban.com</dc:description>
  <cp:lastModifiedBy>阳光 男孩</cp:lastModifiedBy>
  <cp:revision>69</cp:revision>
  <dcterms:created xsi:type="dcterms:W3CDTF">2020-03-31T01:28:49Z</dcterms:created>
  <dcterms:modified xsi:type="dcterms:W3CDTF">2020-04-06T08:10:10Z</dcterms:modified>
</cp:coreProperties>
</file>