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64" r:id="rId4"/>
    <p:sldId id="265" r:id="rId5"/>
    <p:sldId id="258" r:id="rId6"/>
    <p:sldId id="266" r:id="rId7"/>
    <p:sldId id="267" r:id="rId8"/>
    <p:sldId id="260" r:id="rId9"/>
    <p:sldId id="268" r:id="rId10"/>
    <p:sldId id="272" r:id="rId11"/>
    <p:sldId id="261" r:id="rId12"/>
    <p:sldId id="277" r:id="rId13"/>
    <p:sldId id="281" r:id="rId14"/>
    <p:sldId id="262" r:id="rId15"/>
    <p:sldId id="282" r:id="rId16"/>
    <p:sldId id="283" r:id="rId17"/>
    <p:sldId id="263" r:id="rId18"/>
    <p:sldId id="28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orient="horz" pos="3294" userDrawn="1">
          <p15:clr>
            <a:srgbClr val="A4A3A4"/>
          </p15:clr>
        </p15:guide>
        <p15:guide id="5" userDrawn="1">
          <p15:clr>
            <a:srgbClr val="A4A3A4"/>
          </p15:clr>
        </p15:guide>
        <p15:guide id="6" orient="horz" pos="1366" userDrawn="1">
          <p15:clr>
            <a:srgbClr val="A4A3A4"/>
          </p15:clr>
        </p15:guide>
        <p15:guide id="7" orient="horz" pos="935" userDrawn="1">
          <p15:clr>
            <a:srgbClr val="A4A3A4"/>
          </p15:clr>
        </p15:guide>
        <p15:guide id="8" orient="horz" pos="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08" y="384"/>
      </p:cViewPr>
      <p:guideLst>
        <p:guide orient="horz" pos="2137"/>
        <p:guide pos="3863"/>
        <p:guide orient="horz" pos="3135"/>
        <p:guide orient="horz" pos="3294"/>
        <p:guide/>
        <p:guide orient="horz" pos="1366"/>
        <p:guide orient="horz" pos="935"/>
        <p:guide orient="horz" pos="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26053-FEF1-4265-8112-105DACF81303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9F2CCE-9BAB-4AF9-8ABE-B60E1AEA7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4409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296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069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62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5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618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86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648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1941941-27BE-4588-B2ED-A32107FD8C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7FB22BA-D081-4559-97B8-235879A337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4187560-608F-4C43-8012-5295A4E5B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F4CF4E8-1497-489F-8B90-136EEE5427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514840-F37B-4148-9865-2A6C8B10A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271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8742FA-D9EE-429A-998A-12DACBD6E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A6ACFA6C-F5A0-41EB-891A-5125B0A86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F718C68-F4BC-49CF-9BB0-4948152FC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4295656-44AD-45DC-9641-5A2A5E957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9594D98-FD87-4457-B285-09F6070EA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92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FFEFA47D-F07A-4E2E-8A81-E939F45956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3D57AC8-F542-4B11-8F23-B16CDFE54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F7E9E1-2743-48FB-A189-A735957E6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FEE35F5-511D-4F89-AB42-D2827E51E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26A40A-742F-4568-B85C-14DC777BC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798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92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8DF691-CF21-4E88-B723-9CC1B6DDC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9174D17-39D6-4239-BCAB-8B501ABA0B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EDCFD6E-6463-4402-9461-6472718934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F7B7D05-5E16-4769-BE42-74D6495A5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5AB3F87-E651-4362-889B-85BADFA7B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512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E47766-C68B-45D3-87C6-EE229FBB1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33D3FA7-9522-4D75-B63C-CB16016625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4B477B8-19E6-451F-AE88-5B8075924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BB8C160-9E25-4F62-B290-EEB0B8BD4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7C55EE3-2D53-4497-A17D-BD274647A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59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BC8EFCE-97E0-4634-8788-8170469B3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2C24981-E81D-4EB1-8F3C-92D2A71AC8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4C37273-DB9B-4728-A1BA-416598B872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086C907-5489-494F-8BB9-53B371082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3F0B61F-84A3-406C-A29D-76356CDD2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8BB6ECD3-7662-4036-868A-6A4C0931E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641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E644DA3-2AF4-4EC1-A4F5-3FFED05E7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4246260-F643-45F9-B56D-0C49C6353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2F476D0-E84E-4D30-A9D9-5FE5663FD1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37B09CC-1FAE-49CF-9FBF-40CA5EC18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52E524F-D147-4BCB-9091-46E6BB753C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B7342D14-7B18-44DD-AF9D-6931540C4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41A5BE8-D16F-48DD-925B-E86079AC76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A245D8F-9E3A-44F9-86D1-E092D35C7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79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8267B2A-0E28-4BA4-976D-3322817A1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6FFC27C-23E7-4065-B05E-5A8DE3F0E4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BA4B9B86-2C05-4736-A1FC-8EF71ACE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8B5E092A-0B26-45F2-A079-40AE5DDA4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415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0E0F594B-E0BD-4F3D-A1C6-8D1481116F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7412517-9417-4F03-A39C-931CAB51C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7352EAF-722F-4C7E-A7B0-B0FEE79E7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436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C96FAD9-5727-4ADC-970C-5C8E04E1F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CFFBC23-47EA-4E18-9730-578632088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F70207C1-A07D-4A67-BA2A-E67BD2C22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A139AA6-1F50-4F8F-BD8A-D6B18C3B5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4B77B52D-F3C3-45FE-998F-15A46D2E3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79C9F9D-2295-4E32-AB6E-F76B9E07FC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15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650618-F7F2-4B76-AA3B-F62B615569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BB8E6F1B-3E34-48D2-A60F-F591ADD0D3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10159C6-7916-48CE-93E2-D37C78EA7D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B250A1D1-7847-4C73-94D5-7BE7017B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B986CF7-DF21-417C-936D-4006D80ED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6062F12-FE02-4FE8-8A46-AB22C1B44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01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B9101A6-B277-49E9-9498-C351B309A9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F9736C-4C81-439D-A847-AF06658FFB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ABE1B2B-8A68-4567-B5C4-B6FF0B7A740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603DA-A732-481D-9D6A-FBB5B0066E89}" type="datetimeFigureOut">
              <a:rPr lang="zh-CN" altLang="en-US" smtClean="0"/>
              <a:t>2020/4/6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5084568-A659-468A-9A98-1C10687AF3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B3D6047-CDFD-4FAA-B3E5-90F0053697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B41DC-E7CD-4423-A65B-7251E1E7BE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100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5" Type="http://schemas.openxmlformats.org/officeDocument/2006/relationships/image" Target="../media/image4.png"/><Relationship Id="rId4" Type="http://schemas.openxmlformats.org/officeDocument/2006/relationships/image" Target="../media/image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3213B54-FAD9-46EA-BFCE-9F3BC7E48D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BEE54E58-696B-4A91-BC6D-DE8EBEEE0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65875" y="1484313"/>
            <a:ext cx="8016935" cy="3145809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5C2CDD1-4758-49A7-A8CF-1D98E6629A3D}"/>
              </a:ext>
            </a:extLst>
          </p:cNvPr>
          <p:cNvSpPr txBox="1"/>
          <p:nvPr/>
        </p:nvSpPr>
        <p:spPr>
          <a:xfrm>
            <a:off x="961338" y="4857652"/>
            <a:ext cx="298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叶宏泽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8352EB6-4D7B-4AC0-9E36-B0EE0A0973AA}"/>
              </a:ext>
            </a:extLst>
          </p:cNvPr>
          <p:cNvSpPr/>
          <p:nvPr/>
        </p:nvSpPr>
        <p:spPr>
          <a:xfrm>
            <a:off x="836295" y="4940299"/>
            <a:ext cx="45719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CA3788D-2E6F-4540-9B23-D2C2AB68931A}"/>
              </a:ext>
            </a:extLst>
          </p:cNvPr>
          <p:cNvSpPr/>
          <p:nvPr/>
        </p:nvSpPr>
        <p:spPr>
          <a:xfrm flipH="1">
            <a:off x="904875" y="4940299"/>
            <a:ext cx="45719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247C4161-4DFA-4B0E-8A7D-EA3D6215F5B6}"/>
              </a:ext>
            </a:extLst>
          </p:cNvPr>
          <p:cNvSpPr txBox="1"/>
          <p:nvPr/>
        </p:nvSpPr>
        <p:spPr>
          <a:xfrm>
            <a:off x="733425" y="3838575"/>
            <a:ext cx="637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黑白通用简约线条商务模板</a:t>
            </a:r>
          </a:p>
        </p:txBody>
      </p:sp>
    </p:spTree>
    <p:extLst>
      <p:ext uri="{BB962C8B-B14F-4D97-AF65-F5344CB8AC3E}">
        <p14:creationId xmlns:p14="http://schemas.microsoft.com/office/powerpoint/2010/main" val="17645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90198" y="2906066"/>
            <a:ext cx="156594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BLACK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WHITE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1159659"/>
            <a:chOff x="5225611" y="2603690"/>
            <a:chExt cx="2754650" cy="1159659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cs typeface="+mn-ea"/>
                  <a:sym typeface="+mn-lt"/>
                </a:rPr>
                <a:t>44</a:t>
              </a:r>
              <a:r>
                <a:rPr lang="en-US" altLang="zh-CN" sz="1050" b="1" dirty="0">
                  <a:cs typeface="+mn-ea"/>
                  <a:sym typeface="+mn-lt"/>
                </a:rPr>
                <a:t>%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618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1159659"/>
            <a:chOff x="3363785" y="939482"/>
            <a:chExt cx="2754650" cy="1159659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cs typeface="+mn-ea"/>
                  <a:sym typeface="+mn-lt"/>
                </a:rPr>
                <a:t>45</a:t>
              </a:r>
              <a:r>
                <a:rPr lang="en-US" altLang="zh-CN" sz="1050" b="1" dirty="0">
                  <a:cs typeface="+mn-ea"/>
                  <a:sym typeface="+mn-lt"/>
                </a:rPr>
                <a:t>%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618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1159659"/>
            <a:chOff x="6832866" y="1335013"/>
            <a:chExt cx="2754650" cy="1159659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cs typeface="+mn-ea"/>
                  <a:sym typeface="+mn-lt"/>
                </a:rPr>
                <a:t>35</a:t>
              </a:r>
              <a:r>
                <a:rPr lang="en-US" altLang="zh-CN" sz="1050" b="1" dirty="0">
                  <a:cs typeface="+mn-ea"/>
                  <a:sym typeface="+mn-lt"/>
                </a:rPr>
                <a:t>%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618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1159659"/>
            <a:chOff x="8279247" y="3241259"/>
            <a:chExt cx="2754650" cy="1159659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cs typeface="+mn-ea"/>
                  <a:sym typeface="+mn-lt"/>
                </a:rPr>
                <a:t>25</a:t>
              </a:r>
              <a:r>
                <a:rPr lang="en-US" altLang="zh-CN" sz="1050" b="1" dirty="0">
                  <a:cs typeface="+mn-ea"/>
                  <a:sym typeface="+mn-lt"/>
                </a:rPr>
                <a:t>%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618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1159659"/>
            <a:chOff x="5349951" y="4754081"/>
            <a:chExt cx="2754650" cy="1159659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0366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cs typeface="+mn-ea"/>
                  <a:sym typeface="+mn-lt"/>
                </a:rPr>
                <a:t>15</a:t>
              </a:r>
              <a:r>
                <a:rPr lang="en-US" altLang="zh-CN" sz="1050" b="1" dirty="0">
                  <a:cs typeface="+mn-ea"/>
                  <a:sym typeface="+mn-lt"/>
                </a:rPr>
                <a:t>%</a:t>
              </a:r>
              <a:endParaRPr lang="zh-CN" altLang="en-US" sz="1400" b="1" dirty="0"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6188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dirty="0">
                  <a:cs typeface="+mn-ea"/>
                  <a:sym typeface="+mn-lt"/>
                </a:rPr>
                <a:t>请输入您的标题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509332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4C9180C-8FF7-4C60-9AFE-E2A3965C3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1"/>
            <a:ext cx="12192000" cy="684787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F6EE923-1F67-4084-9929-0DC5152B84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xmlns="" id="{79913A82-6960-4FEA-88CE-F5769CA64AAD}"/>
              </a:ext>
            </a:extLst>
          </p:cNvPr>
          <p:cNvSpPr/>
          <p:nvPr/>
        </p:nvSpPr>
        <p:spPr>
          <a:xfrm>
            <a:off x="-2584450" y="-1301750"/>
            <a:ext cx="9766300" cy="9766300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2060240-6946-46CD-BA2D-F3C8875F2AD7}"/>
              </a:ext>
            </a:extLst>
          </p:cNvPr>
          <p:cNvSpPr txBox="1"/>
          <p:nvPr/>
        </p:nvSpPr>
        <p:spPr>
          <a:xfrm>
            <a:off x="7499547" y="2512669"/>
            <a:ext cx="428835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dirty="0">
                <a:sym typeface="+mn-lt"/>
              </a:rPr>
              <a:t>PART 03</a:t>
            </a:r>
            <a:endParaRPr lang="zh-CN" altLang="en-US" dirty="0">
              <a:sym typeface="+mn-lt"/>
            </a:endParaRPr>
          </a:p>
        </p:txBody>
      </p:sp>
      <p:sp useBgFill="1">
        <p:nvSpPr>
          <p:cNvPr id="9" name="矩形: 圆角 8">
            <a:extLst>
              <a:ext uri="{FF2B5EF4-FFF2-40B4-BE49-F238E27FC236}">
                <a16:creationId xmlns:a16="http://schemas.microsoft.com/office/drawing/2014/main" xmlns="" id="{4B5FEABB-C90D-4FB2-B8A5-555DCCD9E957}"/>
              </a:ext>
            </a:extLst>
          </p:cNvPr>
          <p:cNvSpPr/>
          <p:nvPr/>
        </p:nvSpPr>
        <p:spPr>
          <a:xfrm rot="19429206">
            <a:off x="8730616" y="-779451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10" name="矩形: 圆角 9">
            <a:extLst>
              <a:ext uri="{FF2B5EF4-FFF2-40B4-BE49-F238E27FC236}">
                <a16:creationId xmlns:a16="http://schemas.microsoft.com/office/drawing/2014/main" xmlns="" id="{D29835D9-1A14-4FB0-AA41-B978CA4C3889}"/>
              </a:ext>
            </a:extLst>
          </p:cNvPr>
          <p:cNvSpPr/>
          <p:nvPr/>
        </p:nvSpPr>
        <p:spPr>
          <a:xfrm rot="19429206">
            <a:off x="9962891" y="-608000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11" name="矩形: 圆角 10">
            <a:extLst>
              <a:ext uri="{FF2B5EF4-FFF2-40B4-BE49-F238E27FC236}">
                <a16:creationId xmlns:a16="http://schemas.microsoft.com/office/drawing/2014/main" xmlns="" id="{51B1A620-68FB-4663-B293-A08398932EFF}"/>
              </a:ext>
            </a:extLst>
          </p:cNvPr>
          <p:cNvSpPr/>
          <p:nvPr/>
        </p:nvSpPr>
        <p:spPr>
          <a:xfrm rot="19429206">
            <a:off x="9797416" y="687399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667E6D-34E0-4803-A4C2-BFD0155FA844}"/>
              </a:ext>
            </a:extLst>
          </p:cNvPr>
          <p:cNvSpPr txBox="1"/>
          <p:nvPr/>
        </p:nvSpPr>
        <p:spPr>
          <a:xfrm>
            <a:off x="7531100" y="3492500"/>
            <a:ext cx="3360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9B26BCD-FB43-4249-A434-E1BCF3B749FC}"/>
              </a:ext>
            </a:extLst>
          </p:cNvPr>
          <p:cNvSpPr/>
          <p:nvPr/>
        </p:nvSpPr>
        <p:spPr>
          <a:xfrm rot="14464345">
            <a:off x="10878300" y="6325530"/>
            <a:ext cx="2627398" cy="204816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B869FC9-A4B5-4844-A8F2-E792E2940D0C}"/>
              </a:ext>
            </a:extLst>
          </p:cNvPr>
          <p:cNvSpPr/>
          <p:nvPr/>
        </p:nvSpPr>
        <p:spPr>
          <a:xfrm rot="14464345">
            <a:off x="10441494" y="6207778"/>
            <a:ext cx="3574189" cy="278622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D3151E7-A525-4942-858B-73813D9FEAB2}"/>
              </a:ext>
            </a:extLst>
          </p:cNvPr>
          <p:cNvSpPr/>
          <p:nvPr/>
        </p:nvSpPr>
        <p:spPr>
          <a:xfrm rot="14464345">
            <a:off x="10004689" y="6090027"/>
            <a:ext cx="4520980" cy="352429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58422BE-320B-41B7-901E-26B7FA43ED3B}"/>
              </a:ext>
            </a:extLst>
          </p:cNvPr>
          <p:cNvSpPr/>
          <p:nvPr/>
        </p:nvSpPr>
        <p:spPr>
          <a:xfrm rot="14464345">
            <a:off x="9567883" y="5972275"/>
            <a:ext cx="5467771" cy="426235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D11595FC-CF10-4713-AE42-C730029CDBCB}"/>
              </a:ext>
            </a:extLst>
          </p:cNvPr>
          <p:cNvSpPr/>
          <p:nvPr/>
        </p:nvSpPr>
        <p:spPr>
          <a:xfrm rot="14464345">
            <a:off x="9131077" y="5854523"/>
            <a:ext cx="6414562" cy="500041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2CE970F7-4733-45B1-8FAE-A0B3E0E92961}"/>
              </a:ext>
            </a:extLst>
          </p:cNvPr>
          <p:cNvSpPr/>
          <p:nvPr/>
        </p:nvSpPr>
        <p:spPr>
          <a:xfrm rot="14464345">
            <a:off x="8694272" y="5736771"/>
            <a:ext cx="7361352" cy="573847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7BBC255-423B-449D-A84B-558ECDDFD36C}"/>
              </a:ext>
            </a:extLst>
          </p:cNvPr>
          <p:cNvSpPr/>
          <p:nvPr/>
        </p:nvSpPr>
        <p:spPr>
          <a:xfrm rot="14464345">
            <a:off x="8257466" y="5619019"/>
            <a:ext cx="8308143" cy="647654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48F7569-E524-4519-BC33-6B261147C661}"/>
              </a:ext>
            </a:extLst>
          </p:cNvPr>
          <p:cNvSpPr/>
          <p:nvPr/>
        </p:nvSpPr>
        <p:spPr>
          <a:xfrm rot="14464345">
            <a:off x="7820660" y="5501268"/>
            <a:ext cx="9254934" cy="721460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673D0D3E-E520-41A2-BE18-24AD7C9FA2D1}"/>
              </a:ext>
            </a:extLst>
          </p:cNvPr>
          <p:cNvSpPr/>
          <p:nvPr/>
        </p:nvSpPr>
        <p:spPr>
          <a:xfrm rot="14464345">
            <a:off x="7383854" y="5383516"/>
            <a:ext cx="10201725" cy="7952666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alpha val="0"/>
                  </a:schemeClr>
                </a:gs>
                <a:gs pos="100000">
                  <a:schemeClr val="tx1"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EC7439-E063-4B56-9F51-4CAB6FFA0606}"/>
              </a:ext>
            </a:extLst>
          </p:cNvPr>
          <p:cNvSpPr txBox="1"/>
          <p:nvPr/>
        </p:nvSpPr>
        <p:spPr>
          <a:xfrm>
            <a:off x="7551174" y="4149213"/>
            <a:ext cx="4069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131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873838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31798" y="1804928"/>
            <a:ext cx="19463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2000" dirty="0">
                <a:latin typeface="+mn-lt"/>
                <a:ea typeface="+mn-ea"/>
                <a:cs typeface="+mn-ea"/>
                <a:sym typeface="+mn-lt"/>
              </a:rPr>
              <a:t>请输入您的标题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9197926" y="2241550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cap="all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</a:t>
            </a:r>
            <a:r>
              <a:rPr lang="en-US" altLang="zh-CN" sz="1600" cap="all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cap="all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 Please input your body </a:t>
            </a:r>
            <a:r>
              <a:rPr lang="en-US" altLang="zh-CN" sz="1600" cap="all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cap="all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</a:p>
        </p:txBody>
      </p:sp>
      <p:sp>
        <p:nvSpPr>
          <p:cNvPr id="10" name="AutoShape 3"/>
          <p:cNvSpPr>
            <a:spLocks noChangeAspect="1" noChangeArrowheads="1" noTextEdit="1"/>
          </p:cNvSpPr>
          <p:nvPr/>
        </p:nvSpPr>
        <p:spPr bwMode="auto">
          <a:xfrm>
            <a:off x="8508322" y="2964770"/>
            <a:ext cx="2261278" cy="2729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517075" y="2972064"/>
            <a:ext cx="2237936" cy="2722287"/>
          </a:xfrm>
          <a:custGeom>
            <a:avLst/>
            <a:gdLst>
              <a:gd name="T0" fmla="*/ 1534 w 1534"/>
              <a:gd name="T1" fmla="*/ 1793 h 1866"/>
              <a:gd name="T2" fmla="*/ 0 w 1534"/>
              <a:gd name="T3" fmla="*/ 1866 h 1866"/>
              <a:gd name="T4" fmla="*/ 0 w 1534"/>
              <a:gd name="T5" fmla="*/ 0 h 1866"/>
              <a:gd name="T6" fmla="*/ 1450 w 1534"/>
              <a:gd name="T7" fmla="*/ 0 h 1866"/>
              <a:gd name="T8" fmla="*/ 1534 w 1534"/>
              <a:gd name="T9" fmla="*/ 1793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4" h="1866">
                <a:moveTo>
                  <a:pt x="1534" y="1793"/>
                </a:moveTo>
                <a:lnTo>
                  <a:pt x="0" y="1866"/>
                </a:lnTo>
                <a:lnTo>
                  <a:pt x="0" y="0"/>
                </a:lnTo>
                <a:lnTo>
                  <a:pt x="1450" y="0"/>
                </a:lnTo>
                <a:lnTo>
                  <a:pt x="1534" y="1793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8517075" y="2972064"/>
            <a:ext cx="2221888" cy="2722287"/>
          </a:xfrm>
          <a:custGeom>
            <a:avLst/>
            <a:gdLst>
              <a:gd name="T0" fmla="*/ 0 w 1523"/>
              <a:gd name="T1" fmla="*/ 1866 h 1866"/>
              <a:gd name="T2" fmla="*/ 0 w 1523"/>
              <a:gd name="T3" fmla="*/ 0 h 1866"/>
              <a:gd name="T4" fmla="*/ 1450 w 1523"/>
              <a:gd name="T5" fmla="*/ 0 h 1866"/>
              <a:gd name="T6" fmla="*/ 1523 w 1523"/>
              <a:gd name="T7" fmla="*/ 1804 h 1866"/>
              <a:gd name="T8" fmla="*/ 0 w 152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23" y="180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8517075" y="2972064"/>
            <a:ext cx="2207299" cy="2722287"/>
          </a:xfrm>
          <a:custGeom>
            <a:avLst/>
            <a:gdLst>
              <a:gd name="T0" fmla="*/ 0 w 1513"/>
              <a:gd name="T1" fmla="*/ 1866 h 1866"/>
              <a:gd name="T2" fmla="*/ 0 w 1513"/>
              <a:gd name="T3" fmla="*/ 0 h 1866"/>
              <a:gd name="T4" fmla="*/ 1450 w 1513"/>
              <a:gd name="T5" fmla="*/ 0 h 1866"/>
              <a:gd name="T6" fmla="*/ 1513 w 1513"/>
              <a:gd name="T7" fmla="*/ 1814 h 1866"/>
              <a:gd name="T8" fmla="*/ 0 w 151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13" y="181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8517075" y="2972064"/>
            <a:ext cx="2191251" cy="2722287"/>
          </a:xfrm>
          <a:custGeom>
            <a:avLst/>
            <a:gdLst>
              <a:gd name="T0" fmla="*/ 0 w 1502"/>
              <a:gd name="T1" fmla="*/ 1866 h 1866"/>
              <a:gd name="T2" fmla="*/ 0 w 1502"/>
              <a:gd name="T3" fmla="*/ 0 h 1866"/>
              <a:gd name="T4" fmla="*/ 1450 w 1502"/>
              <a:gd name="T5" fmla="*/ 0 h 1866"/>
              <a:gd name="T6" fmla="*/ 1502 w 1502"/>
              <a:gd name="T7" fmla="*/ 1819 h 1866"/>
              <a:gd name="T8" fmla="*/ 0 w 150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02" y="1819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B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8517075" y="2972064"/>
            <a:ext cx="2176662" cy="2722287"/>
          </a:xfrm>
          <a:custGeom>
            <a:avLst/>
            <a:gdLst>
              <a:gd name="T0" fmla="*/ 0 w 1492"/>
              <a:gd name="T1" fmla="*/ 1866 h 1866"/>
              <a:gd name="T2" fmla="*/ 0 w 1492"/>
              <a:gd name="T3" fmla="*/ 0 h 1866"/>
              <a:gd name="T4" fmla="*/ 1450 w 1492"/>
              <a:gd name="T5" fmla="*/ 0 h 1866"/>
              <a:gd name="T6" fmla="*/ 1492 w 1492"/>
              <a:gd name="T7" fmla="*/ 1830 h 1866"/>
              <a:gd name="T8" fmla="*/ 0 w 149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92" y="183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2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8517075" y="2972064"/>
            <a:ext cx="2162074" cy="2722287"/>
          </a:xfrm>
          <a:custGeom>
            <a:avLst/>
            <a:gdLst>
              <a:gd name="T0" fmla="*/ 0 w 1482"/>
              <a:gd name="T1" fmla="*/ 1866 h 1866"/>
              <a:gd name="T2" fmla="*/ 0 w 1482"/>
              <a:gd name="T3" fmla="*/ 0 h 1866"/>
              <a:gd name="T4" fmla="*/ 1450 w 1482"/>
              <a:gd name="T5" fmla="*/ 0 h 1866"/>
              <a:gd name="T6" fmla="*/ 1482 w 1482"/>
              <a:gd name="T7" fmla="*/ 1840 h 1866"/>
              <a:gd name="T8" fmla="*/ 0 w 148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82" y="184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ABAB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8517075" y="2972064"/>
            <a:ext cx="2146026" cy="2722287"/>
          </a:xfrm>
          <a:custGeom>
            <a:avLst/>
            <a:gdLst>
              <a:gd name="T0" fmla="*/ 0 w 1471"/>
              <a:gd name="T1" fmla="*/ 1866 h 1866"/>
              <a:gd name="T2" fmla="*/ 0 w 1471"/>
              <a:gd name="T3" fmla="*/ 0 h 1866"/>
              <a:gd name="T4" fmla="*/ 1450 w 1471"/>
              <a:gd name="T5" fmla="*/ 0 h 1866"/>
              <a:gd name="T6" fmla="*/ 1471 w 1471"/>
              <a:gd name="T7" fmla="*/ 1851 h 1866"/>
              <a:gd name="T8" fmla="*/ 0 w 147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71" y="1851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1B1B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8517075" y="2972064"/>
            <a:ext cx="2131437" cy="2722287"/>
          </a:xfrm>
          <a:custGeom>
            <a:avLst/>
            <a:gdLst>
              <a:gd name="T0" fmla="*/ 0 w 1461"/>
              <a:gd name="T1" fmla="*/ 1866 h 1866"/>
              <a:gd name="T2" fmla="*/ 0 w 1461"/>
              <a:gd name="T3" fmla="*/ 0 h 1866"/>
              <a:gd name="T4" fmla="*/ 1450 w 1461"/>
              <a:gd name="T5" fmla="*/ 0 h 1866"/>
              <a:gd name="T6" fmla="*/ 1461 w 1461"/>
              <a:gd name="T7" fmla="*/ 1856 h 1866"/>
              <a:gd name="T8" fmla="*/ 0 w 146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61" y="1856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A9A9A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AutoShape 3"/>
          <p:cNvSpPr>
            <a:spLocks noChangeAspect="1" noChangeArrowheads="1" noTextEdit="1"/>
          </p:cNvSpPr>
          <p:nvPr/>
        </p:nvSpPr>
        <p:spPr bwMode="auto">
          <a:xfrm>
            <a:off x="5445377" y="1802916"/>
            <a:ext cx="1981377" cy="239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5453047" y="1809308"/>
            <a:ext cx="1960924" cy="2385322"/>
          </a:xfrm>
          <a:custGeom>
            <a:avLst/>
            <a:gdLst>
              <a:gd name="T0" fmla="*/ 1534 w 1534"/>
              <a:gd name="T1" fmla="*/ 1793 h 1866"/>
              <a:gd name="T2" fmla="*/ 0 w 1534"/>
              <a:gd name="T3" fmla="*/ 1866 h 1866"/>
              <a:gd name="T4" fmla="*/ 0 w 1534"/>
              <a:gd name="T5" fmla="*/ 0 h 1866"/>
              <a:gd name="T6" fmla="*/ 1450 w 1534"/>
              <a:gd name="T7" fmla="*/ 0 h 1866"/>
              <a:gd name="T8" fmla="*/ 1534 w 1534"/>
              <a:gd name="T9" fmla="*/ 1793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4" h="1866">
                <a:moveTo>
                  <a:pt x="1534" y="1793"/>
                </a:moveTo>
                <a:lnTo>
                  <a:pt x="0" y="1866"/>
                </a:lnTo>
                <a:lnTo>
                  <a:pt x="0" y="0"/>
                </a:lnTo>
                <a:lnTo>
                  <a:pt x="1450" y="0"/>
                </a:lnTo>
                <a:lnTo>
                  <a:pt x="1534" y="1793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6"/>
          <p:cNvSpPr>
            <a:spLocks/>
          </p:cNvSpPr>
          <p:nvPr/>
        </p:nvSpPr>
        <p:spPr bwMode="auto">
          <a:xfrm>
            <a:off x="5453047" y="1809308"/>
            <a:ext cx="1946863" cy="2385322"/>
          </a:xfrm>
          <a:custGeom>
            <a:avLst/>
            <a:gdLst>
              <a:gd name="T0" fmla="*/ 0 w 1523"/>
              <a:gd name="T1" fmla="*/ 1866 h 1866"/>
              <a:gd name="T2" fmla="*/ 0 w 1523"/>
              <a:gd name="T3" fmla="*/ 0 h 1866"/>
              <a:gd name="T4" fmla="*/ 1450 w 1523"/>
              <a:gd name="T5" fmla="*/ 0 h 1866"/>
              <a:gd name="T6" fmla="*/ 1523 w 1523"/>
              <a:gd name="T7" fmla="*/ 1804 h 1866"/>
              <a:gd name="T8" fmla="*/ 0 w 152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23" y="180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7"/>
          <p:cNvSpPr>
            <a:spLocks/>
          </p:cNvSpPr>
          <p:nvPr/>
        </p:nvSpPr>
        <p:spPr bwMode="auto">
          <a:xfrm>
            <a:off x="5453047" y="1809308"/>
            <a:ext cx="1934080" cy="2385322"/>
          </a:xfrm>
          <a:custGeom>
            <a:avLst/>
            <a:gdLst>
              <a:gd name="T0" fmla="*/ 0 w 1513"/>
              <a:gd name="T1" fmla="*/ 1866 h 1866"/>
              <a:gd name="T2" fmla="*/ 0 w 1513"/>
              <a:gd name="T3" fmla="*/ 0 h 1866"/>
              <a:gd name="T4" fmla="*/ 1450 w 1513"/>
              <a:gd name="T5" fmla="*/ 0 h 1866"/>
              <a:gd name="T6" fmla="*/ 1513 w 1513"/>
              <a:gd name="T7" fmla="*/ 1814 h 1866"/>
              <a:gd name="T8" fmla="*/ 0 w 151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13" y="181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8"/>
          <p:cNvSpPr>
            <a:spLocks/>
          </p:cNvSpPr>
          <p:nvPr/>
        </p:nvSpPr>
        <p:spPr bwMode="auto">
          <a:xfrm>
            <a:off x="5453047" y="1809308"/>
            <a:ext cx="1920018" cy="2385322"/>
          </a:xfrm>
          <a:custGeom>
            <a:avLst/>
            <a:gdLst>
              <a:gd name="T0" fmla="*/ 0 w 1502"/>
              <a:gd name="T1" fmla="*/ 1866 h 1866"/>
              <a:gd name="T2" fmla="*/ 0 w 1502"/>
              <a:gd name="T3" fmla="*/ 0 h 1866"/>
              <a:gd name="T4" fmla="*/ 1450 w 1502"/>
              <a:gd name="T5" fmla="*/ 0 h 1866"/>
              <a:gd name="T6" fmla="*/ 1502 w 1502"/>
              <a:gd name="T7" fmla="*/ 1819 h 1866"/>
              <a:gd name="T8" fmla="*/ 0 w 150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02" y="1819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B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9"/>
          <p:cNvSpPr>
            <a:spLocks/>
          </p:cNvSpPr>
          <p:nvPr/>
        </p:nvSpPr>
        <p:spPr bwMode="auto">
          <a:xfrm>
            <a:off x="5453047" y="1809308"/>
            <a:ext cx="1907235" cy="2385322"/>
          </a:xfrm>
          <a:custGeom>
            <a:avLst/>
            <a:gdLst>
              <a:gd name="T0" fmla="*/ 0 w 1492"/>
              <a:gd name="T1" fmla="*/ 1866 h 1866"/>
              <a:gd name="T2" fmla="*/ 0 w 1492"/>
              <a:gd name="T3" fmla="*/ 0 h 1866"/>
              <a:gd name="T4" fmla="*/ 1450 w 1492"/>
              <a:gd name="T5" fmla="*/ 0 h 1866"/>
              <a:gd name="T6" fmla="*/ 1492 w 1492"/>
              <a:gd name="T7" fmla="*/ 1830 h 1866"/>
              <a:gd name="T8" fmla="*/ 0 w 149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92" y="183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2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10"/>
          <p:cNvSpPr>
            <a:spLocks/>
          </p:cNvSpPr>
          <p:nvPr/>
        </p:nvSpPr>
        <p:spPr bwMode="auto">
          <a:xfrm>
            <a:off x="5453047" y="1809308"/>
            <a:ext cx="1894452" cy="2385322"/>
          </a:xfrm>
          <a:custGeom>
            <a:avLst/>
            <a:gdLst>
              <a:gd name="T0" fmla="*/ 0 w 1482"/>
              <a:gd name="T1" fmla="*/ 1866 h 1866"/>
              <a:gd name="T2" fmla="*/ 0 w 1482"/>
              <a:gd name="T3" fmla="*/ 0 h 1866"/>
              <a:gd name="T4" fmla="*/ 1450 w 1482"/>
              <a:gd name="T5" fmla="*/ 0 h 1866"/>
              <a:gd name="T6" fmla="*/ 1482 w 1482"/>
              <a:gd name="T7" fmla="*/ 1840 h 1866"/>
              <a:gd name="T8" fmla="*/ 0 w 148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82" y="184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ABAB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5453047" y="1809308"/>
            <a:ext cx="1880391" cy="2385322"/>
          </a:xfrm>
          <a:custGeom>
            <a:avLst/>
            <a:gdLst>
              <a:gd name="T0" fmla="*/ 0 w 1471"/>
              <a:gd name="T1" fmla="*/ 1866 h 1866"/>
              <a:gd name="T2" fmla="*/ 0 w 1471"/>
              <a:gd name="T3" fmla="*/ 0 h 1866"/>
              <a:gd name="T4" fmla="*/ 1450 w 1471"/>
              <a:gd name="T5" fmla="*/ 0 h 1866"/>
              <a:gd name="T6" fmla="*/ 1471 w 1471"/>
              <a:gd name="T7" fmla="*/ 1851 h 1866"/>
              <a:gd name="T8" fmla="*/ 0 w 147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71" y="1851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1B1B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>
            <a:off x="5453047" y="1809308"/>
            <a:ext cx="1867608" cy="2385322"/>
          </a:xfrm>
          <a:custGeom>
            <a:avLst/>
            <a:gdLst>
              <a:gd name="T0" fmla="*/ 0 w 1461"/>
              <a:gd name="T1" fmla="*/ 1866 h 1866"/>
              <a:gd name="T2" fmla="*/ 0 w 1461"/>
              <a:gd name="T3" fmla="*/ 0 h 1866"/>
              <a:gd name="T4" fmla="*/ 1450 w 1461"/>
              <a:gd name="T5" fmla="*/ 0 h 1866"/>
              <a:gd name="T6" fmla="*/ 1461 w 1461"/>
              <a:gd name="T7" fmla="*/ 1856 h 1866"/>
              <a:gd name="T8" fmla="*/ 0 w 146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61" y="1856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A9A9A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AutoShape 3"/>
          <p:cNvSpPr>
            <a:spLocks noChangeAspect="1" noChangeArrowheads="1" noTextEdit="1"/>
          </p:cNvSpPr>
          <p:nvPr/>
        </p:nvSpPr>
        <p:spPr bwMode="auto">
          <a:xfrm>
            <a:off x="1305037" y="2700415"/>
            <a:ext cx="2480279" cy="2993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1314638" y="2708416"/>
            <a:ext cx="2454676" cy="2985935"/>
          </a:xfrm>
          <a:custGeom>
            <a:avLst/>
            <a:gdLst>
              <a:gd name="T0" fmla="*/ 1534 w 1534"/>
              <a:gd name="T1" fmla="*/ 1793 h 1866"/>
              <a:gd name="T2" fmla="*/ 0 w 1534"/>
              <a:gd name="T3" fmla="*/ 1866 h 1866"/>
              <a:gd name="T4" fmla="*/ 0 w 1534"/>
              <a:gd name="T5" fmla="*/ 0 h 1866"/>
              <a:gd name="T6" fmla="*/ 1450 w 1534"/>
              <a:gd name="T7" fmla="*/ 0 h 1866"/>
              <a:gd name="T8" fmla="*/ 1534 w 1534"/>
              <a:gd name="T9" fmla="*/ 1793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4" h="1866">
                <a:moveTo>
                  <a:pt x="1534" y="1793"/>
                </a:moveTo>
                <a:lnTo>
                  <a:pt x="0" y="1866"/>
                </a:lnTo>
                <a:lnTo>
                  <a:pt x="0" y="0"/>
                </a:lnTo>
                <a:lnTo>
                  <a:pt x="1450" y="0"/>
                </a:lnTo>
                <a:lnTo>
                  <a:pt x="1534" y="1793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1314638" y="2708416"/>
            <a:ext cx="2437074" cy="2985935"/>
          </a:xfrm>
          <a:custGeom>
            <a:avLst/>
            <a:gdLst>
              <a:gd name="T0" fmla="*/ 0 w 1523"/>
              <a:gd name="T1" fmla="*/ 1866 h 1866"/>
              <a:gd name="T2" fmla="*/ 0 w 1523"/>
              <a:gd name="T3" fmla="*/ 0 h 1866"/>
              <a:gd name="T4" fmla="*/ 1450 w 1523"/>
              <a:gd name="T5" fmla="*/ 0 h 1866"/>
              <a:gd name="T6" fmla="*/ 1523 w 1523"/>
              <a:gd name="T7" fmla="*/ 1804 h 1866"/>
              <a:gd name="T8" fmla="*/ 0 w 152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2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23" y="180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7"/>
          <p:cNvSpPr>
            <a:spLocks/>
          </p:cNvSpPr>
          <p:nvPr/>
        </p:nvSpPr>
        <p:spPr bwMode="auto">
          <a:xfrm>
            <a:off x="1314638" y="2708416"/>
            <a:ext cx="2421072" cy="2985935"/>
          </a:xfrm>
          <a:custGeom>
            <a:avLst/>
            <a:gdLst>
              <a:gd name="T0" fmla="*/ 0 w 1513"/>
              <a:gd name="T1" fmla="*/ 1866 h 1866"/>
              <a:gd name="T2" fmla="*/ 0 w 1513"/>
              <a:gd name="T3" fmla="*/ 0 h 1866"/>
              <a:gd name="T4" fmla="*/ 1450 w 1513"/>
              <a:gd name="T5" fmla="*/ 0 h 1866"/>
              <a:gd name="T6" fmla="*/ 1513 w 1513"/>
              <a:gd name="T7" fmla="*/ 1814 h 1866"/>
              <a:gd name="T8" fmla="*/ 0 w 1513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3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13" y="1814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8"/>
          <p:cNvSpPr>
            <a:spLocks/>
          </p:cNvSpPr>
          <p:nvPr/>
        </p:nvSpPr>
        <p:spPr bwMode="auto">
          <a:xfrm>
            <a:off x="1314638" y="2708416"/>
            <a:ext cx="2403470" cy="2985935"/>
          </a:xfrm>
          <a:custGeom>
            <a:avLst/>
            <a:gdLst>
              <a:gd name="T0" fmla="*/ 0 w 1502"/>
              <a:gd name="T1" fmla="*/ 1866 h 1866"/>
              <a:gd name="T2" fmla="*/ 0 w 1502"/>
              <a:gd name="T3" fmla="*/ 0 h 1866"/>
              <a:gd name="T4" fmla="*/ 1450 w 1502"/>
              <a:gd name="T5" fmla="*/ 0 h 1866"/>
              <a:gd name="T6" fmla="*/ 1502 w 1502"/>
              <a:gd name="T7" fmla="*/ 1819 h 1866"/>
              <a:gd name="T8" fmla="*/ 0 w 150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502" y="1819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B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9"/>
          <p:cNvSpPr>
            <a:spLocks/>
          </p:cNvSpPr>
          <p:nvPr/>
        </p:nvSpPr>
        <p:spPr bwMode="auto">
          <a:xfrm>
            <a:off x="1314638" y="2708416"/>
            <a:ext cx="2387469" cy="2985935"/>
          </a:xfrm>
          <a:custGeom>
            <a:avLst/>
            <a:gdLst>
              <a:gd name="T0" fmla="*/ 0 w 1492"/>
              <a:gd name="T1" fmla="*/ 1866 h 1866"/>
              <a:gd name="T2" fmla="*/ 0 w 1492"/>
              <a:gd name="T3" fmla="*/ 0 h 1866"/>
              <a:gd name="T4" fmla="*/ 1450 w 1492"/>
              <a:gd name="T5" fmla="*/ 0 h 1866"/>
              <a:gd name="T6" fmla="*/ 1492 w 1492"/>
              <a:gd name="T7" fmla="*/ 1830 h 1866"/>
              <a:gd name="T8" fmla="*/ 0 w 149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92" y="183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C2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10"/>
          <p:cNvSpPr>
            <a:spLocks/>
          </p:cNvSpPr>
          <p:nvPr/>
        </p:nvSpPr>
        <p:spPr bwMode="auto">
          <a:xfrm>
            <a:off x="1314638" y="2708416"/>
            <a:ext cx="2371467" cy="2985935"/>
          </a:xfrm>
          <a:custGeom>
            <a:avLst/>
            <a:gdLst>
              <a:gd name="T0" fmla="*/ 0 w 1482"/>
              <a:gd name="T1" fmla="*/ 1866 h 1866"/>
              <a:gd name="T2" fmla="*/ 0 w 1482"/>
              <a:gd name="T3" fmla="*/ 0 h 1866"/>
              <a:gd name="T4" fmla="*/ 1450 w 1482"/>
              <a:gd name="T5" fmla="*/ 0 h 1866"/>
              <a:gd name="T6" fmla="*/ 1482 w 1482"/>
              <a:gd name="T7" fmla="*/ 1840 h 1866"/>
              <a:gd name="T8" fmla="*/ 0 w 1482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2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82" y="1840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ABAB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11"/>
          <p:cNvSpPr>
            <a:spLocks/>
          </p:cNvSpPr>
          <p:nvPr/>
        </p:nvSpPr>
        <p:spPr bwMode="auto">
          <a:xfrm>
            <a:off x="1314638" y="2708416"/>
            <a:ext cx="2353865" cy="2985935"/>
          </a:xfrm>
          <a:custGeom>
            <a:avLst/>
            <a:gdLst>
              <a:gd name="T0" fmla="*/ 0 w 1471"/>
              <a:gd name="T1" fmla="*/ 1866 h 1866"/>
              <a:gd name="T2" fmla="*/ 0 w 1471"/>
              <a:gd name="T3" fmla="*/ 0 h 1866"/>
              <a:gd name="T4" fmla="*/ 1450 w 1471"/>
              <a:gd name="T5" fmla="*/ 0 h 1866"/>
              <a:gd name="T6" fmla="*/ 1471 w 1471"/>
              <a:gd name="T7" fmla="*/ 1851 h 1866"/>
              <a:gd name="T8" fmla="*/ 0 w 147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71" y="1851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B1B1B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12"/>
          <p:cNvSpPr>
            <a:spLocks/>
          </p:cNvSpPr>
          <p:nvPr/>
        </p:nvSpPr>
        <p:spPr bwMode="auto">
          <a:xfrm>
            <a:off x="1314638" y="2708416"/>
            <a:ext cx="2337863" cy="2985935"/>
          </a:xfrm>
          <a:custGeom>
            <a:avLst/>
            <a:gdLst>
              <a:gd name="T0" fmla="*/ 0 w 1461"/>
              <a:gd name="T1" fmla="*/ 1866 h 1866"/>
              <a:gd name="T2" fmla="*/ 0 w 1461"/>
              <a:gd name="T3" fmla="*/ 0 h 1866"/>
              <a:gd name="T4" fmla="*/ 1450 w 1461"/>
              <a:gd name="T5" fmla="*/ 0 h 1866"/>
              <a:gd name="T6" fmla="*/ 1461 w 1461"/>
              <a:gd name="T7" fmla="*/ 1856 h 1866"/>
              <a:gd name="T8" fmla="*/ 0 w 1461"/>
              <a:gd name="T9" fmla="*/ 1866 h 1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1" h="1866">
                <a:moveTo>
                  <a:pt x="0" y="1866"/>
                </a:moveTo>
                <a:lnTo>
                  <a:pt x="0" y="0"/>
                </a:lnTo>
                <a:lnTo>
                  <a:pt x="1450" y="0"/>
                </a:lnTo>
                <a:lnTo>
                  <a:pt x="1461" y="1856"/>
                </a:lnTo>
                <a:lnTo>
                  <a:pt x="0" y="1866"/>
                </a:lnTo>
                <a:close/>
              </a:path>
            </a:pathLst>
          </a:custGeom>
          <a:noFill/>
          <a:ln w="7938" cap="flat">
            <a:solidFill>
              <a:srgbClr val="A9A9A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34213" y="5665323"/>
            <a:ext cx="18993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8993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ADD YOUR TITLE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89936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cs typeface="+mn-ea"/>
                <a:sym typeface="+mn-lt"/>
              </a:rPr>
              <a:t>ADD YOUR TITLE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F48055E-365B-41FF-B8A6-AAA9975C6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3" t="836" r="11599" b="1044"/>
          <a:stretch/>
        </p:blipFill>
        <p:spPr>
          <a:xfrm>
            <a:off x="1317625" y="2678113"/>
            <a:ext cx="2295525" cy="2981325"/>
          </a:xfrm>
          <a:prstGeom prst="rect">
            <a:avLst/>
          </a:prstGeom>
        </p:spPr>
      </p:pic>
      <p:pic>
        <p:nvPicPr>
          <p:cNvPr id="42" name="图片 41">
            <a:extLst>
              <a:ext uri="{FF2B5EF4-FFF2-40B4-BE49-F238E27FC236}">
                <a16:creationId xmlns:a16="http://schemas.microsoft.com/office/drawing/2014/main" xmlns="" id="{83F4CCAA-7587-44F9-A892-696220820C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06" r="19939"/>
          <a:stretch/>
        </p:blipFill>
        <p:spPr>
          <a:xfrm>
            <a:off x="5457824" y="1812924"/>
            <a:ext cx="1843089" cy="2378075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:a16="http://schemas.microsoft.com/office/drawing/2014/main" xmlns="" id="{4F33E197-A11F-4067-A297-C270CD51B8A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0"/>
          <a:stretch/>
        </p:blipFill>
        <p:spPr>
          <a:xfrm>
            <a:off x="8519795" y="2981325"/>
            <a:ext cx="2119630" cy="268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88719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7" grpId="0"/>
      <p:bldP spid="43" grpId="0"/>
      <p:bldP spid="44" grpId="0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-1" y="0"/>
            <a:ext cx="5733143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059137" y="1253480"/>
            <a:ext cx="5789441" cy="1062333"/>
            <a:chOff x="3059137" y="1253480"/>
            <a:chExt cx="5789441" cy="1062333"/>
          </a:xfrm>
        </p:grpSpPr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3236686" y="1744126"/>
              <a:ext cx="212271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059137" y="1253480"/>
              <a:ext cx="23054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请输入您的标题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745980"/>
            <a:ext cx="4669988" cy="1113540"/>
            <a:chOff x="5022261" y="4745980"/>
            <a:chExt cx="4669988" cy="111354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659096" y="4745980"/>
              <a:ext cx="23054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cs typeface="+mn-ea"/>
                  <a:sym typeface="+mn-lt"/>
                </a:rPr>
                <a:t>请输入您的标题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6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2180405" cy="803163"/>
            <a:chOff x="5934995" y="3120218"/>
            <a:chExt cx="2180405" cy="803163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218040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cs typeface="+mn-ea"/>
                  <a:sym typeface="+mn-lt"/>
                </a:rPr>
                <a:t>CONTRAST</a:t>
              </a:r>
              <a:endParaRPr lang="zh-CN" altLang="en-US" sz="2800" b="1" dirty="0"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012261" y="3461716"/>
              <a:ext cx="19111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cs typeface="+mn-ea"/>
                  <a:sym typeface="+mn-lt"/>
                </a:rPr>
                <a:t>YEHONGZE</a:t>
              </a:r>
              <a:endParaRPr lang="zh-CN" altLang="en-US" sz="2400" dirty="0">
                <a:cs typeface="+mn-ea"/>
                <a:sym typeface="+mn-lt"/>
              </a:endParaRPr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2552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4C9180C-8FF7-4C60-9AFE-E2A3965C3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1"/>
            <a:ext cx="12192000" cy="684787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F6EE923-1F67-4084-9929-0DC5152B84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xmlns="" id="{79913A82-6960-4FEA-88CE-F5769CA64AAD}"/>
              </a:ext>
            </a:extLst>
          </p:cNvPr>
          <p:cNvSpPr/>
          <p:nvPr/>
        </p:nvSpPr>
        <p:spPr>
          <a:xfrm>
            <a:off x="-2584450" y="-1301750"/>
            <a:ext cx="9766300" cy="9766300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2060240-6946-46CD-BA2D-F3C8875F2AD7}"/>
              </a:ext>
            </a:extLst>
          </p:cNvPr>
          <p:cNvSpPr txBox="1"/>
          <p:nvPr/>
        </p:nvSpPr>
        <p:spPr>
          <a:xfrm>
            <a:off x="7499547" y="2512669"/>
            <a:ext cx="43829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dirty="0">
                <a:sym typeface="+mn-lt"/>
              </a:rPr>
              <a:t>PART 04</a:t>
            </a:r>
            <a:endParaRPr lang="zh-CN" altLang="en-US" dirty="0">
              <a:sym typeface="+mn-lt"/>
            </a:endParaRPr>
          </a:p>
        </p:txBody>
      </p:sp>
      <p:sp useBgFill="1">
        <p:nvSpPr>
          <p:cNvPr id="9" name="矩形: 圆角 8">
            <a:extLst>
              <a:ext uri="{FF2B5EF4-FFF2-40B4-BE49-F238E27FC236}">
                <a16:creationId xmlns:a16="http://schemas.microsoft.com/office/drawing/2014/main" xmlns="" id="{4B5FEABB-C90D-4FB2-B8A5-555DCCD9E957}"/>
              </a:ext>
            </a:extLst>
          </p:cNvPr>
          <p:cNvSpPr/>
          <p:nvPr/>
        </p:nvSpPr>
        <p:spPr>
          <a:xfrm rot="19429206">
            <a:off x="8730616" y="-779451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10" name="矩形: 圆角 9">
            <a:extLst>
              <a:ext uri="{FF2B5EF4-FFF2-40B4-BE49-F238E27FC236}">
                <a16:creationId xmlns:a16="http://schemas.microsoft.com/office/drawing/2014/main" xmlns="" id="{D29835D9-1A14-4FB0-AA41-B978CA4C3889}"/>
              </a:ext>
            </a:extLst>
          </p:cNvPr>
          <p:cNvSpPr/>
          <p:nvPr/>
        </p:nvSpPr>
        <p:spPr>
          <a:xfrm rot="19429206">
            <a:off x="9962891" y="-608000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11" name="矩形: 圆角 10">
            <a:extLst>
              <a:ext uri="{FF2B5EF4-FFF2-40B4-BE49-F238E27FC236}">
                <a16:creationId xmlns:a16="http://schemas.microsoft.com/office/drawing/2014/main" xmlns="" id="{51B1A620-68FB-4663-B293-A08398932EFF}"/>
              </a:ext>
            </a:extLst>
          </p:cNvPr>
          <p:cNvSpPr/>
          <p:nvPr/>
        </p:nvSpPr>
        <p:spPr>
          <a:xfrm rot="19429206">
            <a:off x="9797416" y="687399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667E6D-34E0-4803-A4C2-BFD0155FA844}"/>
              </a:ext>
            </a:extLst>
          </p:cNvPr>
          <p:cNvSpPr txBox="1"/>
          <p:nvPr/>
        </p:nvSpPr>
        <p:spPr>
          <a:xfrm>
            <a:off x="7505700" y="3543300"/>
            <a:ext cx="3360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9B26BCD-FB43-4249-A434-E1BCF3B749FC}"/>
              </a:ext>
            </a:extLst>
          </p:cNvPr>
          <p:cNvSpPr/>
          <p:nvPr/>
        </p:nvSpPr>
        <p:spPr>
          <a:xfrm rot="14464345">
            <a:off x="10878300" y="6325530"/>
            <a:ext cx="2627398" cy="204816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B869FC9-A4B5-4844-A8F2-E792E2940D0C}"/>
              </a:ext>
            </a:extLst>
          </p:cNvPr>
          <p:cNvSpPr/>
          <p:nvPr/>
        </p:nvSpPr>
        <p:spPr>
          <a:xfrm rot="14464345">
            <a:off x="10441494" y="6207778"/>
            <a:ext cx="3574189" cy="278622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D3151E7-A525-4942-858B-73813D9FEAB2}"/>
              </a:ext>
            </a:extLst>
          </p:cNvPr>
          <p:cNvSpPr/>
          <p:nvPr/>
        </p:nvSpPr>
        <p:spPr>
          <a:xfrm rot="14464345">
            <a:off x="10004689" y="6090027"/>
            <a:ext cx="4520980" cy="352429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58422BE-320B-41B7-901E-26B7FA43ED3B}"/>
              </a:ext>
            </a:extLst>
          </p:cNvPr>
          <p:cNvSpPr/>
          <p:nvPr/>
        </p:nvSpPr>
        <p:spPr>
          <a:xfrm rot="14464345">
            <a:off x="9567883" y="5972275"/>
            <a:ext cx="5467771" cy="426235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D11595FC-CF10-4713-AE42-C730029CDBCB}"/>
              </a:ext>
            </a:extLst>
          </p:cNvPr>
          <p:cNvSpPr/>
          <p:nvPr/>
        </p:nvSpPr>
        <p:spPr>
          <a:xfrm rot="14464345">
            <a:off x="9131077" y="5854523"/>
            <a:ext cx="6414562" cy="500041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2CE970F7-4733-45B1-8FAE-A0B3E0E92961}"/>
              </a:ext>
            </a:extLst>
          </p:cNvPr>
          <p:cNvSpPr/>
          <p:nvPr/>
        </p:nvSpPr>
        <p:spPr>
          <a:xfrm rot="14464345">
            <a:off x="8694272" y="5736771"/>
            <a:ext cx="7361352" cy="573847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7BBC255-423B-449D-A84B-558ECDDFD36C}"/>
              </a:ext>
            </a:extLst>
          </p:cNvPr>
          <p:cNvSpPr/>
          <p:nvPr/>
        </p:nvSpPr>
        <p:spPr>
          <a:xfrm rot="14464345">
            <a:off x="8257466" y="5619019"/>
            <a:ext cx="8308143" cy="647654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48F7569-E524-4519-BC33-6B261147C661}"/>
              </a:ext>
            </a:extLst>
          </p:cNvPr>
          <p:cNvSpPr/>
          <p:nvPr/>
        </p:nvSpPr>
        <p:spPr>
          <a:xfrm rot="14464345">
            <a:off x="7820660" y="5501268"/>
            <a:ext cx="9254934" cy="721460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673D0D3E-E520-41A2-BE18-24AD7C9FA2D1}"/>
              </a:ext>
            </a:extLst>
          </p:cNvPr>
          <p:cNvSpPr/>
          <p:nvPr/>
        </p:nvSpPr>
        <p:spPr>
          <a:xfrm rot="14464345">
            <a:off x="7383854" y="5383516"/>
            <a:ext cx="10201725" cy="7952666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alpha val="0"/>
                  </a:schemeClr>
                </a:gs>
                <a:gs pos="100000">
                  <a:schemeClr val="tx1"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EC7439-E063-4B56-9F51-4CAB6FFA0606}"/>
              </a:ext>
            </a:extLst>
          </p:cNvPr>
          <p:cNvSpPr txBox="1"/>
          <p:nvPr/>
        </p:nvSpPr>
        <p:spPr>
          <a:xfrm>
            <a:off x="7551174" y="4149213"/>
            <a:ext cx="4069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610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574188"/>
            <a:chOff x="2523364" y="3390896"/>
            <a:chExt cx="2625576" cy="1574188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8675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cs typeface="+mn-ea"/>
                  <a:sym typeface="+mn-lt"/>
                </a:rPr>
                <a:t>70</a:t>
              </a:r>
              <a:r>
                <a:rPr lang="en-US" altLang="zh-CN" sz="2000" dirty="0">
                  <a:cs typeface="+mn-ea"/>
                  <a:sym typeface="+mn-lt"/>
                </a:rPr>
                <a:t>%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48764" y="3962122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+mn-lt"/>
                </a:rPr>
                <a:t>请输入您的标题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8774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CONTRAST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83231" y="423135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95806" cy="990217"/>
            <a:chOff x="64293" y="254705"/>
            <a:chExt cx="3595806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01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40582" cy="1728076"/>
            <a:chOff x="7017873" y="3390896"/>
            <a:chExt cx="2640582" cy="1728076"/>
          </a:xfrm>
        </p:grpSpPr>
        <p:sp>
          <p:nvSpPr>
            <p:cNvPr id="12" name="文本框 11"/>
            <p:cNvSpPr txBox="1"/>
            <p:nvPr/>
          </p:nvSpPr>
          <p:spPr>
            <a:xfrm>
              <a:off x="7712088" y="3949422"/>
              <a:ext cx="19463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ym typeface="+mn-lt"/>
                </a:rPr>
                <a:t>请输入您的标题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0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</a:p>
            <a:p>
              <a:pPr algn="r"/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8675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cs typeface="+mn-ea"/>
                  <a:sym typeface="+mn-lt"/>
                </a:rPr>
                <a:t>82</a:t>
              </a:r>
              <a:r>
                <a:rPr lang="en-US" altLang="zh-CN" sz="2000" dirty="0">
                  <a:cs typeface="+mn-ea"/>
                  <a:sym typeface="+mn-lt"/>
                </a:rPr>
                <a:t>%</a:t>
              </a:r>
              <a:endParaRPr lang="zh-CN" altLang="en-US" sz="3200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4297091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文本框 75"/>
          <p:cNvSpPr txBox="1"/>
          <p:nvPr/>
        </p:nvSpPr>
        <p:spPr>
          <a:xfrm>
            <a:off x="2713961" y="4390320"/>
            <a:ext cx="86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60</a:t>
            </a:r>
            <a:r>
              <a:rPr lang="en-US" altLang="zh-CN" sz="2000" dirty="0">
                <a:cs typeface="+mn-ea"/>
                <a:sym typeface="+mn-lt"/>
              </a:rPr>
              <a:t>%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86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30</a:t>
            </a:r>
            <a:r>
              <a:rPr lang="en-US" altLang="zh-CN" sz="2000" dirty="0">
                <a:cs typeface="+mn-ea"/>
                <a:sym typeface="+mn-lt"/>
              </a:rPr>
              <a:t>%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8675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80</a:t>
            </a:r>
            <a:r>
              <a:rPr lang="en-US" altLang="zh-CN" sz="2000" dirty="0">
                <a:cs typeface="+mn-ea"/>
                <a:sym typeface="+mn-lt"/>
              </a:rPr>
              <a:t>%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09800" y="2526659"/>
            <a:ext cx="3052857" cy="1015663"/>
            <a:chOff x="2209800" y="2526659"/>
            <a:chExt cx="3052857" cy="1015663"/>
          </a:xfrm>
        </p:grpSpPr>
        <p:sp>
          <p:nvSpPr>
            <p:cNvPr id="80" name="矩形 79"/>
            <p:cNvSpPr/>
            <p:nvPr/>
          </p:nvSpPr>
          <p:spPr>
            <a:xfrm>
              <a:off x="2209800" y="2550326"/>
              <a:ext cx="837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b="1" dirty="0">
                  <a:cs typeface="+mn-ea"/>
                  <a:sym typeface="+mn-lt"/>
                </a:rPr>
                <a:t>01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1055496"/>
            <a:chOff x="5404999" y="2925351"/>
            <a:chExt cx="2917945" cy="1055496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b="1" dirty="0">
                  <a:cs typeface="+mn-ea"/>
                  <a:sym typeface="+mn-lt"/>
                </a:rPr>
                <a:t>02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1055496"/>
            <a:chOff x="8442667" y="2105021"/>
            <a:chExt cx="2917945" cy="1055496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b="1" dirty="0">
                  <a:cs typeface="+mn-ea"/>
                  <a:sym typeface="+mn-lt"/>
                </a:rPr>
                <a:t>03</a:t>
              </a:r>
              <a:endParaRPr lang="zh-CN" altLang="en-US" b="1" dirty="0"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 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 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 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3" name="Freeform 72"/>
          <p:cNvSpPr>
            <a:spLocks/>
          </p:cNvSpPr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4" name="Freeform 73"/>
          <p:cNvSpPr>
            <a:spLocks/>
          </p:cNvSpPr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Freeform 74"/>
          <p:cNvSpPr>
            <a:spLocks/>
          </p:cNvSpPr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0" name="Freeform 75"/>
          <p:cNvSpPr>
            <a:spLocks/>
          </p:cNvSpPr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1" name="Freeform 76"/>
          <p:cNvSpPr>
            <a:spLocks/>
          </p:cNvSpPr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2" name="Freeform 77"/>
          <p:cNvSpPr>
            <a:spLocks/>
          </p:cNvSpPr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3" name="Freeform 78"/>
          <p:cNvSpPr>
            <a:spLocks/>
          </p:cNvSpPr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5" name="Freeform 79"/>
          <p:cNvSpPr>
            <a:spLocks/>
          </p:cNvSpPr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6" name="Freeform 80"/>
          <p:cNvSpPr>
            <a:spLocks/>
          </p:cNvSpPr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7" name="Freeform 81"/>
          <p:cNvSpPr>
            <a:spLocks/>
          </p:cNvSpPr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8" name="Freeform 82"/>
          <p:cNvSpPr>
            <a:spLocks/>
          </p:cNvSpPr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69" name="Freeform 83"/>
          <p:cNvSpPr>
            <a:spLocks/>
          </p:cNvSpPr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0" name="Freeform 84"/>
          <p:cNvSpPr>
            <a:spLocks/>
          </p:cNvSpPr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1" name="Freeform 85"/>
          <p:cNvSpPr>
            <a:spLocks/>
          </p:cNvSpPr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2" name="Freeform 86"/>
          <p:cNvSpPr>
            <a:spLocks/>
          </p:cNvSpPr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3" name="Freeform 87"/>
          <p:cNvSpPr>
            <a:spLocks/>
          </p:cNvSpPr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4" name="Freeform 88"/>
          <p:cNvSpPr>
            <a:spLocks/>
          </p:cNvSpPr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5" name="Freeform 89"/>
          <p:cNvSpPr>
            <a:spLocks/>
          </p:cNvSpPr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6" name="Freeform 90"/>
          <p:cNvSpPr>
            <a:spLocks/>
          </p:cNvSpPr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7" name="Freeform 91"/>
          <p:cNvSpPr>
            <a:spLocks/>
          </p:cNvSpPr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8" name="Freeform 92"/>
          <p:cNvSpPr>
            <a:spLocks/>
          </p:cNvSpPr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0" name="Freeform 94"/>
          <p:cNvSpPr>
            <a:spLocks/>
          </p:cNvSpPr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1" name="Freeform 95"/>
          <p:cNvSpPr>
            <a:spLocks/>
          </p:cNvSpPr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2" name="Freeform 96"/>
          <p:cNvSpPr>
            <a:spLocks/>
          </p:cNvSpPr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3" name="Freeform 97"/>
          <p:cNvSpPr>
            <a:spLocks/>
          </p:cNvSpPr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4" name="Freeform 98"/>
          <p:cNvSpPr>
            <a:spLocks/>
          </p:cNvSpPr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5" name="Freeform 99"/>
          <p:cNvSpPr>
            <a:spLocks/>
          </p:cNvSpPr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6" name="Freeform 100"/>
          <p:cNvSpPr>
            <a:spLocks/>
          </p:cNvSpPr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7" name="Freeform 101"/>
          <p:cNvSpPr>
            <a:spLocks/>
          </p:cNvSpPr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8" name="Freeform 102"/>
          <p:cNvSpPr>
            <a:spLocks/>
          </p:cNvSpPr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89" name="Freeform 103"/>
          <p:cNvSpPr>
            <a:spLocks/>
          </p:cNvSpPr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0" name="Freeform 104"/>
          <p:cNvSpPr>
            <a:spLocks/>
          </p:cNvSpPr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1" name="Freeform 105"/>
          <p:cNvSpPr>
            <a:spLocks/>
          </p:cNvSpPr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2" name="Freeform 106"/>
          <p:cNvSpPr>
            <a:spLocks/>
          </p:cNvSpPr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3" name="Freeform 107"/>
          <p:cNvSpPr>
            <a:spLocks/>
          </p:cNvSpPr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4" name="Freeform 108"/>
          <p:cNvSpPr>
            <a:spLocks/>
          </p:cNvSpPr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5" name="Freeform 109"/>
          <p:cNvSpPr>
            <a:spLocks/>
          </p:cNvSpPr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6" name="Freeform 110"/>
          <p:cNvSpPr>
            <a:spLocks/>
          </p:cNvSpPr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7" name="Freeform 111"/>
          <p:cNvSpPr>
            <a:spLocks/>
          </p:cNvSpPr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8" name="Freeform 112"/>
          <p:cNvSpPr>
            <a:spLocks/>
          </p:cNvSpPr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99" name="Freeform 113"/>
          <p:cNvSpPr>
            <a:spLocks/>
          </p:cNvSpPr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00" name="Freeform 114"/>
          <p:cNvSpPr>
            <a:spLocks/>
          </p:cNvSpPr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95806" cy="990217"/>
            <a:chOff x="64293" y="254705"/>
            <a:chExt cx="3595806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01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999063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A3213B54-FAD9-46EA-BFCE-9F3BC7E48D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95C2CDD1-4758-49A7-A8CF-1D98E6629A3D}"/>
              </a:ext>
            </a:extLst>
          </p:cNvPr>
          <p:cNvSpPr txBox="1"/>
          <p:nvPr/>
        </p:nvSpPr>
        <p:spPr>
          <a:xfrm>
            <a:off x="961338" y="4857652"/>
            <a:ext cx="298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月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X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日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78352EB6-4D7B-4AC0-9E36-B0EE0A0973AA}"/>
              </a:ext>
            </a:extLst>
          </p:cNvPr>
          <p:cNvSpPr/>
          <p:nvPr/>
        </p:nvSpPr>
        <p:spPr>
          <a:xfrm>
            <a:off x="836295" y="4940299"/>
            <a:ext cx="45719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BCA3788D-2E6F-4540-9B23-D2C2AB68931A}"/>
              </a:ext>
            </a:extLst>
          </p:cNvPr>
          <p:cNvSpPr/>
          <p:nvPr/>
        </p:nvSpPr>
        <p:spPr>
          <a:xfrm flipH="1">
            <a:off x="904875" y="4940299"/>
            <a:ext cx="45719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CA54387-E8CA-470C-8F6B-71CA08E7C075}"/>
              </a:ext>
            </a:extLst>
          </p:cNvPr>
          <p:cNvSpPr txBox="1"/>
          <p:nvPr/>
        </p:nvSpPr>
        <p:spPr>
          <a:xfrm>
            <a:off x="961338" y="4320623"/>
            <a:ext cx="2981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叶宏泽演示研究所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79B1DB8-AB3B-401E-9770-558FA4EE69BF}"/>
              </a:ext>
            </a:extLst>
          </p:cNvPr>
          <p:cNvSpPr/>
          <p:nvPr/>
        </p:nvSpPr>
        <p:spPr>
          <a:xfrm>
            <a:off x="836295" y="4403270"/>
            <a:ext cx="45719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9880C62-A8EA-4001-A104-3E001504958B}"/>
              </a:ext>
            </a:extLst>
          </p:cNvPr>
          <p:cNvSpPr/>
          <p:nvPr/>
        </p:nvSpPr>
        <p:spPr>
          <a:xfrm flipH="1">
            <a:off x="904875" y="4403270"/>
            <a:ext cx="45719" cy="2990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ED7727A-2692-4816-9976-FBDA98770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3626" y="1212604"/>
            <a:ext cx="7754784" cy="307874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3637" y="4702355"/>
            <a:ext cx="2047875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7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3694" y="3112254"/>
            <a:ext cx="50353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gradFill>
                  <a:gsLst>
                    <a:gs pos="0">
                      <a:srgbClr val="DC2E2E"/>
                    </a:gs>
                    <a:gs pos="100000">
                      <a:srgbClr val="EAA92C"/>
                    </a:gs>
                  </a:gsLst>
                  <a:lin ang="5400000" scaled="1"/>
                </a:gradFill>
                <a:latin typeface="阿里巴巴普惠体 B"/>
                <a:ea typeface="阿里巴巴普惠体 B"/>
              </a:rPr>
              <a:t>叶宏</a:t>
            </a:r>
            <a:r>
              <a:rPr lang="zh-CN" altLang="en-US" dirty="0" smtClean="0">
                <a:gradFill>
                  <a:gsLst>
                    <a:gs pos="0">
                      <a:srgbClr val="DC2E2E"/>
                    </a:gs>
                    <a:gs pos="100000">
                      <a:srgbClr val="EAA92C"/>
                    </a:gs>
                  </a:gsLst>
                  <a:lin ang="5400000" scaled="1"/>
                </a:gradFill>
                <a:latin typeface="阿里巴巴普惠体 B"/>
                <a:ea typeface="阿里巴巴普惠体 B"/>
              </a:rPr>
              <a:t>泽 </a:t>
            </a:r>
            <a:r>
              <a:rPr lang="zh-CN" altLang="en-US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dirty="0" smtClean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dirty="0" smtClean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dirty="0" smtClean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07" y="2448560"/>
            <a:ext cx="2089433" cy="47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965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C808AC1-9D84-4C3B-9D50-1EF75D7180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xmlns="" id="{522E3D22-6F03-4C16-8B15-1C09F18777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6398108" y="1297389"/>
            <a:ext cx="517422" cy="517422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xmlns="" id="{192345F2-74B4-49D2-A4B6-36B049E13D6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7786641" y="1287730"/>
            <a:ext cx="517422" cy="517422"/>
          </a:xfrm>
          <a:prstGeom prst="rect">
            <a:avLst/>
          </a:prstGeom>
          <a:effectLst/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xmlns="" id="{E8132DC1-D985-4932-BA12-905A26ED1E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175175" y="1278072"/>
            <a:ext cx="517422" cy="517422"/>
          </a:xfrm>
          <a:prstGeom prst="rect">
            <a:avLst/>
          </a:prstGeom>
          <a:effectLst/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xmlns="" id="{A8945729-9B33-4D59-AD50-AD14E7233E2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0563708" y="1268413"/>
            <a:ext cx="517422" cy="51742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37C2C36F-E320-4D97-B567-35AFEA5F027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94474" y="390377"/>
            <a:ext cx="3755461" cy="4279763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F8C88119-810F-43CF-82EC-B9341D4FC08E}"/>
              </a:ext>
            </a:extLst>
          </p:cNvPr>
          <p:cNvSpPr txBox="1"/>
          <p:nvPr/>
        </p:nvSpPr>
        <p:spPr>
          <a:xfrm>
            <a:off x="10439281" y="2384425"/>
            <a:ext cx="800219" cy="2844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第一章节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0312E37-1EAA-4BE3-AC42-734394666DA0}"/>
              </a:ext>
            </a:extLst>
          </p:cNvPr>
          <p:cNvSpPr txBox="1"/>
          <p:nvPr/>
        </p:nvSpPr>
        <p:spPr>
          <a:xfrm>
            <a:off x="9054981" y="2384425"/>
            <a:ext cx="800219" cy="284480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第二章节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B9545F6A-D140-4A5C-B52C-427E15406542}"/>
              </a:ext>
            </a:extLst>
          </p:cNvPr>
          <p:cNvSpPr txBox="1"/>
          <p:nvPr/>
        </p:nvSpPr>
        <p:spPr>
          <a:xfrm>
            <a:off x="7670681" y="2384425"/>
            <a:ext cx="800219" cy="2844800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>
                    <a:lumMod val="10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第三章节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480610F-3E90-46A0-81F3-A44ED9B2EAD6}"/>
              </a:ext>
            </a:extLst>
          </p:cNvPr>
          <p:cNvSpPr txBox="1"/>
          <p:nvPr/>
        </p:nvSpPr>
        <p:spPr>
          <a:xfrm>
            <a:off x="6286381" y="2384425"/>
            <a:ext cx="800219" cy="28448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第四章节</a:t>
            </a:r>
          </a:p>
        </p:txBody>
      </p:sp>
    </p:spTree>
    <p:extLst>
      <p:ext uri="{BB962C8B-B14F-4D97-AF65-F5344CB8AC3E}">
        <p14:creationId xmlns:p14="http://schemas.microsoft.com/office/powerpoint/2010/main" val="336538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图片 85">
            <a:extLst>
              <a:ext uri="{FF2B5EF4-FFF2-40B4-BE49-F238E27FC236}">
                <a16:creationId xmlns:a16="http://schemas.microsoft.com/office/drawing/2014/main" xmlns="" id="{1C6C21E3-0012-40EA-87AA-3585FB254C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3" b="562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6EA22CEE-A6DB-4985-8B76-F0FB496D1A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4" name="图片 43">
            <a:extLst>
              <a:ext uri="{FF2B5EF4-FFF2-40B4-BE49-F238E27FC236}">
                <a16:creationId xmlns:a16="http://schemas.microsoft.com/office/drawing/2014/main" xmlns="" id="{014DA6BF-D6AF-4040-86DC-56338FFE48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CCECCBD4-5582-4883-99CE-4C86EB57E4ED}"/>
              </a:ext>
            </a:extLst>
          </p:cNvPr>
          <p:cNvSpPr txBox="1"/>
          <p:nvPr/>
        </p:nvSpPr>
        <p:spPr>
          <a:xfrm>
            <a:off x="1753659" y="1022648"/>
            <a:ext cx="2316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cs typeface="+mn-ea"/>
                <a:sym typeface="+mn-lt"/>
              </a:rPr>
              <a:t>请输入您的标题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965D9418-D645-4C8F-A5AC-B3959928E6E9}"/>
              </a:ext>
            </a:extLst>
          </p:cNvPr>
          <p:cNvSpPr txBox="1"/>
          <p:nvPr/>
        </p:nvSpPr>
        <p:spPr>
          <a:xfrm>
            <a:off x="2058735" y="1457326"/>
            <a:ext cx="22279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cap="all" dirty="0">
                <a:cs typeface="+mn-ea"/>
                <a:sym typeface="+mn-lt"/>
              </a:rPr>
              <a:t>Please enter a title</a:t>
            </a:r>
            <a:endParaRPr lang="zh-CN" altLang="en-US" sz="1400" cap="all" dirty="0">
              <a:cs typeface="+mn-ea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CE50EFFD-9F9F-4F09-8B6F-034C25B2D8EF}"/>
              </a:ext>
            </a:extLst>
          </p:cNvPr>
          <p:cNvSpPr/>
          <p:nvPr/>
        </p:nvSpPr>
        <p:spPr>
          <a:xfrm>
            <a:off x="4747708" y="1473795"/>
            <a:ext cx="61175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  <a:sym typeface="+mn-lt"/>
              </a:rPr>
              <a:t>       请输入您的正文内容，请输入您的正文内容，请输入您的正文内容，请输入您的正文内容，请输入您的正文内容，请输入您的正文内容请输入您的正文内容，请输入您的正文内容，请输入您的正文内容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xmlns="" id="{C21BA6C6-1914-4EB1-81C7-705BF07E594E}"/>
              </a:ext>
            </a:extLst>
          </p:cNvPr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>
            <a:extLst>
              <a:ext uri="{FF2B5EF4-FFF2-40B4-BE49-F238E27FC236}">
                <a16:creationId xmlns:a16="http://schemas.microsoft.com/office/drawing/2014/main" xmlns="" id="{3C9AF886-8B33-4605-8E95-D18BCF87BD75}"/>
              </a:ext>
            </a:extLst>
          </p:cNvPr>
          <p:cNvSpPr/>
          <p:nvPr/>
        </p:nvSpPr>
        <p:spPr>
          <a:xfrm>
            <a:off x="4760408" y="2568843"/>
            <a:ext cx="61175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content. 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 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5740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8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99732BC3-5E82-4B53-B827-C59C1603B5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A9058268-737B-4309-8570-E0F7EC59E0B9}"/>
              </a:ext>
            </a:extLst>
          </p:cNvPr>
          <p:cNvGrpSpPr/>
          <p:nvPr/>
        </p:nvGrpSpPr>
        <p:grpSpPr>
          <a:xfrm>
            <a:off x="64293" y="254705"/>
            <a:ext cx="3595806" cy="990217"/>
            <a:chOff x="64293" y="254705"/>
            <a:chExt cx="3595806" cy="99021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73139E2C-3B1F-453F-BA63-1AE0A173C6F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" name="AutoShape 28">
              <a:extLst>
                <a:ext uri="{FF2B5EF4-FFF2-40B4-BE49-F238E27FC236}">
                  <a16:creationId xmlns:a16="http://schemas.microsoft.com/office/drawing/2014/main" xmlns="" id="{A0927ACB-30A1-4A55-8A46-3E5E80AE8D2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20F169F0-7F3D-4FF8-BFEA-6B8D8AC9D903}"/>
                </a:ext>
              </a:extLst>
            </p:cNvPr>
            <p:cNvSpPr txBox="1"/>
            <p:nvPr/>
          </p:nvSpPr>
          <p:spPr>
            <a:xfrm>
              <a:off x="379405" y="549008"/>
              <a:ext cx="47000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cs typeface="+mn-ea"/>
                  <a:sym typeface="+mn-lt"/>
                </a:rPr>
                <a:t>01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7CBE5D3-A510-440B-811E-F3CE7C728B11}"/>
                </a:ext>
              </a:extLst>
            </p:cNvPr>
            <p:cNvSpPr txBox="1"/>
            <p:nvPr/>
          </p:nvSpPr>
          <p:spPr>
            <a:xfrm>
              <a:off x="1006809" y="465389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defRPr>
              </a:lvl1pPr>
            </a:lstStyle>
            <a:p>
              <a:r>
                <a:rPr lang="zh-CN" altLang="en-US" dirty="0">
                  <a:latin typeface="+mn-lt"/>
                  <a:ea typeface="+mn-ea"/>
                  <a:cs typeface="+mn-ea"/>
                  <a:sym typeface="+mn-lt"/>
                </a:rPr>
                <a:t>请输入您的标题</a:t>
              </a:r>
            </a:p>
          </p:txBody>
        </p: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11C0043-A2B8-428D-B3B7-87F89B64678A}"/>
              </a:ext>
            </a:extLst>
          </p:cNvPr>
          <p:cNvSpPr/>
          <p:nvPr/>
        </p:nvSpPr>
        <p:spPr>
          <a:xfrm>
            <a:off x="1006809" y="1244600"/>
            <a:ext cx="103830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 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C34777F1-B826-4501-B633-5DCE674AF311}"/>
              </a:ext>
            </a:extLst>
          </p:cNvPr>
          <p:cNvGrpSpPr/>
          <p:nvPr/>
        </p:nvGrpSpPr>
        <p:grpSpPr>
          <a:xfrm>
            <a:off x="5856477" y="4249213"/>
            <a:ext cx="577402" cy="411594"/>
            <a:chOff x="5856477" y="4249213"/>
            <a:chExt cx="577402" cy="411594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xmlns="" id="{5C4133AE-8DC8-467E-AE0A-CA691EE198B4}"/>
                </a:ext>
              </a:extLst>
            </p:cNvPr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AABD309-B819-4A7F-A96C-5D47EAE46D6C}"/>
                </a:ext>
              </a:extLst>
            </p:cNvPr>
            <p:cNvCxnSpPr>
              <a:stCxn id="12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8834393-A027-405D-9AE5-DDBF476CF1AE}"/>
                </a:ext>
              </a:extLst>
            </p:cNvPr>
            <p:cNvSpPr txBox="1"/>
            <p:nvPr/>
          </p:nvSpPr>
          <p:spPr>
            <a:xfrm>
              <a:off x="5856477" y="4249213"/>
              <a:ext cx="5774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25</a:t>
              </a:r>
              <a:r>
                <a:rPr lang="en-US" altLang="zh-CN" sz="1200" dirty="0">
                  <a:cs typeface="+mn-ea"/>
                  <a:sym typeface="+mn-lt"/>
                </a:rPr>
                <a:t>%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BF67E062-3E71-4908-BEC5-EEE2292F4AEA}"/>
              </a:ext>
            </a:extLst>
          </p:cNvPr>
          <p:cNvGrpSpPr/>
          <p:nvPr/>
        </p:nvGrpSpPr>
        <p:grpSpPr>
          <a:xfrm>
            <a:off x="2950668" y="2672130"/>
            <a:ext cx="2332547" cy="1503890"/>
            <a:chOff x="2950668" y="2672130"/>
            <a:chExt cx="2332547" cy="150389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BD2ACAE9-8D05-4CD8-9FB5-A41A57AFABB8}"/>
                </a:ext>
              </a:extLst>
            </p:cNvPr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6F63EA28-1E90-4CAD-AF77-E8AE52DCA073}"/>
                </a:ext>
              </a:extLst>
            </p:cNvPr>
            <p:cNvCxnSpPr>
              <a:stCxn id="1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40E93F7C-6C43-4968-A3A1-4B8B4F155E1B}"/>
                </a:ext>
              </a:extLst>
            </p:cNvPr>
            <p:cNvSpPr txBox="1"/>
            <p:nvPr/>
          </p:nvSpPr>
          <p:spPr>
            <a:xfrm>
              <a:off x="2992930" y="2672130"/>
              <a:ext cx="5774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51</a:t>
              </a:r>
              <a:r>
                <a:rPr lang="en-US" altLang="zh-CN" sz="1200" dirty="0">
                  <a:cs typeface="+mn-ea"/>
                  <a:sym typeface="+mn-lt"/>
                </a:rPr>
                <a:t>%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4B0DC1CB-F9C3-40CA-8BE3-3FC5B6EF277F}"/>
                </a:ext>
              </a:extLst>
            </p:cNvPr>
            <p:cNvSpPr/>
            <p:nvPr/>
          </p:nvSpPr>
          <p:spPr>
            <a:xfrm>
              <a:off x="2992929" y="2943751"/>
              <a:ext cx="11208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ADD TITLE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6CC92D53-DB4B-47A1-9B21-372EEE1EEA90}"/>
                </a:ext>
              </a:extLst>
            </p:cNvPr>
            <p:cNvSpPr/>
            <p:nvPr/>
          </p:nvSpPr>
          <p:spPr>
            <a:xfrm>
              <a:off x="2992929" y="3160357"/>
              <a:ext cx="229028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FB4D84D-389E-4A05-BCA3-84F572D7157C}"/>
              </a:ext>
            </a:extLst>
          </p:cNvPr>
          <p:cNvGrpSpPr/>
          <p:nvPr/>
        </p:nvGrpSpPr>
        <p:grpSpPr>
          <a:xfrm>
            <a:off x="9128631" y="2281756"/>
            <a:ext cx="2351365" cy="1500226"/>
            <a:chOff x="9128631" y="2281756"/>
            <a:chExt cx="2351365" cy="1500226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359F6F09-E945-4E77-89ED-C342E62CB124}"/>
                </a:ext>
              </a:extLst>
            </p:cNvPr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F533ECC-B8D8-49EB-B48D-DB7710D8FC26}"/>
                </a:ext>
              </a:extLst>
            </p:cNvPr>
            <p:cNvCxnSpPr>
              <a:stCxn id="22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CAB15DAE-85DC-49CB-873F-C9F78F5F3942}"/>
                </a:ext>
              </a:extLst>
            </p:cNvPr>
            <p:cNvSpPr txBox="1"/>
            <p:nvPr/>
          </p:nvSpPr>
          <p:spPr>
            <a:xfrm>
              <a:off x="9152077" y="2281756"/>
              <a:ext cx="5774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cs typeface="+mn-ea"/>
                  <a:sym typeface="+mn-lt"/>
                </a:rPr>
                <a:t>65</a:t>
              </a:r>
              <a:r>
                <a:rPr lang="en-US" altLang="zh-CN" sz="1200" dirty="0">
                  <a:cs typeface="+mn-ea"/>
                  <a:sym typeface="+mn-lt"/>
                </a:rPr>
                <a:t>%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9F3865AC-4BF6-4556-8610-57AB3D769F48}"/>
                </a:ext>
              </a:extLst>
            </p:cNvPr>
            <p:cNvSpPr/>
            <p:nvPr/>
          </p:nvSpPr>
          <p:spPr>
            <a:xfrm>
              <a:off x="9189710" y="2549713"/>
              <a:ext cx="11208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cs typeface="+mn-ea"/>
                  <a:sym typeface="+mn-lt"/>
                </a:rPr>
                <a:t>ADD TITLE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xmlns="" id="{7728AB31-2F42-4417-A4AD-00B50E2CD4F7}"/>
                </a:ext>
              </a:extLst>
            </p:cNvPr>
            <p:cNvSpPr/>
            <p:nvPr/>
          </p:nvSpPr>
          <p:spPr>
            <a:xfrm>
              <a:off x="9189710" y="2766319"/>
              <a:ext cx="229028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  <a:endPara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9CA8F26C-1A93-4981-938B-80A1CDBA24C8}"/>
              </a:ext>
            </a:extLst>
          </p:cNvPr>
          <p:cNvGrpSpPr/>
          <p:nvPr/>
        </p:nvGrpSpPr>
        <p:grpSpPr>
          <a:xfrm>
            <a:off x="7403924" y="5475993"/>
            <a:ext cx="492443" cy="380816"/>
            <a:chOff x="7403924" y="5475993"/>
            <a:chExt cx="492443" cy="38081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AA2E24E5-27FB-4A3F-AF2D-801FBD698292}"/>
                </a:ext>
              </a:extLst>
            </p:cNvPr>
            <p:cNvSpPr txBox="1"/>
            <p:nvPr/>
          </p:nvSpPr>
          <p:spPr>
            <a:xfrm>
              <a:off x="7403924" y="5518255"/>
              <a:ext cx="4924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cs typeface="+mn-ea"/>
                  <a:sym typeface="+mn-lt"/>
                </a:rPr>
                <a:t>-5</a:t>
              </a:r>
              <a:r>
                <a:rPr lang="en-US" altLang="zh-CN" sz="1100" dirty="0">
                  <a:cs typeface="+mn-ea"/>
                  <a:sym typeface="+mn-lt"/>
                </a:rPr>
                <a:t>%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C44EA254-AB2D-4332-8FC1-B58BA6A006E7}"/>
                </a:ext>
              </a:extLst>
            </p:cNvPr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988F997-AD5B-4FAB-8172-8BEF619789ED}"/>
              </a:ext>
            </a:extLst>
          </p:cNvPr>
          <p:cNvGrpSpPr/>
          <p:nvPr/>
        </p:nvGrpSpPr>
        <p:grpSpPr>
          <a:xfrm>
            <a:off x="10451923" y="5877948"/>
            <a:ext cx="606256" cy="344137"/>
            <a:chOff x="10451923" y="5877948"/>
            <a:chExt cx="606256" cy="34413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3404FB0-BAE6-480D-8FEE-6FDA53A2B47B}"/>
                </a:ext>
              </a:extLst>
            </p:cNvPr>
            <p:cNvSpPr txBox="1"/>
            <p:nvPr/>
          </p:nvSpPr>
          <p:spPr>
            <a:xfrm>
              <a:off x="10451923" y="5883531"/>
              <a:ext cx="6062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cs typeface="+mn-ea"/>
                  <a:sym typeface="+mn-lt"/>
                </a:rPr>
                <a:t>-13</a:t>
              </a:r>
              <a:r>
                <a:rPr lang="en-US" altLang="zh-CN" sz="1100" dirty="0">
                  <a:cs typeface="+mn-ea"/>
                  <a:sym typeface="+mn-lt"/>
                </a:rPr>
                <a:t>%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08C3D3B2-1FE0-4217-810E-F1628142FAA7}"/>
                </a:ext>
              </a:extLst>
            </p:cNvPr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423E1780-516A-419F-9AD8-27ED2AA93B8A}"/>
              </a:ext>
            </a:extLst>
          </p:cNvPr>
          <p:cNvGrpSpPr/>
          <p:nvPr/>
        </p:nvGrpSpPr>
        <p:grpSpPr>
          <a:xfrm>
            <a:off x="4297308" y="5914982"/>
            <a:ext cx="606256" cy="396498"/>
            <a:chOff x="4297308" y="5914982"/>
            <a:chExt cx="606256" cy="39649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BC4113A8-B084-4F66-84B2-5B7DFA670F5E}"/>
                </a:ext>
              </a:extLst>
            </p:cNvPr>
            <p:cNvSpPr txBox="1"/>
            <p:nvPr/>
          </p:nvSpPr>
          <p:spPr>
            <a:xfrm>
              <a:off x="4297308" y="5972926"/>
              <a:ext cx="6062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cs typeface="+mn-ea"/>
                  <a:sym typeface="+mn-lt"/>
                </a:rPr>
                <a:t>-17</a:t>
              </a:r>
              <a:r>
                <a:rPr lang="en-US" altLang="zh-CN" sz="1100" dirty="0">
                  <a:cs typeface="+mn-ea"/>
                  <a:sym typeface="+mn-lt"/>
                </a:rPr>
                <a:t>%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xmlns="" id="{5C052C8F-A531-429D-BA1D-EBEC780E7CDB}"/>
                </a:ext>
              </a:extLst>
            </p:cNvPr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2241559A-4037-4202-ADA7-BA9060C24FD5}"/>
              </a:ext>
            </a:extLst>
          </p:cNvPr>
          <p:cNvGrpSpPr/>
          <p:nvPr/>
        </p:nvGrpSpPr>
        <p:grpSpPr>
          <a:xfrm>
            <a:off x="1167247" y="5687532"/>
            <a:ext cx="606256" cy="369654"/>
            <a:chOff x="1167247" y="5687532"/>
            <a:chExt cx="606256" cy="36965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2EB1E353-38C0-45FA-8A9A-B5ED76A98208}"/>
                </a:ext>
              </a:extLst>
            </p:cNvPr>
            <p:cNvSpPr txBox="1"/>
            <p:nvPr/>
          </p:nvSpPr>
          <p:spPr>
            <a:xfrm>
              <a:off x="1167247" y="5718632"/>
              <a:ext cx="6062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cs typeface="+mn-ea"/>
                  <a:sym typeface="+mn-lt"/>
                </a:rPr>
                <a:t>-10</a:t>
              </a:r>
              <a:r>
                <a:rPr lang="en-US" altLang="zh-CN" sz="1100" dirty="0">
                  <a:cs typeface="+mn-ea"/>
                  <a:sym typeface="+mn-lt"/>
                </a:rPr>
                <a:t>%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9EE96784-2E18-4F95-9E26-622DB8614C48}"/>
                </a:ext>
              </a:extLst>
            </p:cNvPr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828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4C9180C-8FF7-4C60-9AFE-E2A3965C3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1"/>
            <a:ext cx="12192000" cy="684787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F6EE923-1F67-4084-9929-0DC5152B84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xmlns="" id="{79913A82-6960-4FEA-88CE-F5769CA64AAD}"/>
              </a:ext>
            </a:extLst>
          </p:cNvPr>
          <p:cNvSpPr/>
          <p:nvPr/>
        </p:nvSpPr>
        <p:spPr>
          <a:xfrm>
            <a:off x="-2584450" y="-1301750"/>
            <a:ext cx="9766300" cy="9766300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2060240-6946-46CD-BA2D-F3C8875F2AD7}"/>
              </a:ext>
            </a:extLst>
          </p:cNvPr>
          <p:cNvSpPr txBox="1"/>
          <p:nvPr/>
        </p:nvSpPr>
        <p:spPr>
          <a:xfrm>
            <a:off x="7499547" y="2512669"/>
            <a:ext cx="432362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  <a:sym typeface="+mn-lt"/>
              </a:rPr>
              <a:t>PART 01</a:t>
            </a:r>
            <a:endParaRPr lang="zh-CN" altLang="en-US" sz="8000" dirty="0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  <a:sym typeface="+mn-lt"/>
            </a:endParaRPr>
          </a:p>
        </p:txBody>
      </p:sp>
      <p:sp useBgFill="1">
        <p:nvSpPr>
          <p:cNvPr id="9" name="矩形: 圆角 8">
            <a:extLst>
              <a:ext uri="{FF2B5EF4-FFF2-40B4-BE49-F238E27FC236}">
                <a16:creationId xmlns:a16="http://schemas.microsoft.com/office/drawing/2014/main" xmlns="" id="{4B5FEABB-C90D-4FB2-B8A5-555DCCD9E957}"/>
              </a:ext>
            </a:extLst>
          </p:cNvPr>
          <p:cNvSpPr/>
          <p:nvPr/>
        </p:nvSpPr>
        <p:spPr>
          <a:xfrm rot="19429206">
            <a:off x="8730616" y="-779451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10" name="矩形: 圆角 9">
            <a:extLst>
              <a:ext uri="{FF2B5EF4-FFF2-40B4-BE49-F238E27FC236}">
                <a16:creationId xmlns:a16="http://schemas.microsoft.com/office/drawing/2014/main" xmlns="" id="{D29835D9-1A14-4FB0-AA41-B978CA4C3889}"/>
              </a:ext>
            </a:extLst>
          </p:cNvPr>
          <p:cNvSpPr/>
          <p:nvPr/>
        </p:nvSpPr>
        <p:spPr>
          <a:xfrm rot="19429206">
            <a:off x="9962891" y="-608000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11" name="矩形: 圆角 10">
            <a:extLst>
              <a:ext uri="{FF2B5EF4-FFF2-40B4-BE49-F238E27FC236}">
                <a16:creationId xmlns:a16="http://schemas.microsoft.com/office/drawing/2014/main" xmlns="" id="{51B1A620-68FB-4663-B293-A08398932EFF}"/>
              </a:ext>
            </a:extLst>
          </p:cNvPr>
          <p:cNvSpPr/>
          <p:nvPr/>
        </p:nvSpPr>
        <p:spPr>
          <a:xfrm rot="19429206">
            <a:off x="9962892" y="473386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667E6D-34E0-4803-A4C2-BFD0155FA844}"/>
              </a:ext>
            </a:extLst>
          </p:cNvPr>
          <p:cNvSpPr txBox="1"/>
          <p:nvPr/>
        </p:nvSpPr>
        <p:spPr>
          <a:xfrm>
            <a:off x="7505700" y="3581400"/>
            <a:ext cx="33826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9B26BCD-FB43-4249-A434-E1BCF3B749FC}"/>
              </a:ext>
            </a:extLst>
          </p:cNvPr>
          <p:cNvSpPr/>
          <p:nvPr/>
        </p:nvSpPr>
        <p:spPr>
          <a:xfrm rot="14464345">
            <a:off x="10878300" y="6325530"/>
            <a:ext cx="2627398" cy="204816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B869FC9-A4B5-4844-A8F2-E792E2940D0C}"/>
              </a:ext>
            </a:extLst>
          </p:cNvPr>
          <p:cNvSpPr/>
          <p:nvPr/>
        </p:nvSpPr>
        <p:spPr>
          <a:xfrm rot="14464345">
            <a:off x="10441494" y="6207778"/>
            <a:ext cx="3574189" cy="278622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D3151E7-A525-4942-858B-73813D9FEAB2}"/>
              </a:ext>
            </a:extLst>
          </p:cNvPr>
          <p:cNvSpPr/>
          <p:nvPr/>
        </p:nvSpPr>
        <p:spPr>
          <a:xfrm rot="14464345">
            <a:off x="10004689" y="6090027"/>
            <a:ext cx="4520980" cy="352429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58422BE-320B-41B7-901E-26B7FA43ED3B}"/>
              </a:ext>
            </a:extLst>
          </p:cNvPr>
          <p:cNvSpPr/>
          <p:nvPr/>
        </p:nvSpPr>
        <p:spPr>
          <a:xfrm rot="14464345">
            <a:off x="9567883" y="5972275"/>
            <a:ext cx="5467771" cy="426235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D11595FC-CF10-4713-AE42-C730029CDBCB}"/>
              </a:ext>
            </a:extLst>
          </p:cNvPr>
          <p:cNvSpPr/>
          <p:nvPr/>
        </p:nvSpPr>
        <p:spPr>
          <a:xfrm rot="14464345">
            <a:off x="9131077" y="5854523"/>
            <a:ext cx="6414562" cy="500041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2CE970F7-4733-45B1-8FAE-A0B3E0E92961}"/>
              </a:ext>
            </a:extLst>
          </p:cNvPr>
          <p:cNvSpPr/>
          <p:nvPr/>
        </p:nvSpPr>
        <p:spPr>
          <a:xfrm rot="14464345">
            <a:off x="8694272" y="5736771"/>
            <a:ext cx="7361352" cy="573847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7BBC255-423B-449D-A84B-558ECDDFD36C}"/>
              </a:ext>
            </a:extLst>
          </p:cNvPr>
          <p:cNvSpPr/>
          <p:nvPr/>
        </p:nvSpPr>
        <p:spPr>
          <a:xfrm rot="14464345">
            <a:off x="8257466" y="5619019"/>
            <a:ext cx="8308143" cy="647654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48F7569-E524-4519-BC33-6B261147C661}"/>
              </a:ext>
            </a:extLst>
          </p:cNvPr>
          <p:cNvSpPr/>
          <p:nvPr/>
        </p:nvSpPr>
        <p:spPr>
          <a:xfrm rot="14464345">
            <a:off x="7820660" y="5501268"/>
            <a:ext cx="9254934" cy="721460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>
                  <a:lumMod val="10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673D0D3E-E520-41A2-BE18-24AD7C9FA2D1}"/>
              </a:ext>
            </a:extLst>
          </p:cNvPr>
          <p:cNvSpPr/>
          <p:nvPr/>
        </p:nvSpPr>
        <p:spPr>
          <a:xfrm rot="14464345">
            <a:off x="7383854" y="5383516"/>
            <a:ext cx="10201725" cy="7952666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alpha val="0"/>
                  </a:schemeClr>
                </a:gs>
                <a:gs pos="100000">
                  <a:schemeClr val="tx1"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EC7439-E063-4B56-9F51-4CAB6FFA0606}"/>
              </a:ext>
            </a:extLst>
          </p:cNvPr>
          <p:cNvSpPr txBox="1"/>
          <p:nvPr/>
        </p:nvSpPr>
        <p:spPr>
          <a:xfrm>
            <a:off x="7551174" y="4149213"/>
            <a:ext cx="4069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509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603C2FFD-0E27-46E2-8598-3D6A6B7413B6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411519D-5830-433F-B7BC-0A4B9D01706E}"/>
              </a:ext>
            </a:extLst>
          </p:cNvPr>
          <p:cNvGrpSpPr/>
          <p:nvPr/>
        </p:nvGrpSpPr>
        <p:grpSpPr>
          <a:xfrm>
            <a:off x="758826" y="1351808"/>
            <a:ext cx="5397502" cy="1153748"/>
            <a:chOff x="758826" y="1351808"/>
            <a:chExt cx="5397502" cy="1153748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BDCA97E0-7395-4C81-89A0-A0FD4DD8F754}"/>
                </a:ext>
              </a:extLst>
            </p:cNvPr>
            <p:cNvSpPr/>
            <p:nvPr/>
          </p:nvSpPr>
          <p:spPr>
            <a:xfrm>
              <a:off x="777754" y="1351808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请输入您的标题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31CFD9FA-C47D-4A88-864A-B01050F488C9}"/>
                </a:ext>
              </a:extLst>
            </p:cNvPr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DB9CFA44-D586-4F04-AE05-5C144E551A3F}"/>
                </a:ext>
              </a:extLst>
            </p:cNvPr>
            <p:cNvSpPr/>
            <p:nvPr/>
          </p:nvSpPr>
          <p:spPr>
            <a:xfrm>
              <a:off x="758826" y="1982336"/>
              <a:ext cx="539750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67AC387-C9C2-4C70-8E62-5756D94E2841}"/>
              </a:ext>
            </a:extLst>
          </p:cNvPr>
          <p:cNvGrpSpPr/>
          <p:nvPr/>
        </p:nvGrpSpPr>
        <p:grpSpPr>
          <a:xfrm>
            <a:off x="6021053" y="3570288"/>
            <a:ext cx="5405431" cy="1860383"/>
            <a:chOff x="6021053" y="3570288"/>
            <a:chExt cx="5405431" cy="1860383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82D4C99A-6C0C-40FD-96D2-BF4939D61C9B}"/>
                </a:ext>
              </a:extLst>
            </p:cNvPr>
            <p:cNvSpPr/>
            <p:nvPr/>
          </p:nvSpPr>
          <p:spPr>
            <a:xfrm>
              <a:off x="8773194" y="3570288"/>
              <a:ext cx="265329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cs typeface="+mn-ea"/>
                  <a:sym typeface="+mn-lt"/>
                </a:rPr>
                <a:t>请输入您的标题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7E6C4F5-A72E-41D4-8FB2-9EF1C175A09F}"/>
                </a:ext>
              </a:extLst>
            </p:cNvPr>
            <p:cNvCxnSpPr/>
            <p:nvPr/>
          </p:nvCxnSpPr>
          <p:spPr>
            <a:xfrm>
              <a:off x="9999748" y="41293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10DB1A22-08B6-4657-ACE0-1BB6F5D4C282}"/>
                </a:ext>
              </a:extLst>
            </p:cNvPr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Please input your body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 Please input your body </a:t>
              </a:r>
              <a:r>
                <a:rPr lang="en-US" altLang="zh-CN" sz="14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content.Please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input your body content.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5">
            <a:extLst>
              <a:ext uri="{FF2B5EF4-FFF2-40B4-BE49-F238E27FC236}">
                <a16:creationId xmlns:a16="http://schemas.microsoft.com/office/drawing/2014/main" xmlns="" id="{C23B8D34-10AF-416F-8C79-0FE1E893EAFD}"/>
              </a:ext>
            </a:extLst>
          </p:cNvPr>
          <p:cNvSpPr>
            <a:spLocks/>
          </p:cNvSpPr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Line 43">
            <a:extLst>
              <a:ext uri="{FF2B5EF4-FFF2-40B4-BE49-F238E27FC236}">
                <a16:creationId xmlns:a16="http://schemas.microsoft.com/office/drawing/2014/main" xmlns="" id="{C588BA67-7B61-43D2-B5B0-73930B3716E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Line 44">
            <a:extLst>
              <a:ext uri="{FF2B5EF4-FFF2-40B4-BE49-F238E27FC236}">
                <a16:creationId xmlns:a16="http://schemas.microsoft.com/office/drawing/2014/main" xmlns="" id="{1AF4B275-B2DA-43AF-9C0D-5648BFD61CC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Line 45">
            <a:extLst>
              <a:ext uri="{FF2B5EF4-FFF2-40B4-BE49-F238E27FC236}">
                <a16:creationId xmlns:a16="http://schemas.microsoft.com/office/drawing/2014/main" xmlns="" id="{129D7E1B-3A99-45F5-AB0C-0701E252528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Line 46">
            <a:extLst>
              <a:ext uri="{FF2B5EF4-FFF2-40B4-BE49-F238E27FC236}">
                <a16:creationId xmlns:a16="http://schemas.microsoft.com/office/drawing/2014/main" xmlns="" id="{F8B1D5FB-9C7C-444B-A4D3-0E66665AAE3E}"/>
              </a:ext>
            </a:extLst>
          </p:cNvPr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Line 47">
            <a:extLst>
              <a:ext uri="{FF2B5EF4-FFF2-40B4-BE49-F238E27FC236}">
                <a16:creationId xmlns:a16="http://schemas.microsoft.com/office/drawing/2014/main" xmlns="" id="{9ABFE6AA-F06A-4202-A3F6-F0F839814913}"/>
              </a:ext>
            </a:extLst>
          </p:cNvPr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Line 48">
            <a:extLst>
              <a:ext uri="{FF2B5EF4-FFF2-40B4-BE49-F238E27FC236}">
                <a16:creationId xmlns:a16="http://schemas.microsoft.com/office/drawing/2014/main" xmlns="" id="{5F060613-4E2D-4C6B-BE9A-64EC7D8C03CB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Line 49">
            <a:extLst>
              <a:ext uri="{FF2B5EF4-FFF2-40B4-BE49-F238E27FC236}">
                <a16:creationId xmlns:a16="http://schemas.microsoft.com/office/drawing/2014/main" xmlns="" id="{D9706527-1A2C-4FAC-91FD-E90B5AEFB648}"/>
              </a:ext>
            </a:extLst>
          </p:cNvPr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Line 50">
            <a:extLst>
              <a:ext uri="{FF2B5EF4-FFF2-40B4-BE49-F238E27FC236}">
                <a16:creationId xmlns:a16="http://schemas.microsoft.com/office/drawing/2014/main" xmlns="" id="{76339644-FD57-4E5E-A422-569D28592B91}"/>
              </a:ext>
            </a:extLst>
          </p:cNvPr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Line 51">
            <a:extLst>
              <a:ext uri="{FF2B5EF4-FFF2-40B4-BE49-F238E27FC236}">
                <a16:creationId xmlns:a16="http://schemas.microsoft.com/office/drawing/2014/main" xmlns="" id="{BC7DB19C-F9D8-4CC7-85E1-B823987B4F79}"/>
              </a:ext>
            </a:extLst>
          </p:cNvPr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Line 52">
            <a:extLst>
              <a:ext uri="{FF2B5EF4-FFF2-40B4-BE49-F238E27FC236}">
                <a16:creationId xmlns:a16="http://schemas.microsoft.com/office/drawing/2014/main" xmlns="" id="{9A16828C-3ADE-4FFF-AB6B-230C2EA487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Line 53">
            <a:extLst>
              <a:ext uri="{FF2B5EF4-FFF2-40B4-BE49-F238E27FC236}">
                <a16:creationId xmlns:a16="http://schemas.microsoft.com/office/drawing/2014/main" xmlns="" id="{8BAF5B5B-2960-4F1B-837D-58DECA26746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Line 54">
            <a:extLst>
              <a:ext uri="{FF2B5EF4-FFF2-40B4-BE49-F238E27FC236}">
                <a16:creationId xmlns:a16="http://schemas.microsoft.com/office/drawing/2014/main" xmlns="" id="{46E97F5A-C9D1-4939-B82E-C01818977BF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Line 55">
            <a:extLst>
              <a:ext uri="{FF2B5EF4-FFF2-40B4-BE49-F238E27FC236}">
                <a16:creationId xmlns:a16="http://schemas.microsoft.com/office/drawing/2014/main" xmlns="" id="{ACFB21F7-5345-4CCB-9AD7-91D9CEF59A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Line 56">
            <a:extLst>
              <a:ext uri="{FF2B5EF4-FFF2-40B4-BE49-F238E27FC236}">
                <a16:creationId xmlns:a16="http://schemas.microsoft.com/office/drawing/2014/main" xmlns="" id="{C4D63069-4B54-4D20-9B46-F4A69615546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Line 43">
            <a:extLst>
              <a:ext uri="{FF2B5EF4-FFF2-40B4-BE49-F238E27FC236}">
                <a16:creationId xmlns:a16="http://schemas.microsoft.com/office/drawing/2014/main" xmlns="" id="{83F665F0-F04D-4D86-9131-B3202A514DAC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Line 44">
            <a:extLst>
              <a:ext uri="{FF2B5EF4-FFF2-40B4-BE49-F238E27FC236}">
                <a16:creationId xmlns:a16="http://schemas.microsoft.com/office/drawing/2014/main" xmlns="" id="{00623758-CEC7-4118-A376-0C3471243BCA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Line 45">
            <a:extLst>
              <a:ext uri="{FF2B5EF4-FFF2-40B4-BE49-F238E27FC236}">
                <a16:creationId xmlns:a16="http://schemas.microsoft.com/office/drawing/2014/main" xmlns="" id="{85F5C6D1-B8D2-4ED5-8F40-C262049CAF01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Line 46">
            <a:extLst>
              <a:ext uri="{FF2B5EF4-FFF2-40B4-BE49-F238E27FC236}">
                <a16:creationId xmlns:a16="http://schemas.microsoft.com/office/drawing/2014/main" xmlns="" id="{A13E2369-B516-4C02-B465-2E5FA46506B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Line 47">
            <a:extLst>
              <a:ext uri="{FF2B5EF4-FFF2-40B4-BE49-F238E27FC236}">
                <a16:creationId xmlns:a16="http://schemas.microsoft.com/office/drawing/2014/main" xmlns="" id="{F706BDE2-6A37-4CCF-90A1-EAF7F756A2B4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Line 48">
            <a:extLst>
              <a:ext uri="{FF2B5EF4-FFF2-40B4-BE49-F238E27FC236}">
                <a16:creationId xmlns:a16="http://schemas.microsoft.com/office/drawing/2014/main" xmlns="" id="{CD1A51DD-3709-4091-9E79-0A3615E8DA6D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Line 49">
            <a:extLst>
              <a:ext uri="{FF2B5EF4-FFF2-40B4-BE49-F238E27FC236}">
                <a16:creationId xmlns:a16="http://schemas.microsoft.com/office/drawing/2014/main" xmlns="" id="{D316CC12-A793-4D9A-9CF8-47C9FA4022E7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Line 50">
            <a:extLst>
              <a:ext uri="{FF2B5EF4-FFF2-40B4-BE49-F238E27FC236}">
                <a16:creationId xmlns:a16="http://schemas.microsoft.com/office/drawing/2014/main" xmlns="" id="{78B782A5-52FF-408A-AAE9-027118EEAA44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Line 51">
            <a:extLst>
              <a:ext uri="{FF2B5EF4-FFF2-40B4-BE49-F238E27FC236}">
                <a16:creationId xmlns:a16="http://schemas.microsoft.com/office/drawing/2014/main" xmlns="" id="{05104BF8-4887-4040-8F02-B2520930A518}"/>
              </a:ext>
            </a:extLst>
          </p:cNvPr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Line 52">
            <a:extLst>
              <a:ext uri="{FF2B5EF4-FFF2-40B4-BE49-F238E27FC236}">
                <a16:creationId xmlns:a16="http://schemas.microsoft.com/office/drawing/2014/main" xmlns="" id="{FD2709F9-A0ED-4F94-8B1C-0978BA5BBE11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Line 53">
            <a:extLst>
              <a:ext uri="{FF2B5EF4-FFF2-40B4-BE49-F238E27FC236}">
                <a16:creationId xmlns:a16="http://schemas.microsoft.com/office/drawing/2014/main" xmlns="" id="{2DB8CB5E-489F-40C5-8D03-53D3CF52FDE5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Line 54">
            <a:extLst>
              <a:ext uri="{FF2B5EF4-FFF2-40B4-BE49-F238E27FC236}">
                <a16:creationId xmlns:a16="http://schemas.microsoft.com/office/drawing/2014/main" xmlns="" id="{098DD26D-FC98-489C-A87B-D50BC5C8045B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Line 55">
            <a:extLst>
              <a:ext uri="{FF2B5EF4-FFF2-40B4-BE49-F238E27FC236}">
                <a16:creationId xmlns:a16="http://schemas.microsoft.com/office/drawing/2014/main" xmlns="" id="{2DE0EE00-F8F0-44ED-9609-639C38D6BC97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Line 56">
            <a:extLst>
              <a:ext uri="{FF2B5EF4-FFF2-40B4-BE49-F238E27FC236}">
                <a16:creationId xmlns:a16="http://schemas.microsoft.com/office/drawing/2014/main" xmlns="" id="{9973652E-F338-41F3-BB97-735E34DC7BB5}"/>
              </a:ext>
            </a:extLst>
          </p:cNvPr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Group 4">
            <a:extLst>
              <a:ext uri="{FF2B5EF4-FFF2-40B4-BE49-F238E27FC236}">
                <a16:creationId xmlns:a16="http://schemas.microsoft.com/office/drawing/2014/main" xmlns="" id="{914FFCD6-1C9F-4D77-8EE5-8E675913180B}"/>
              </a:ext>
            </a:extLst>
          </p:cNvPr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43" name="AutoShape 3">
              <a:extLst>
                <a:ext uri="{FF2B5EF4-FFF2-40B4-BE49-F238E27FC236}">
                  <a16:creationId xmlns:a16="http://schemas.microsoft.com/office/drawing/2014/main" xmlns="" id="{48D43FD4-6C02-494C-9226-335E438217E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5">
              <a:extLst>
                <a:ext uri="{FF2B5EF4-FFF2-40B4-BE49-F238E27FC236}">
                  <a16:creationId xmlns:a16="http://schemas.microsoft.com/office/drawing/2014/main" xmlns="" id="{E487998A-D694-4D30-BE91-3654D1879C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6148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1F4B777-7E7C-4B83-B2CB-24B66ACD6DB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41"/>
          <p:cNvSpPr>
            <a:spLocks/>
          </p:cNvSpPr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Freeform 46"/>
          <p:cNvSpPr>
            <a:spLocks/>
          </p:cNvSpPr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Freeform 48"/>
          <p:cNvSpPr>
            <a:spLocks/>
          </p:cNvSpPr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52"/>
          <p:cNvSpPr>
            <a:spLocks/>
          </p:cNvSpPr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Freeform 53"/>
          <p:cNvSpPr>
            <a:spLocks/>
          </p:cNvSpPr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Freeform 60"/>
          <p:cNvSpPr>
            <a:spLocks/>
          </p:cNvSpPr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 61"/>
          <p:cNvSpPr>
            <a:spLocks/>
          </p:cNvSpPr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Freeform 62"/>
          <p:cNvSpPr>
            <a:spLocks/>
          </p:cNvSpPr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Freeform 63"/>
          <p:cNvSpPr>
            <a:spLocks/>
          </p:cNvSpPr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2" name="Freeform 65"/>
          <p:cNvSpPr>
            <a:spLocks/>
          </p:cNvSpPr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4" name="Freeform 67"/>
          <p:cNvSpPr>
            <a:spLocks/>
          </p:cNvSpPr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Freeform 68"/>
          <p:cNvSpPr>
            <a:spLocks/>
          </p:cNvSpPr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尚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ADD YOUR PROJECT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5559121" y="4818932"/>
            <a:ext cx="107375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BLACK</a:t>
            </a:r>
            <a:endParaRPr lang="en-US" altLang="zh-CN" dirty="0">
              <a:cs typeface="+mn-ea"/>
              <a:sym typeface="+mn-lt"/>
            </a:endParaRPr>
          </a:p>
          <a:p>
            <a:pPr algn="ctr"/>
            <a:r>
              <a:rPr lang="en-US" altLang="zh-CN" dirty="0">
                <a:cs typeface="+mn-ea"/>
                <a:sym typeface="+mn-lt"/>
              </a:rPr>
              <a:t>&amp;</a:t>
            </a:r>
          </a:p>
          <a:p>
            <a:pPr algn="ctr"/>
            <a:r>
              <a:rPr lang="en-US" altLang="zh-CN" dirty="0">
                <a:cs typeface="+mn-ea"/>
                <a:sym typeface="+mn-lt"/>
              </a:rPr>
              <a:t>A</a:t>
            </a:r>
            <a:r>
              <a:rPr lang="zh-CN" altLang="en-US" dirty="0">
                <a:cs typeface="+mn-ea"/>
                <a:sym typeface="+mn-lt"/>
              </a:rPr>
              <a:t>WHITE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57994" y="1706099"/>
            <a:ext cx="641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时</a:t>
            </a:r>
          </a:p>
        </p:txBody>
      </p:sp>
      <p:sp useBgFill="1">
        <p:nvSpPr>
          <p:cNvPr id="17" name="椭圆 16">
            <a:extLst>
              <a:ext uri="{FF2B5EF4-FFF2-40B4-BE49-F238E27FC236}">
                <a16:creationId xmlns:a16="http://schemas.microsoft.com/office/drawing/2014/main" xmlns="" id="{610907CA-D7AE-4110-B6C0-07F170D6297E}"/>
              </a:ext>
            </a:extLst>
          </p:cNvPr>
          <p:cNvSpPr/>
          <p:nvPr/>
        </p:nvSpPr>
        <p:spPr>
          <a:xfrm>
            <a:off x="-2552700" y="-150812"/>
            <a:ext cx="7086600" cy="70866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 useBgFill="1">
        <p:nvSpPr>
          <p:cNvPr id="82" name="椭圆 81">
            <a:extLst>
              <a:ext uri="{FF2B5EF4-FFF2-40B4-BE49-F238E27FC236}">
                <a16:creationId xmlns:a16="http://schemas.microsoft.com/office/drawing/2014/main" xmlns="" id="{2A9A5639-604D-43DA-9375-F250F4BB26AD}"/>
              </a:ext>
            </a:extLst>
          </p:cNvPr>
          <p:cNvSpPr/>
          <p:nvPr/>
        </p:nvSpPr>
        <p:spPr>
          <a:xfrm>
            <a:off x="7562850" y="-133350"/>
            <a:ext cx="7219950" cy="721995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45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4C9180C-8FF7-4C60-9AFE-E2A3965C3E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061"/>
            <a:ext cx="12192000" cy="6847878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F6EE923-1F67-4084-9929-0DC5152B84E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6" name="椭圆 5">
            <a:extLst>
              <a:ext uri="{FF2B5EF4-FFF2-40B4-BE49-F238E27FC236}">
                <a16:creationId xmlns:a16="http://schemas.microsoft.com/office/drawing/2014/main" xmlns="" id="{79913A82-6960-4FEA-88CE-F5769CA64AAD}"/>
              </a:ext>
            </a:extLst>
          </p:cNvPr>
          <p:cNvSpPr/>
          <p:nvPr/>
        </p:nvSpPr>
        <p:spPr>
          <a:xfrm>
            <a:off x="-2584450" y="-1301750"/>
            <a:ext cx="9766300" cy="9766300"/>
          </a:xfrm>
          <a:prstGeom prst="ellips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2060240-6946-46CD-BA2D-F3C8875F2AD7}"/>
              </a:ext>
            </a:extLst>
          </p:cNvPr>
          <p:cNvSpPr txBox="1"/>
          <p:nvPr/>
        </p:nvSpPr>
        <p:spPr>
          <a:xfrm>
            <a:off x="7499547" y="2512669"/>
            <a:ext cx="436690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0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en-US" altLang="zh-CN" dirty="0">
                <a:sym typeface="+mn-lt"/>
              </a:rPr>
              <a:t>PART 02</a:t>
            </a:r>
            <a:endParaRPr lang="zh-CN" altLang="en-US" dirty="0">
              <a:sym typeface="+mn-lt"/>
            </a:endParaRPr>
          </a:p>
        </p:txBody>
      </p:sp>
      <p:sp useBgFill="1">
        <p:nvSpPr>
          <p:cNvPr id="9" name="矩形: 圆角 8">
            <a:extLst>
              <a:ext uri="{FF2B5EF4-FFF2-40B4-BE49-F238E27FC236}">
                <a16:creationId xmlns:a16="http://schemas.microsoft.com/office/drawing/2014/main" xmlns="" id="{4B5FEABB-C90D-4FB2-B8A5-555DCCD9E957}"/>
              </a:ext>
            </a:extLst>
          </p:cNvPr>
          <p:cNvSpPr/>
          <p:nvPr/>
        </p:nvSpPr>
        <p:spPr>
          <a:xfrm rot="19429206">
            <a:off x="8730616" y="-779451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10" name="矩形: 圆角 9">
            <a:extLst>
              <a:ext uri="{FF2B5EF4-FFF2-40B4-BE49-F238E27FC236}">
                <a16:creationId xmlns:a16="http://schemas.microsoft.com/office/drawing/2014/main" xmlns="" id="{D29835D9-1A14-4FB0-AA41-B978CA4C3889}"/>
              </a:ext>
            </a:extLst>
          </p:cNvPr>
          <p:cNvSpPr/>
          <p:nvPr/>
        </p:nvSpPr>
        <p:spPr>
          <a:xfrm rot="19429206">
            <a:off x="9962891" y="-608000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 useBgFill="1">
        <p:nvSpPr>
          <p:cNvPr id="11" name="矩形: 圆角 10">
            <a:extLst>
              <a:ext uri="{FF2B5EF4-FFF2-40B4-BE49-F238E27FC236}">
                <a16:creationId xmlns:a16="http://schemas.microsoft.com/office/drawing/2014/main" xmlns="" id="{51B1A620-68FB-4663-B293-A08398932EFF}"/>
              </a:ext>
            </a:extLst>
          </p:cNvPr>
          <p:cNvSpPr/>
          <p:nvPr/>
        </p:nvSpPr>
        <p:spPr>
          <a:xfrm rot="19429206">
            <a:off x="9797416" y="687399"/>
            <a:ext cx="4458216" cy="50053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14667E6D-34E0-4803-A4C2-BFD0155FA844}"/>
              </a:ext>
            </a:extLst>
          </p:cNvPr>
          <p:cNvSpPr txBox="1"/>
          <p:nvPr/>
        </p:nvSpPr>
        <p:spPr>
          <a:xfrm>
            <a:off x="7505700" y="3581400"/>
            <a:ext cx="33826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defRPr>
            </a:lvl1pPr>
          </a:lstStyle>
          <a:p>
            <a:r>
              <a:rPr lang="zh-CN" altLang="en-US" sz="3600" dirty="0">
                <a:latin typeface="+mn-lt"/>
                <a:ea typeface="+mn-ea"/>
                <a:cs typeface="+mn-ea"/>
                <a:sym typeface="+mn-lt"/>
              </a:rPr>
              <a:t>请输入你的标题</a:t>
            </a: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C9B26BCD-FB43-4249-A434-E1BCF3B749FC}"/>
              </a:ext>
            </a:extLst>
          </p:cNvPr>
          <p:cNvSpPr/>
          <p:nvPr/>
        </p:nvSpPr>
        <p:spPr>
          <a:xfrm rot="14464345">
            <a:off x="10878300" y="6325530"/>
            <a:ext cx="2627398" cy="204816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xmlns="" id="{0B869FC9-A4B5-4844-A8F2-E792E2940D0C}"/>
              </a:ext>
            </a:extLst>
          </p:cNvPr>
          <p:cNvSpPr/>
          <p:nvPr/>
        </p:nvSpPr>
        <p:spPr>
          <a:xfrm rot="14464345">
            <a:off x="10441494" y="6207778"/>
            <a:ext cx="3574189" cy="278622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xmlns="" id="{4D3151E7-A525-4942-858B-73813D9FEAB2}"/>
              </a:ext>
            </a:extLst>
          </p:cNvPr>
          <p:cNvSpPr/>
          <p:nvPr/>
        </p:nvSpPr>
        <p:spPr>
          <a:xfrm rot="14464345">
            <a:off x="10004689" y="6090027"/>
            <a:ext cx="4520980" cy="352429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158422BE-320B-41B7-901E-26B7FA43ED3B}"/>
              </a:ext>
            </a:extLst>
          </p:cNvPr>
          <p:cNvSpPr/>
          <p:nvPr/>
        </p:nvSpPr>
        <p:spPr>
          <a:xfrm rot="14464345">
            <a:off x="9567883" y="5972275"/>
            <a:ext cx="5467771" cy="426235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D11595FC-CF10-4713-AE42-C730029CDBCB}"/>
              </a:ext>
            </a:extLst>
          </p:cNvPr>
          <p:cNvSpPr/>
          <p:nvPr/>
        </p:nvSpPr>
        <p:spPr>
          <a:xfrm rot="14464345">
            <a:off x="9131077" y="5854523"/>
            <a:ext cx="6414562" cy="5000415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xmlns="" id="{2CE970F7-4733-45B1-8FAE-A0B3E0E92961}"/>
              </a:ext>
            </a:extLst>
          </p:cNvPr>
          <p:cNvSpPr/>
          <p:nvPr/>
        </p:nvSpPr>
        <p:spPr>
          <a:xfrm rot="14464345">
            <a:off x="8694272" y="5736771"/>
            <a:ext cx="7361352" cy="5738478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xmlns="" id="{37BBC255-423B-449D-A84B-558ECDDFD36C}"/>
              </a:ext>
            </a:extLst>
          </p:cNvPr>
          <p:cNvSpPr/>
          <p:nvPr/>
        </p:nvSpPr>
        <p:spPr>
          <a:xfrm rot="14464345">
            <a:off x="8257466" y="5619019"/>
            <a:ext cx="8308143" cy="6476540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xmlns="" id="{848F7569-E524-4519-BC33-6B261147C661}"/>
              </a:ext>
            </a:extLst>
          </p:cNvPr>
          <p:cNvSpPr/>
          <p:nvPr/>
        </p:nvSpPr>
        <p:spPr>
          <a:xfrm rot="14464345">
            <a:off x="7820660" y="5501268"/>
            <a:ext cx="9254934" cy="7214603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 w="127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/>
                </a:gs>
                <a:gs pos="100000">
                  <a:schemeClr val="tx1"/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673D0D3E-E520-41A2-BE18-24AD7C9FA2D1}"/>
              </a:ext>
            </a:extLst>
          </p:cNvPr>
          <p:cNvSpPr/>
          <p:nvPr/>
        </p:nvSpPr>
        <p:spPr>
          <a:xfrm rot="14464345">
            <a:off x="7383854" y="5383516"/>
            <a:ext cx="10201725" cy="7952666"/>
          </a:xfrm>
          <a:custGeom>
            <a:avLst/>
            <a:gdLst>
              <a:gd name="connsiteX0" fmla="*/ 72870 w 2627398"/>
              <a:gd name="connsiteY0" fmla="*/ 1056536 h 2048165"/>
              <a:gd name="connsiteX1" fmla="*/ 987270 w 2627398"/>
              <a:gd name="connsiteY1" fmla="*/ 8786 h 2048165"/>
              <a:gd name="connsiteX2" fmla="*/ 2358870 w 2627398"/>
              <a:gd name="connsiteY2" fmla="*/ 599336 h 2048165"/>
              <a:gd name="connsiteX3" fmla="*/ 2606520 w 2627398"/>
              <a:gd name="connsiteY3" fmla="*/ 1380386 h 2048165"/>
              <a:gd name="connsiteX4" fmla="*/ 2454120 w 2627398"/>
              <a:gd name="connsiteY4" fmla="*/ 2047136 h 2048165"/>
              <a:gd name="connsiteX5" fmla="*/ 1196820 w 2627398"/>
              <a:gd name="connsiteY5" fmla="*/ 1227986 h 2048165"/>
              <a:gd name="connsiteX6" fmla="*/ 91920 w 2627398"/>
              <a:gd name="connsiteY6" fmla="*/ 1437536 h 2048165"/>
              <a:gd name="connsiteX7" fmla="*/ 110970 w 2627398"/>
              <a:gd name="connsiteY7" fmla="*/ 961286 h 2048165"/>
              <a:gd name="connsiteX8" fmla="*/ 511020 w 2627398"/>
              <a:gd name="connsiteY8" fmla="*/ 370736 h 2048165"/>
              <a:gd name="connsiteX9" fmla="*/ 549120 w 2627398"/>
              <a:gd name="connsiteY9" fmla="*/ 332636 h 2048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7398" h="2048165">
                <a:moveTo>
                  <a:pt x="72870" y="1056536"/>
                </a:moveTo>
                <a:cubicBezTo>
                  <a:pt x="339570" y="570761"/>
                  <a:pt x="606270" y="84986"/>
                  <a:pt x="987270" y="8786"/>
                </a:cubicBezTo>
                <a:cubicBezTo>
                  <a:pt x="1368270" y="-67414"/>
                  <a:pt x="2088995" y="370736"/>
                  <a:pt x="2358870" y="599336"/>
                </a:cubicBezTo>
                <a:cubicBezTo>
                  <a:pt x="2628745" y="827936"/>
                  <a:pt x="2590645" y="1139086"/>
                  <a:pt x="2606520" y="1380386"/>
                </a:cubicBezTo>
                <a:cubicBezTo>
                  <a:pt x="2622395" y="1621686"/>
                  <a:pt x="2689070" y="2072536"/>
                  <a:pt x="2454120" y="2047136"/>
                </a:cubicBezTo>
                <a:cubicBezTo>
                  <a:pt x="2219170" y="2021736"/>
                  <a:pt x="1590520" y="1329586"/>
                  <a:pt x="1196820" y="1227986"/>
                </a:cubicBezTo>
                <a:cubicBezTo>
                  <a:pt x="803120" y="1126386"/>
                  <a:pt x="272895" y="1481986"/>
                  <a:pt x="91920" y="1437536"/>
                </a:cubicBezTo>
                <a:cubicBezTo>
                  <a:pt x="-89055" y="1393086"/>
                  <a:pt x="41120" y="1139086"/>
                  <a:pt x="110970" y="961286"/>
                </a:cubicBezTo>
                <a:cubicBezTo>
                  <a:pt x="180820" y="783486"/>
                  <a:pt x="511020" y="370736"/>
                  <a:pt x="511020" y="370736"/>
                </a:cubicBezTo>
                <a:cubicBezTo>
                  <a:pt x="584045" y="265961"/>
                  <a:pt x="566582" y="299298"/>
                  <a:pt x="549120" y="332636"/>
                </a:cubicBezTo>
              </a:path>
            </a:pathLst>
          </a:cu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tx1">
                    <a:alpha val="0"/>
                  </a:schemeClr>
                </a:gs>
                <a:gs pos="100000">
                  <a:schemeClr val="tx1">
                    <a:alpha val="36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4BEC7439-E063-4B56-9F51-4CAB6FFA0606}"/>
              </a:ext>
            </a:extLst>
          </p:cNvPr>
          <p:cNvSpPr txBox="1"/>
          <p:nvPr/>
        </p:nvSpPr>
        <p:spPr>
          <a:xfrm>
            <a:off x="7551174" y="4149213"/>
            <a:ext cx="4069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Please input your body </a:t>
            </a:r>
            <a:r>
              <a:rPr lang="en-US" altLang="zh-CN" sz="16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content.Please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input your body content.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2899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8094785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22579" y="4745470"/>
            <a:ext cx="453063" cy="369332"/>
            <a:chOff x="627794" y="4745470"/>
            <a:chExt cx="453063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17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515582" y="4560804"/>
            <a:ext cx="448944" cy="502515"/>
            <a:chOff x="1420797" y="4560804"/>
            <a:chExt cx="448944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20797" y="4560804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330808" y="4055357"/>
            <a:ext cx="441146" cy="1007962"/>
            <a:chOff x="2236023" y="4055357"/>
            <a:chExt cx="441146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36023" y="405535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135849" y="3287307"/>
            <a:ext cx="441146" cy="1776012"/>
            <a:chOff x="3041064" y="3287307"/>
            <a:chExt cx="441146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41064" y="3287307"/>
              <a:ext cx="4411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92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526713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8483926" y="5094097"/>
            <a:ext cx="9140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January</a:t>
            </a:r>
          </a:p>
        </p:txBody>
      </p:sp>
      <p:sp>
        <p:nvSpPr>
          <p:cNvPr id="17" name="矩形 16"/>
          <p:cNvSpPr/>
          <p:nvPr/>
        </p:nvSpPr>
        <p:spPr>
          <a:xfrm>
            <a:off x="9239374" y="5101811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  <a:cs typeface="+mn-ea"/>
                <a:sym typeface="+mn-lt"/>
              </a:rPr>
              <a:t>February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10173714" y="5108809"/>
            <a:ext cx="7553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march</a:t>
            </a:r>
            <a:endParaRPr lang="zh-CN" alt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019901" y="5108809"/>
            <a:ext cx="593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  <a:cs typeface="+mn-ea"/>
                <a:sym typeface="+mn-lt"/>
              </a:rPr>
              <a:t>April</a:t>
            </a:r>
            <a:endParaRPr lang="zh-CN" altLang="en-US" sz="1600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358875" y="755532"/>
            <a:ext cx="156594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BLACK</a:t>
            </a:r>
            <a:endParaRPr lang="en-US" altLang="zh-CN" sz="28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A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WHITE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1201738" y="-21123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1260476" y="-14297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1328738" y="-7629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1395413" y="-1755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1455738" y="49118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1522413" y="11738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1589088" y="176118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1649413" y="24279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1716088" y="31105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1782763" y="37773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1843088" y="43646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1909763" y="50314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1978026" y="57140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2036763" y="63014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2103438" y="69681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2171701" y="76508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2230438" y="82381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2297113" y="89049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2365376" y="95716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2432051" y="101590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2490788" y="108416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2559051" y="1150843"/>
            <a:ext cx="2425700" cy="2420938"/>
          </a:xfrm>
          <a:prstGeom prst="rect">
            <a:avLst/>
          </a:prstGeom>
          <a:blipFill dpi="0" rotWithShape="1">
            <a:blip r:embed="rId3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007756" y="4976813"/>
            <a:ext cx="2499898" cy="1248692"/>
            <a:chOff x="9440056" y="4764183"/>
            <a:chExt cx="2499898" cy="1248692"/>
          </a:xfrm>
        </p:grpSpPr>
        <p:sp>
          <p:nvSpPr>
            <p:cNvPr id="45" name="矩形 44"/>
            <p:cNvSpPr/>
            <p:nvPr/>
          </p:nvSpPr>
          <p:spPr>
            <a:xfrm>
              <a:off x="9456680" y="4764183"/>
              <a:ext cx="19575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请输入您的标题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15983" y="5010123"/>
            <a:ext cx="2499898" cy="1248692"/>
            <a:chOff x="7048283" y="4797493"/>
            <a:chExt cx="2499898" cy="1248692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9575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请输入您的标题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42793" y="5010123"/>
            <a:ext cx="2499898" cy="1248692"/>
            <a:chOff x="4675093" y="4797493"/>
            <a:chExt cx="2499898" cy="1248692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95758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  <a:sym typeface="+mn-lt"/>
                </a:rPr>
                <a:t>请输入您的标题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669518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ghby5bm">
      <a:majorFont>
        <a:latin typeface="" panose="020F0302020204030204"/>
        <a:ea typeface="阿里巴巴普惠体 H"/>
        <a:cs typeface=""/>
      </a:majorFont>
      <a:minorFont>
        <a:latin typeface="" panose="020F0502020204030204"/>
        <a:ea typeface="阿里巴巴普惠体 H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871</Words>
  <Application>Microsoft Office PowerPoint</Application>
  <PresentationFormat>宽屏</PresentationFormat>
  <Paragraphs>126</Paragraphs>
  <Slides>18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阿里巴巴普惠体 B</vt:lpstr>
      <vt:lpstr>阿里巴巴普惠体 H</vt:lpstr>
      <vt:lpstr>阿里巴巴普惠体 L</vt:lpstr>
      <vt:lpstr>等线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P界达人</dc:title>
  <dc:creator>叶 宏泽</dc:creator>
  <cp:keywords>51PPT模板网</cp:keywords>
  <dc:description>www.51pptmoban.com</dc:description>
  <cp:lastModifiedBy>阳光 男孩</cp:lastModifiedBy>
  <cp:revision>26</cp:revision>
  <dcterms:created xsi:type="dcterms:W3CDTF">2019-12-17T13:44:03Z</dcterms:created>
  <dcterms:modified xsi:type="dcterms:W3CDTF">2020-04-06T07:39:54Z</dcterms:modified>
</cp:coreProperties>
</file>