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77" r:id="rId3"/>
    <p:sldId id="275" r:id="rId4"/>
    <p:sldId id="274" r:id="rId5"/>
    <p:sldId id="273" r:id="rId6"/>
    <p:sldId id="276" r:id="rId7"/>
    <p:sldId id="263" r:id="rId8"/>
    <p:sldId id="262" r:id="rId9"/>
    <p:sldId id="278" r:id="rId10"/>
    <p:sldId id="266" r:id="rId11"/>
    <p:sldId id="267" r:id="rId12"/>
    <p:sldId id="268" r:id="rId13"/>
    <p:sldId id="279" r:id="rId14"/>
    <p:sldId id="280" r:id="rId15"/>
    <p:sldId id="281" r:id="rId16"/>
    <p:sldId id="258" r:id="rId17"/>
    <p:sldId id="282" r:id="rId18"/>
    <p:sldId id="269" r:id="rId19"/>
    <p:sldId id="270" r:id="rId20"/>
    <p:sldId id="272" r:id="rId21"/>
    <p:sldId id="28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语文课件案例" id="{7B1601EF-0014-4122-A0E8-33A15F5D0630}">
          <p14:sldIdLst>
            <p14:sldId id="260"/>
            <p14:sldId id="277"/>
            <p14:sldId id="275"/>
            <p14:sldId id="274"/>
            <p14:sldId id="273"/>
            <p14:sldId id="276"/>
          </p14:sldIdLst>
        </p14:section>
        <p14:section name="更多板式参考1" id="{DAC2AF96-D5C9-4883-A73D-28A28D58EA5F}">
          <p14:sldIdLst>
            <p14:sldId id="263"/>
            <p14:sldId id="262"/>
            <p14:sldId id="278"/>
          </p14:sldIdLst>
        </p14:section>
        <p14:section name="更多板式参考2" id="{E5E7F384-F0EA-454C-830D-B29567656B08}">
          <p14:sldIdLst>
            <p14:sldId id="266"/>
            <p14:sldId id="267"/>
            <p14:sldId id="268"/>
          </p14:sldIdLst>
        </p14:section>
        <p14:section name="更多板式参考3" id="{F573E0ED-75A6-4DEB-BD21-B27A5B3E6478}">
          <p14:sldIdLst>
            <p14:sldId id="279"/>
            <p14:sldId id="280"/>
            <p14:sldId id="281"/>
          </p14:sldIdLst>
        </p14:section>
        <p14:section name="更多板式参考4" id="{CF9561E7-7E42-43AC-8CD3-F1251D9B9549}">
          <p14:sldIdLst>
            <p14:sldId id="258"/>
            <p14:sldId id="282"/>
            <p14:sldId id="269"/>
            <p14:sldId id="270"/>
            <p14:sldId id="272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736"/>
    <a:srgbClr val="A4A3A4"/>
    <a:srgbClr val="434645"/>
    <a:srgbClr val="BEB2A4"/>
    <a:srgbClr val="748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82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288" y="84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08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045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138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63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195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537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69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08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131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20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632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7593F-41E1-48BC-A1F0-B85A89BBC000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94935-3CAB-4BD3-9F2B-3EAAD9986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02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8.png"/><Relationship Id="rId3" Type="http://schemas.openxmlformats.org/officeDocument/2006/relationships/image" Target="../media/image32.png"/><Relationship Id="rId7" Type="http://schemas.openxmlformats.org/officeDocument/2006/relationships/image" Target="../media/image23.png"/><Relationship Id="rId12" Type="http://schemas.microsoft.com/office/2007/relationships/hdphoto" Target="../media/hdphoto11.wdp"/><Relationship Id="rId2" Type="http://schemas.openxmlformats.org/officeDocument/2006/relationships/image" Target="../media/image31.jp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openxmlformats.org/officeDocument/2006/relationships/image" Target="../media/image37.png"/><Relationship Id="rId5" Type="http://schemas.openxmlformats.org/officeDocument/2006/relationships/image" Target="../media/image33.png"/><Relationship Id="rId15" Type="http://schemas.openxmlformats.org/officeDocument/2006/relationships/image" Target="../media/image39.png"/><Relationship Id="rId10" Type="http://schemas.openxmlformats.org/officeDocument/2006/relationships/image" Target="../media/image36.png"/><Relationship Id="rId4" Type="http://schemas.microsoft.com/office/2007/relationships/hdphoto" Target="../media/hdphoto9.wdp"/><Relationship Id="rId9" Type="http://schemas.openxmlformats.org/officeDocument/2006/relationships/image" Target="../media/image35.png"/><Relationship Id="rId14" Type="http://schemas.microsoft.com/office/2007/relationships/hdphoto" Target="../media/hdphoto12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microsoft.com/office/2007/relationships/hdphoto" Target="../media/hdphoto3.wdp"/><Relationship Id="rId18" Type="http://schemas.openxmlformats.org/officeDocument/2006/relationships/image" Target="../media/image42.png"/><Relationship Id="rId3" Type="http://schemas.microsoft.com/office/2007/relationships/hdphoto" Target="../media/hdphoto9.wdp"/><Relationship Id="rId21" Type="http://schemas.microsoft.com/office/2007/relationships/hdphoto" Target="../media/hdphoto4.wdp"/><Relationship Id="rId7" Type="http://schemas.openxmlformats.org/officeDocument/2006/relationships/image" Target="../media/image23.png"/><Relationship Id="rId12" Type="http://schemas.openxmlformats.org/officeDocument/2006/relationships/image" Target="../media/image14.png"/><Relationship Id="rId17" Type="http://schemas.microsoft.com/office/2007/relationships/hdphoto" Target="../media/hdphoto5.wdp"/><Relationship Id="rId2" Type="http://schemas.openxmlformats.org/officeDocument/2006/relationships/image" Target="../media/image32.png"/><Relationship Id="rId16" Type="http://schemas.openxmlformats.org/officeDocument/2006/relationships/image" Target="../media/image16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microsoft.com/office/2007/relationships/hdphoto" Target="../media/hdphoto13.wdp"/><Relationship Id="rId5" Type="http://schemas.openxmlformats.org/officeDocument/2006/relationships/image" Target="../media/image33.png"/><Relationship Id="rId15" Type="http://schemas.openxmlformats.org/officeDocument/2006/relationships/image" Target="../media/image36.png"/><Relationship Id="rId10" Type="http://schemas.openxmlformats.org/officeDocument/2006/relationships/image" Target="../media/image41.png"/><Relationship Id="rId19" Type="http://schemas.microsoft.com/office/2007/relationships/hdphoto" Target="../media/hdphoto14.wdp"/><Relationship Id="rId4" Type="http://schemas.openxmlformats.org/officeDocument/2006/relationships/image" Target="../media/image31.jp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1.jpg"/><Relationship Id="rId7" Type="http://schemas.microsoft.com/office/2007/relationships/hdphoto" Target="../media/hdphoto10.wdp"/><Relationship Id="rId12" Type="http://schemas.openxmlformats.org/officeDocument/2006/relationships/image" Target="../media/image2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5.png"/><Relationship Id="rId5" Type="http://schemas.microsoft.com/office/2007/relationships/hdphoto" Target="../media/hdphoto9.wdp"/><Relationship Id="rId10" Type="http://schemas.openxmlformats.org/officeDocument/2006/relationships/image" Target="../media/image45.png"/><Relationship Id="rId4" Type="http://schemas.openxmlformats.org/officeDocument/2006/relationships/image" Target="../media/image32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0.jpeg"/><Relationship Id="rId7" Type="http://schemas.openxmlformats.org/officeDocument/2006/relationships/image" Target="../media/image15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10" Type="http://schemas.microsoft.com/office/2007/relationships/hdphoto" Target="../media/hdphoto16.wdp"/><Relationship Id="rId4" Type="http://schemas.openxmlformats.org/officeDocument/2006/relationships/image" Target="../media/image51.jpe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microsoft.com/office/2007/relationships/hdphoto" Target="../media/hdphoto2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0.png"/><Relationship Id="rId7" Type="http://schemas.microsoft.com/office/2007/relationships/hdphoto" Target="../media/hdphoto4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10" Type="http://schemas.openxmlformats.org/officeDocument/2006/relationships/image" Target="../media/image12.png"/><Relationship Id="rId4" Type="http://schemas.openxmlformats.org/officeDocument/2006/relationships/image" Target="../media/image14.png"/><Relationship Id="rId9" Type="http://schemas.microsoft.com/office/2007/relationships/hdphoto" Target="../media/hdphoto17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3.png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12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15.png"/><Relationship Id="rId5" Type="http://schemas.openxmlformats.org/officeDocument/2006/relationships/image" Target="../media/image8.png"/><Relationship Id="rId15" Type="http://schemas.openxmlformats.org/officeDocument/2006/relationships/image" Target="../media/image12.png"/><Relationship Id="rId10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openxmlformats.org/officeDocument/2006/relationships/image" Target="../media/image14.png"/><Relationship Id="rId1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12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9.png"/><Relationship Id="rId5" Type="http://schemas.microsoft.com/office/2007/relationships/hdphoto" Target="../media/hdphoto2.wdp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microsoft.com/office/2007/relationships/hdphoto" Target="../media/hdphoto8.wdp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3.png"/><Relationship Id="rId7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25.png"/><Relationship Id="rId5" Type="http://schemas.openxmlformats.org/officeDocument/2006/relationships/image" Target="../media/image14.png"/><Relationship Id="rId10" Type="http://schemas.microsoft.com/office/2007/relationships/hdphoto" Target="../media/hdphoto4.wdp"/><Relationship Id="rId4" Type="http://schemas.openxmlformats.org/officeDocument/2006/relationships/image" Target="../media/image29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F73AC98-B63A-4B5B-AE8D-D3CD9BCB44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18" r="17083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14" name="图片 13" descr="图片包含 蠕虫, 动物, 无脊椎动物, 就坐&#10;&#10;描述已自动生成">
            <a:extLst>
              <a:ext uri="{FF2B5EF4-FFF2-40B4-BE49-F238E27FC236}">
                <a16:creationId xmlns:a16="http://schemas.microsoft.com/office/drawing/2014/main" xmlns="" id="{1D33FF42-60F1-42FF-9547-5D2455198BD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0235">
            <a:off x="3995907" y="1217780"/>
            <a:ext cx="3295039" cy="222933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1C94493-9AD5-4153-9F75-D14AF6FAA780}"/>
              </a:ext>
            </a:extLst>
          </p:cNvPr>
          <p:cNvGrpSpPr/>
          <p:nvPr/>
        </p:nvGrpSpPr>
        <p:grpSpPr>
          <a:xfrm>
            <a:off x="859724" y="-5993632"/>
            <a:ext cx="7818551" cy="3454802"/>
            <a:chOff x="975836" y="655482"/>
            <a:chExt cx="7818551" cy="345480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9363B14F-C176-4211-96F3-D6A9EBF91CCB}"/>
                </a:ext>
              </a:extLst>
            </p:cNvPr>
            <p:cNvSpPr txBox="1"/>
            <p:nvPr/>
          </p:nvSpPr>
          <p:spPr>
            <a:xfrm>
              <a:off x="975836" y="655482"/>
              <a:ext cx="2861129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600">
                  <a:latin typeface="站酷小薇LOGO体" panose="02010600010101010101" pitchFamily="2" charset="-122"/>
                  <a:ea typeface="站酷小薇LOGO体" panose="02010600010101010101" pitchFamily="2" charset="-122"/>
                </a:defRPr>
              </a:lvl1pPr>
            </a:lstStyle>
            <a:p>
              <a:r>
                <a:rPr lang="zh-CN" altLang="en-US" sz="18500" dirty="0">
                  <a:blipFill dpi="0" rotWithShape="1">
                    <a:blip r:embed="rId5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曹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9D11B62-06DF-4AD7-9491-B223CDBA33ED}"/>
                </a:ext>
              </a:extLst>
            </p:cNvPr>
            <p:cNvSpPr txBox="1"/>
            <p:nvPr/>
          </p:nvSpPr>
          <p:spPr>
            <a:xfrm>
              <a:off x="2537017" y="1894293"/>
              <a:ext cx="286112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blipFill dpi="0" rotWithShape="1">
                    <a:blip r:embed="rId5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刿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689D73A-B2B4-48D0-AA1D-77164E9B2A7B}"/>
                </a:ext>
              </a:extLst>
            </p:cNvPr>
            <p:cNvSpPr txBox="1"/>
            <p:nvPr/>
          </p:nvSpPr>
          <p:spPr>
            <a:xfrm>
              <a:off x="4248021" y="1228670"/>
              <a:ext cx="286112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blipFill dpi="0" rotWithShape="1">
                    <a:blip r:embed="rId5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论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AF8F427-245E-47DB-820A-E55F8A000BFC}"/>
                </a:ext>
              </a:extLst>
            </p:cNvPr>
            <p:cNvSpPr txBox="1"/>
            <p:nvPr/>
          </p:nvSpPr>
          <p:spPr>
            <a:xfrm>
              <a:off x="5933258" y="1036677"/>
              <a:ext cx="2861129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>
                  <a:blipFill dpi="0" rotWithShape="1">
                    <a:blip r:embed="rId5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战</a:t>
              </a:r>
            </a:p>
          </p:txBody>
        </p:sp>
      </p:grpSp>
      <p:pic>
        <p:nvPicPr>
          <p:cNvPr id="19" name="图片 18" descr="图片包含 户外, 山, 天空, 树&#10;&#10;描述已自动生成">
            <a:extLst>
              <a:ext uri="{FF2B5EF4-FFF2-40B4-BE49-F238E27FC236}">
                <a16:creationId xmlns:a16="http://schemas.microsoft.com/office/drawing/2014/main" xmlns="" id="{BF321BE6-E430-49D5-8263-715EDE5E64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16" y="2302112"/>
            <a:ext cx="3556000" cy="22943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E690AA6-0181-4A4A-AC85-6ECC98A16D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077" y="813566"/>
            <a:ext cx="7821846" cy="35116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40957FA-77F1-43F5-A530-056B5B4DEFA3}"/>
              </a:ext>
            </a:extLst>
          </p:cNvPr>
          <p:cNvSpPr txBox="1"/>
          <p:nvPr/>
        </p:nvSpPr>
        <p:spPr>
          <a:xfrm>
            <a:off x="3141435" y="-5037991"/>
            <a:ext cx="2861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左传</a:t>
            </a:r>
            <a:r>
              <a:rPr lang="en-US" altLang="zh-CN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庄公十年</a:t>
            </a:r>
            <a:r>
              <a:rPr lang="en-US" altLang="zh-CN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zh-CN" altLang="en-US" sz="2800" dirty="0">
              <a:blipFill>
                <a:blip r:embed="rId5"/>
                <a:stretch>
                  <a:fillRect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FAE8864-BE73-4735-BEFC-2C86554037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9316" y="4165421"/>
            <a:ext cx="2865368" cy="51820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4E38A45-BACB-4702-AF54-7D479988729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4819" y="5722159"/>
            <a:ext cx="3054361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41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图片包含 户外, 文字, 水&#10;&#10;描述已自动生成">
            <a:extLst>
              <a:ext uri="{FF2B5EF4-FFF2-40B4-BE49-F238E27FC236}">
                <a16:creationId xmlns:a16="http://schemas.microsoft.com/office/drawing/2014/main" xmlns="" id="{0F9FE0BE-DA5A-4792-B6AB-875C531FF2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71"/>
          <a:stretch/>
        </p:blipFill>
        <p:spPr>
          <a:xfrm>
            <a:off x="31268" y="-40047"/>
            <a:ext cx="9110569" cy="6898048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2B13032A-7E4E-4562-9CFB-B935651307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69" y="2603745"/>
            <a:ext cx="4591769" cy="452615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3DEEEECF-A60F-4421-BCA2-1379251CF1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72000" y="2599260"/>
            <a:ext cx="4572000" cy="4480487"/>
          </a:xfrm>
          <a:prstGeom prst="rect">
            <a:avLst/>
          </a:prstGeom>
        </p:spPr>
      </p:pic>
      <p:pic>
        <p:nvPicPr>
          <p:cNvPr id="4" name="图片 3" descr="图片包含 水, 自然, 暗礁&#10;&#10;描述已自动生成">
            <a:extLst>
              <a:ext uri="{FF2B5EF4-FFF2-40B4-BE49-F238E27FC236}">
                <a16:creationId xmlns:a16="http://schemas.microsoft.com/office/drawing/2014/main" xmlns="" id="{41E42624-73C6-496C-A0B8-93E0D4712E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3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955" r="-1"/>
          <a:stretch/>
        </p:blipFill>
        <p:spPr>
          <a:xfrm>
            <a:off x="0" y="0"/>
            <a:ext cx="9141837" cy="6858000"/>
          </a:xfrm>
          <a:prstGeom prst="rect">
            <a:avLst/>
          </a:prstGeom>
        </p:spPr>
      </p:pic>
      <p:pic>
        <p:nvPicPr>
          <p:cNvPr id="36" name="图片 35" descr="图片包含 墙壁, 建筑物, 地板, 地面&#10;&#10;描述已自动生成">
            <a:extLst>
              <a:ext uri="{FF2B5EF4-FFF2-40B4-BE49-F238E27FC236}">
                <a16:creationId xmlns:a16="http://schemas.microsoft.com/office/drawing/2014/main" xmlns="" id="{E85EEFBE-AA6F-4D94-8A07-95140E16694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" r="2965"/>
          <a:stretch/>
        </p:blipFill>
        <p:spPr>
          <a:xfrm>
            <a:off x="31268" y="33117"/>
            <a:ext cx="9144000" cy="6898047"/>
          </a:xfrm>
          <a:prstGeom prst="rect">
            <a:avLst/>
          </a:prstGeom>
        </p:spPr>
      </p:pic>
      <p:pic>
        <p:nvPicPr>
          <p:cNvPr id="55" name="图片 54" descr="图片包含 天空, 户外&#10;&#10;描述已自动生成">
            <a:extLst>
              <a:ext uri="{FF2B5EF4-FFF2-40B4-BE49-F238E27FC236}">
                <a16:creationId xmlns:a16="http://schemas.microsoft.com/office/drawing/2014/main" xmlns="" id="{16372E9E-C15D-42EC-B8BE-6900986AB59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017" y="-1502590"/>
            <a:ext cx="3309829" cy="1654915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2E2900D-AC00-44E0-81A1-EE1E7A9097AD}"/>
              </a:ext>
            </a:extLst>
          </p:cNvPr>
          <p:cNvSpPr/>
          <p:nvPr/>
        </p:nvSpPr>
        <p:spPr>
          <a:xfrm>
            <a:off x="3384885" y="1960432"/>
            <a:ext cx="2376000" cy="4068000"/>
          </a:xfrm>
          <a:prstGeom prst="rect">
            <a:avLst/>
          </a:prstGeom>
          <a:blipFill dpi="0" rotWithShape="1">
            <a:blip r:embed="rId9"/>
            <a:srcRect/>
            <a:tile tx="755650" ty="0" sx="100000" sy="100000" flip="none" algn="r"/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D7853B15-5C32-47A9-B871-1AE7F1C37B98}"/>
              </a:ext>
            </a:extLst>
          </p:cNvPr>
          <p:cNvSpPr/>
          <p:nvPr/>
        </p:nvSpPr>
        <p:spPr>
          <a:xfrm>
            <a:off x="3624121" y="4315045"/>
            <a:ext cx="1910271" cy="1425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春秋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左传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资治通鉴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C8921E5-9CD2-4F1E-A3F2-8E2CC9C2AEE2}"/>
              </a:ext>
            </a:extLst>
          </p:cNvPr>
          <p:cNvSpPr/>
          <p:nvPr/>
        </p:nvSpPr>
        <p:spPr>
          <a:xfrm>
            <a:off x="3624121" y="3795451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6257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以时间为线索</a:t>
            </a:r>
            <a:endParaRPr lang="en-US" altLang="zh-CN" sz="2000" dirty="0">
              <a:solidFill>
                <a:srgbClr val="62574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1" name="图片 10" descr="图片包含 天空, 户外&#10;&#10;描述已自动生成">
            <a:extLst>
              <a:ext uri="{FF2B5EF4-FFF2-40B4-BE49-F238E27FC236}">
                <a16:creationId xmlns:a16="http://schemas.microsoft.com/office/drawing/2014/main" xmlns="" id="{77DC631B-401E-4F3F-95EB-EA1CC434F3C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69"/>
          <a:stretch/>
        </p:blipFill>
        <p:spPr>
          <a:xfrm>
            <a:off x="3380829" y="4421377"/>
            <a:ext cx="2361889" cy="1660355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48F7525-BC93-4F6D-A579-3525D1A8803E}"/>
              </a:ext>
            </a:extLst>
          </p:cNvPr>
          <p:cNvGrpSpPr/>
          <p:nvPr/>
        </p:nvGrpSpPr>
        <p:grpSpPr>
          <a:xfrm>
            <a:off x="2221129" y="395169"/>
            <a:ext cx="4717097" cy="1191629"/>
            <a:chOff x="-315076" y="597560"/>
            <a:chExt cx="4717097" cy="1191629"/>
          </a:xfrm>
          <a:effectLst/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C2DAAF4-D81C-4BD2-ABF7-052AF84F159C}"/>
                </a:ext>
              </a:extLst>
            </p:cNvPr>
            <p:cNvSpPr txBox="1"/>
            <p:nvPr/>
          </p:nvSpPr>
          <p:spPr>
            <a:xfrm>
              <a:off x="441628" y="597560"/>
              <a:ext cx="31883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effectLst>
                    <a:outerShdw blurRad="50800" dist="38100" dir="5400000" algn="t" rotWithShape="0">
                      <a:prstClr val="black">
                        <a:alpha val="36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历史散文体例</a:t>
              </a:r>
              <a:endParaRPr lang="en-US" altLang="zh-CN" sz="3200" dirty="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BE749147-9AD8-4257-9C9F-C2C967144BAA}"/>
                </a:ext>
              </a:extLst>
            </p:cNvPr>
            <p:cNvSpPr txBox="1"/>
            <p:nvPr/>
          </p:nvSpPr>
          <p:spPr>
            <a:xfrm>
              <a:off x="-315076" y="1389079"/>
              <a:ext cx="4717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又称史传文</a:t>
              </a: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分为国别、编年、纪传三体</a:t>
              </a:r>
              <a:endPara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0DA1FF1-3675-4074-B53D-98CBEA56420C}"/>
              </a:ext>
            </a:extLst>
          </p:cNvPr>
          <p:cNvSpPr/>
          <p:nvPr/>
        </p:nvSpPr>
        <p:spPr>
          <a:xfrm>
            <a:off x="510473" y="1957710"/>
            <a:ext cx="2376000" cy="4068000"/>
          </a:xfrm>
          <a:prstGeom prst="rect">
            <a:avLst/>
          </a:prstGeom>
          <a:blipFill dpi="0" rotWithShape="1">
            <a:blip r:embed="rId9"/>
            <a:srcRect/>
            <a:tile tx="755650" ty="0" sx="100000" sy="100000" flip="none" algn="r"/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19ED8914-5152-415D-9EF9-E8294A22ECA7}"/>
              </a:ext>
            </a:extLst>
          </p:cNvPr>
          <p:cNvSpPr/>
          <p:nvPr/>
        </p:nvSpPr>
        <p:spPr>
          <a:xfrm>
            <a:off x="761370" y="4297809"/>
            <a:ext cx="1910271" cy="964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国语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战国策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78FBDFDD-0C80-4406-9F17-09D31D1D8995}"/>
              </a:ext>
            </a:extLst>
          </p:cNvPr>
          <p:cNvSpPr/>
          <p:nvPr/>
        </p:nvSpPr>
        <p:spPr>
          <a:xfrm>
            <a:off x="761370" y="3778215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6257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以国家为线索</a:t>
            </a:r>
            <a:endParaRPr lang="en-US" altLang="zh-CN" sz="2000" dirty="0">
              <a:solidFill>
                <a:srgbClr val="62574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B438D35C-A37F-4BBA-8D6F-E2B498A50D7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03" y="4216400"/>
            <a:ext cx="2382739" cy="2314615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E8DC8DA2-8A1C-4913-94EA-4B645AF0A210}"/>
              </a:ext>
            </a:extLst>
          </p:cNvPr>
          <p:cNvSpPr/>
          <p:nvPr/>
        </p:nvSpPr>
        <p:spPr>
          <a:xfrm>
            <a:off x="6259297" y="1962246"/>
            <a:ext cx="2376000" cy="4068000"/>
          </a:xfrm>
          <a:prstGeom prst="rect">
            <a:avLst/>
          </a:prstGeom>
          <a:blipFill dpi="0" rotWithShape="1">
            <a:blip r:embed="rId9"/>
            <a:srcRect/>
            <a:tile tx="755650" ty="0" sx="100000" sy="100000" flip="none" algn="r"/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34CB543C-D2B4-483A-BF40-92D2661373A9}"/>
              </a:ext>
            </a:extLst>
          </p:cNvPr>
          <p:cNvSpPr/>
          <p:nvPr/>
        </p:nvSpPr>
        <p:spPr>
          <a:xfrm>
            <a:off x="6515260" y="4302345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“二十四史”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9C80DFB9-6701-4BE4-857C-8D84CECE4DDD}"/>
              </a:ext>
            </a:extLst>
          </p:cNvPr>
          <p:cNvSpPr/>
          <p:nvPr/>
        </p:nvSpPr>
        <p:spPr>
          <a:xfrm>
            <a:off x="6515260" y="3782751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6257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以人物为线索</a:t>
            </a:r>
            <a:endParaRPr lang="en-US" altLang="zh-CN" sz="2000" dirty="0">
              <a:solidFill>
                <a:srgbClr val="62574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BB5C41F3-7E6F-421B-B400-1ECA094B052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57708" y="4179815"/>
            <a:ext cx="2375999" cy="2314615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855456FE-11A4-4648-973A-BCAE9F1AC8A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938" y="711264"/>
            <a:ext cx="2822317" cy="7143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FAD09D4-BE38-4C2B-98CB-D358E99D663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42765" y="2873497"/>
            <a:ext cx="3881725" cy="2231653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DA93708-DC70-464D-A6D5-3B8972B525D8}"/>
              </a:ext>
            </a:extLst>
          </p:cNvPr>
          <p:cNvGrpSpPr/>
          <p:nvPr/>
        </p:nvGrpSpPr>
        <p:grpSpPr>
          <a:xfrm>
            <a:off x="1356501" y="1943195"/>
            <a:ext cx="677108" cy="1733421"/>
            <a:chOff x="8961732" y="1086343"/>
            <a:chExt cx="677108" cy="2875890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848D0C75-7219-482E-8C61-F35FD684F4AF}"/>
                </a:ext>
              </a:extLst>
            </p:cNvPr>
            <p:cNvSpPr/>
            <p:nvPr/>
          </p:nvSpPr>
          <p:spPr>
            <a:xfrm>
              <a:off x="9004237" y="1086343"/>
              <a:ext cx="596900" cy="2875890"/>
            </a:xfrm>
            <a:prstGeom prst="rect">
              <a:avLst/>
            </a:prstGeom>
            <a:solidFill>
              <a:srgbClr val="9A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5D15E680-BEE1-4F9D-B3B6-19F1A417CE6C}"/>
                </a:ext>
              </a:extLst>
            </p:cNvPr>
            <p:cNvSpPr txBox="1"/>
            <p:nvPr/>
          </p:nvSpPr>
          <p:spPr>
            <a:xfrm>
              <a:off x="8961732" y="1422667"/>
              <a:ext cx="677108" cy="25395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国别体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9E3CC2C5-6986-4654-BE28-B3CD0F08A81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35172" y="2874489"/>
            <a:ext cx="3883709" cy="2231653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2194C573-9DFE-4DEB-9BD7-FFDFAC231E23}"/>
              </a:ext>
            </a:extLst>
          </p:cNvPr>
          <p:cNvGrpSpPr/>
          <p:nvPr/>
        </p:nvGrpSpPr>
        <p:grpSpPr>
          <a:xfrm>
            <a:off x="4219252" y="1943195"/>
            <a:ext cx="677108" cy="1733421"/>
            <a:chOff x="8961732" y="1086343"/>
            <a:chExt cx="677108" cy="2875890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81285379-F862-4B3F-AFA8-A6B25E8585C1}"/>
                </a:ext>
              </a:extLst>
            </p:cNvPr>
            <p:cNvSpPr/>
            <p:nvPr/>
          </p:nvSpPr>
          <p:spPr>
            <a:xfrm>
              <a:off x="9023287" y="1086343"/>
              <a:ext cx="596900" cy="2875890"/>
            </a:xfrm>
            <a:prstGeom prst="rect">
              <a:avLst/>
            </a:prstGeom>
            <a:solidFill>
              <a:srgbClr val="9A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5EE1BE51-3F42-451D-BD26-07CBE9D6C64B}"/>
                </a:ext>
              </a:extLst>
            </p:cNvPr>
            <p:cNvSpPr txBox="1"/>
            <p:nvPr/>
          </p:nvSpPr>
          <p:spPr>
            <a:xfrm>
              <a:off x="8961732" y="1422667"/>
              <a:ext cx="677108" cy="25395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编年体</a:t>
              </a: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0486506A-B140-46F2-A4B2-D8067E73CA2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02142" y="2872505"/>
            <a:ext cx="3883709" cy="2231653"/>
          </a:xfrm>
          <a:prstGeom prst="rect">
            <a:avLst/>
          </a:prstGeom>
        </p:spPr>
      </p:pic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C89B8723-F639-41C0-B339-15ECD9DFDD00}"/>
              </a:ext>
            </a:extLst>
          </p:cNvPr>
          <p:cNvGrpSpPr/>
          <p:nvPr/>
        </p:nvGrpSpPr>
        <p:grpSpPr>
          <a:xfrm>
            <a:off x="7110391" y="1943195"/>
            <a:ext cx="677108" cy="1733421"/>
            <a:chOff x="8961732" y="1086343"/>
            <a:chExt cx="677108" cy="2875890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5A509F34-7BBB-4112-8089-954348042E26}"/>
                </a:ext>
              </a:extLst>
            </p:cNvPr>
            <p:cNvSpPr/>
            <p:nvPr/>
          </p:nvSpPr>
          <p:spPr>
            <a:xfrm>
              <a:off x="9023287" y="1086343"/>
              <a:ext cx="596900" cy="2875890"/>
            </a:xfrm>
            <a:prstGeom prst="rect">
              <a:avLst/>
            </a:prstGeom>
            <a:solidFill>
              <a:srgbClr val="9A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FA7DA06D-8B62-4BFE-892A-04848316FC72}"/>
                </a:ext>
              </a:extLst>
            </p:cNvPr>
            <p:cNvSpPr txBox="1"/>
            <p:nvPr/>
          </p:nvSpPr>
          <p:spPr>
            <a:xfrm>
              <a:off x="8961732" y="1422667"/>
              <a:ext cx="677108" cy="25395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纪传体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794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BBE6E681-4DAF-411B-9281-84F9C24B64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69" y="2528286"/>
            <a:ext cx="4591769" cy="4526152"/>
          </a:xfrm>
          <a:prstGeom prst="rect">
            <a:avLst/>
          </a:prstGeom>
        </p:spPr>
      </p:pic>
      <p:pic>
        <p:nvPicPr>
          <p:cNvPr id="82" name="图片 81" descr="图片包含 户外, 文字, 水&#10;&#10;描述已自动生成">
            <a:extLst>
              <a:ext uri="{FF2B5EF4-FFF2-40B4-BE49-F238E27FC236}">
                <a16:creationId xmlns:a16="http://schemas.microsoft.com/office/drawing/2014/main" xmlns="" id="{2AE5DEEC-2CD8-4714-B5D6-2E7DB02778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71"/>
          <a:stretch/>
        </p:blipFill>
        <p:spPr>
          <a:xfrm>
            <a:off x="31268" y="-40048"/>
            <a:ext cx="9110569" cy="6906385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0B82546C-8F64-4EC3-884A-A78AF6B5E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72000" y="2599260"/>
            <a:ext cx="4572000" cy="4480487"/>
          </a:xfrm>
          <a:prstGeom prst="rect">
            <a:avLst/>
          </a:prstGeom>
        </p:spPr>
      </p:pic>
      <p:pic>
        <p:nvPicPr>
          <p:cNvPr id="4" name="图片 3" descr="图片包含 水, 自然, 暗礁&#10;&#10;描述已自动生成">
            <a:extLst>
              <a:ext uri="{FF2B5EF4-FFF2-40B4-BE49-F238E27FC236}">
                <a16:creationId xmlns:a16="http://schemas.microsoft.com/office/drawing/2014/main" xmlns="" id="{41E42624-73C6-496C-A0B8-93E0D4712E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3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955" r="-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6" name="图片 35" descr="图片包含 墙壁, 建筑物, 地板, 地面&#10;&#10;描述已自动生成">
            <a:extLst>
              <a:ext uri="{FF2B5EF4-FFF2-40B4-BE49-F238E27FC236}">
                <a16:creationId xmlns:a16="http://schemas.microsoft.com/office/drawing/2014/main" xmlns="" id="{E85EEFBE-AA6F-4D94-8A07-95140E16694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" r="2965"/>
          <a:stretch/>
        </p:blipFill>
        <p:spPr>
          <a:xfrm>
            <a:off x="0" y="-75"/>
            <a:ext cx="9144000" cy="6898047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48F7525-BC93-4F6D-A579-3525D1A8803E}"/>
              </a:ext>
            </a:extLst>
          </p:cNvPr>
          <p:cNvGrpSpPr/>
          <p:nvPr/>
        </p:nvGrpSpPr>
        <p:grpSpPr>
          <a:xfrm>
            <a:off x="2221129" y="361303"/>
            <a:ext cx="4717097" cy="1199432"/>
            <a:chOff x="-315076" y="506823"/>
            <a:chExt cx="4717097" cy="1199432"/>
          </a:xfrm>
          <a:effectLst/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C2DAAF4-D81C-4BD2-ABF7-052AF84F159C}"/>
                </a:ext>
              </a:extLst>
            </p:cNvPr>
            <p:cNvSpPr txBox="1"/>
            <p:nvPr/>
          </p:nvSpPr>
          <p:spPr>
            <a:xfrm>
              <a:off x="252887" y="506823"/>
              <a:ext cx="3537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effectLst>
                    <a:outerShdw blurRad="50800" dist="38100" dir="5400000" algn="t" rotWithShape="0">
                      <a:prstClr val="black">
                        <a:alpha val="36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小知识</a:t>
              </a:r>
              <a:r>
                <a:rPr lang="en-US" altLang="zh-CN" sz="3200" dirty="0">
                  <a:effectLst>
                    <a:outerShdw blurRad="50800" dist="38100" dir="5400000" algn="t" rotWithShape="0">
                      <a:prstClr val="black">
                        <a:alpha val="36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-</a:t>
              </a:r>
              <a:r>
                <a:rPr lang="zh-CN" altLang="en-US" sz="3200" dirty="0">
                  <a:effectLst>
                    <a:outerShdw blurRad="50800" dist="38100" dir="5400000" algn="t" rotWithShape="0">
                      <a:prstClr val="black">
                        <a:alpha val="36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春秋三传</a:t>
              </a:r>
              <a:endParaRPr lang="en-US" altLang="zh-CN" sz="3200" dirty="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BE749147-9AD8-4257-9C9F-C2C967144BAA}"/>
                </a:ext>
              </a:extLst>
            </p:cNvPr>
            <p:cNvSpPr txBox="1"/>
            <p:nvPr/>
          </p:nvSpPr>
          <p:spPr>
            <a:xfrm>
              <a:off x="-315076" y="1306145"/>
              <a:ext cx="4717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研读春秋，必读三传</a:t>
              </a:r>
              <a:endPara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C8F231E5-A71E-4C33-9A0D-4F9A52AC35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957" y="672652"/>
            <a:ext cx="2822317" cy="71437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A2EE3910-4214-43A1-B669-9919186275D6}"/>
              </a:ext>
            </a:extLst>
          </p:cNvPr>
          <p:cNvGrpSpPr/>
          <p:nvPr/>
        </p:nvGrpSpPr>
        <p:grpSpPr>
          <a:xfrm>
            <a:off x="499601" y="1960431"/>
            <a:ext cx="2376000" cy="4546699"/>
            <a:chOff x="499601" y="1960431"/>
            <a:chExt cx="2376000" cy="454669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C0DA1FF1-3675-4074-B53D-98CBEA56420C}"/>
                </a:ext>
              </a:extLst>
            </p:cNvPr>
            <p:cNvSpPr/>
            <p:nvPr/>
          </p:nvSpPr>
          <p:spPr>
            <a:xfrm>
              <a:off x="499601" y="1974946"/>
              <a:ext cx="2376000" cy="4032000"/>
            </a:xfrm>
            <a:prstGeom prst="rect">
              <a:avLst/>
            </a:prstGeom>
            <a:blipFill dpi="0" rotWithShape="1">
              <a:blip r:embed="rId9"/>
              <a:srcRect/>
              <a:tile tx="755650" ty="0" sx="100000" sy="100000" flip="none" algn="r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78FBDFDD-0C80-4406-9F17-09D31D1D8995}"/>
                </a:ext>
              </a:extLst>
            </p:cNvPr>
            <p:cNvSpPr/>
            <p:nvPr/>
          </p:nvSpPr>
          <p:spPr>
            <a:xfrm>
              <a:off x="761370" y="3744619"/>
              <a:ext cx="1910271" cy="5025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62574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公羊高作</a:t>
              </a:r>
              <a:endParaRPr lang="en-US" altLang="zh-CN" sz="2000" dirty="0">
                <a:solidFill>
                  <a:srgbClr val="6257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xmlns="" id="{B438D35C-A37F-4BBA-8D6F-E2B498A50D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984" y="4192515"/>
              <a:ext cx="2348171" cy="2314615"/>
            </a:xfrm>
            <a:prstGeom prst="rect">
              <a:avLst/>
            </a:prstGeom>
          </p:spPr>
        </p:pic>
        <p:pic>
          <p:nvPicPr>
            <p:cNvPr id="43" name="Picture 2">
              <a:extLst>
                <a:ext uri="{FF2B5EF4-FFF2-40B4-BE49-F238E27FC236}">
                  <a16:creationId xmlns:a16="http://schemas.microsoft.com/office/drawing/2014/main" xmlns="" id="{D031F8E4-6BF7-433D-811A-059F7669A9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10" b="92623" l="10000" r="90000">
                          <a14:foregroundMark x1="57257" y1="2023" x2="60497" y2="1623"/>
                          <a14:foregroundMark x1="22222" y1="6352" x2="46358" y2="3370"/>
                          <a14:foregroundMark x1="66864" y1="3650" x2="85778" y2="36066"/>
                          <a14:foregroundMark x1="85778" y1="36066" x2="85333" y2="78279"/>
                          <a14:foregroundMark x1="85333" y1="78279" x2="42222" y2="81762"/>
                          <a14:foregroundMark x1="42222" y1="81762" x2="19778" y2="46721"/>
                          <a14:foregroundMark x1="19778" y1="46721" x2="18667" y2="39139"/>
                          <a14:foregroundMark x1="12222" y1="30738" x2="12222" y2="30738"/>
                          <a14:foregroundMark x1="12222" y1="42008" x2="12222" y2="42008"/>
                          <a14:foregroundMark x1="12222" y1="37705" x2="12222" y2="37705"/>
                          <a14:foregroundMark x1="11556" y1="34631" x2="11556" y2="34631"/>
                          <a14:foregroundMark x1="11778" y1="28484" x2="11778" y2="28484"/>
                          <a14:foregroundMark x1="11556" y1="25615" x2="11556" y2="25615"/>
                          <a14:foregroundMark x1="11556" y1="23975" x2="11556" y2="23975"/>
                          <a14:foregroundMark x1="82000" y1="88525" x2="82000" y2="88525"/>
                          <a14:foregroundMark x1="63333" y1="89549" x2="63333" y2="89549"/>
                          <a14:foregroundMark x1="41778" y1="88525" x2="68667" y2="85656"/>
                          <a14:foregroundMark x1="78889" y1="92623" x2="78889" y2="92623"/>
                          <a14:backgroundMark x1="73333" y1="820" x2="73333" y2="820"/>
                          <a14:backgroundMark x1="79778" y1="820" x2="71556" y2="820"/>
                          <a14:backgroundMark x1="69333" y1="615" x2="60889" y2="820"/>
                          <a14:backgroundMark x1="63111" y1="410" x2="59556" y2="205"/>
                          <a14:backgroundMark x1="56444" y1="820" x2="32222" y2="0"/>
                          <a14:backgroundMark x1="28889" y1="820" x2="25556" y2="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8248" y="4249006"/>
              <a:ext cx="1415687" cy="1535234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360F55BE-7713-4032-926D-39D9B51D6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242765" y="2873497"/>
              <a:ext cx="3881725" cy="2231653"/>
            </a:xfrm>
            <a:prstGeom prst="rect">
              <a:avLst/>
            </a:prstGeom>
          </p:spPr>
        </p:pic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1DA93708-DC70-464D-A6D5-3B8972B525D8}"/>
                </a:ext>
              </a:extLst>
            </p:cNvPr>
            <p:cNvGrpSpPr/>
            <p:nvPr/>
          </p:nvGrpSpPr>
          <p:grpSpPr>
            <a:xfrm>
              <a:off x="1356501" y="1960431"/>
              <a:ext cx="677108" cy="1733421"/>
              <a:chOff x="8961732" y="1086343"/>
              <a:chExt cx="677108" cy="2875890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848D0C75-7219-482E-8C61-F35FD684F4AF}"/>
                  </a:ext>
                </a:extLst>
              </p:cNvPr>
              <p:cNvSpPr/>
              <p:nvPr/>
            </p:nvSpPr>
            <p:spPr>
              <a:xfrm>
                <a:off x="9004237" y="1086343"/>
                <a:ext cx="596900" cy="2875890"/>
              </a:xfrm>
              <a:prstGeom prst="rect">
                <a:avLst/>
              </a:prstGeom>
              <a:solidFill>
                <a:srgbClr val="9A8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5D15E680-BEE1-4F9D-B3B6-19F1A417CE6C}"/>
                  </a:ext>
                </a:extLst>
              </p:cNvPr>
              <p:cNvSpPr txBox="1"/>
              <p:nvPr/>
            </p:nvSpPr>
            <p:spPr>
              <a:xfrm>
                <a:off x="8961732" y="1422667"/>
                <a:ext cx="677108" cy="253956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公羊传</a:t>
                </a: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1C6297F-3B38-42CF-8E85-06476D74C7EF}"/>
              </a:ext>
            </a:extLst>
          </p:cNvPr>
          <p:cNvGrpSpPr/>
          <p:nvPr/>
        </p:nvGrpSpPr>
        <p:grpSpPr>
          <a:xfrm>
            <a:off x="3374013" y="1943195"/>
            <a:ext cx="2380135" cy="4138537"/>
            <a:chOff x="3374013" y="1943195"/>
            <a:chExt cx="2380135" cy="4138537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F2E2900D-AC00-44E0-81A1-EE1E7A9097AD}"/>
                </a:ext>
              </a:extLst>
            </p:cNvPr>
            <p:cNvSpPr/>
            <p:nvPr/>
          </p:nvSpPr>
          <p:spPr>
            <a:xfrm>
              <a:off x="3374013" y="1960432"/>
              <a:ext cx="2376000" cy="4032000"/>
            </a:xfrm>
            <a:prstGeom prst="rect">
              <a:avLst/>
            </a:prstGeom>
            <a:blipFill dpi="0" rotWithShape="1">
              <a:blip r:embed="rId9"/>
              <a:srcRect/>
              <a:tile tx="755650" ty="0" sx="100000" sy="100000" flip="none" algn="r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CC8921E5-9CD2-4F1E-A3F2-8E2CC9C2AEE2}"/>
                </a:ext>
              </a:extLst>
            </p:cNvPr>
            <p:cNvSpPr/>
            <p:nvPr/>
          </p:nvSpPr>
          <p:spPr>
            <a:xfrm>
              <a:off x="3624121" y="3731951"/>
              <a:ext cx="1910271" cy="5025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62574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谷梁赤作</a:t>
              </a:r>
              <a:endParaRPr lang="en-US" altLang="zh-CN" sz="2000" dirty="0">
                <a:solidFill>
                  <a:srgbClr val="6257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pic>
          <p:nvPicPr>
            <p:cNvPr id="11" name="图片 10" descr="图片包含 天空, 户外&#10;&#10;描述已自动生成">
              <a:extLst>
                <a:ext uri="{FF2B5EF4-FFF2-40B4-BE49-F238E27FC236}">
                  <a16:creationId xmlns:a16="http://schemas.microsoft.com/office/drawing/2014/main" xmlns="" id="{77DC631B-401E-4F3F-95EB-EA1CC434F3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669"/>
            <a:stretch/>
          </p:blipFill>
          <p:spPr>
            <a:xfrm>
              <a:off x="3392259" y="4421377"/>
              <a:ext cx="2361889" cy="1660355"/>
            </a:xfrm>
            <a:prstGeom prst="rect">
              <a:avLst/>
            </a:prstGeom>
          </p:spPr>
        </p:pic>
        <p:pic>
          <p:nvPicPr>
            <p:cNvPr id="77" name="Picture 4">
              <a:extLst>
                <a:ext uri="{FF2B5EF4-FFF2-40B4-BE49-F238E27FC236}">
                  <a16:creationId xmlns:a16="http://schemas.microsoft.com/office/drawing/2014/main" xmlns="" id="{9F55B0C8-67E5-4373-B91C-7D590C8645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5000" b="90000" l="5875" r="90000">
                          <a14:foregroundMark x1="33750" y1="84600" x2="58250" y2="83700"/>
                          <a14:foregroundMark x1="58250" y1="83700" x2="86750" y2="84600"/>
                          <a14:foregroundMark x1="87000" y1="12000" x2="84750" y2="78900"/>
                          <a14:foregroundMark x1="84750" y1="78900" x2="84750" y2="78900"/>
                          <a14:foregroundMark x1="16875" y1="60700" x2="15000" y2="17200"/>
                          <a14:foregroundMark x1="45875" y1="13000" x2="61375" y2="13000"/>
                          <a14:foregroundMark x1="11125" y1="8000" x2="26250" y2="7800"/>
                          <a14:foregroundMark x1="26250" y1="7800" x2="86250" y2="9100"/>
                          <a14:foregroundMark x1="86750" y1="5800" x2="26000" y2="6700"/>
                          <a14:foregroundMark x1="26000" y1="6700" x2="18000" y2="9800"/>
                          <a14:foregroundMark x1="18000" y1="9800" x2="14250" y2="16400"/>
                          <a14:foregroundMark x1="14250" y1="16400" x2="14250" y2="16400"/>
                          <a14:foregroundMark x1="15625" y1="59400" x2="17375" y2="71700"/>
                          <a14:foregroundMark x1="87875" y1="85800" x2="87875" y2="86700"/>
                          <a14:foregroundMark x1="88250" y1="5000" x2="88250" y2="5000"/>
                          <a14:foregroundMark x1="16000" y1="5600" x2="16000" y2="5600"/>
                          <a14:foregroundMark x1="7000" y1="17800" x2="7000" y2="17800"/>
                          <a14:foregroundMark x1="8625" y1="55800" x2="8625" y2="55800"/>
                          <a14:foregroundMark x1="5875" y1="44200" x2="5875" y2="44200"/>
                          <a14:foregroundMark x1="6250" y1="30600" x2="6250" y2="30600"/>
                          <a14:foregroundMark x1="6625" y1="26700" x2="8000" y2="44700"/>
                          <a14:foregroundMark x1="89875" y1="23600" x2="87500" y2="408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1" y="4234997"/>
              <a:ext cx="1295762" cy="1619703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217D78B0-7EEB-4434-AC63-9CE956628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23742" y="2874489"/>
              <a:ext cx="3883709" cy="2231653"/>
            </a:xfrm>
            <a:prstGeom prst="rect">
              <a:avLst/>
            </a:prstGeom>
          </p:spPr>
        </p:pic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2194C573-9DFE-4DEB-9BD7-FFDFAC231E23}"/>
                </a:ext>
              </a:extLst>
            </p:cNvPr>
            <p:cNvGrpSpPr/>
            <p:nvPr/>
          </p:nvGrpSpPr>
          <p:grpSpPr>
            <a:xfrm>
              <a:off x="4219252" y="1943195"/>
              <a:ext cx="677108" cy="1733421"/>
              <a:chOff x="8961732" y="1086343"/>
              <a:chExt cx="677108" cy="2875890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81285379-F862-4B3F-AFA8-A6B25E8585C1}"/>
                  </a:ext>
                </a:extLst>
              </p:cNvPr>
              <p:cNvSpPr/>
              <p:nvPr/>
            </p:nvSpPr>
            <p:spPr>
              <a:xfrm>
                <a:off x="9023287" y="1086343"/>
                <a:ext cx="596900" cy="2875890"/>
              </a:xfrm>
              <a:prstGeom prst="rect">
                <a:avLst/>
              </a:prstGeom>
              <a:solidFill>
                <a:srgbClr val="9A8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5EE1BE51-3F42-451D-BD26-07CBE9D6C64B}"/>
                  </a:ext>
                </a:extLst>
              </p:cNvPr>
              <p:cNvSpPr txBox="1"/>
              <p:nvPr/>
            </p:nvSpPr>
            <p:spPr>
              <a:xfrm>
                <a:off x="8961732" y="1422667"/>
                <a:ext cx="677108" cy="253956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谷梁传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E8B6635-CE4E-4071-9B50-0EF09EA28D83}"/>
              </a:ext>
            </a:extLst>
          </p:cNvPr>
          <p:cNvGrpSpPr/>
          <p:nvPr/>
        </p:nvGrpSpPr>
        <p:grpSpPr>
          <a:xfrm>
            <a:off x="6259576" y="1955895"/>
            <a:ext cx="2376000" cy="4551235"/>
            <a:chOff x="6259576" y="1955895"/>
            <a:chExt cx="2376000" cy="4551235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E8DC8DA2-8A1C-4913-94EA-4B645AF0A210}"/>
                </a:ext>
              </a:extLst>
            </p:cNvPr>
            <p:cNvSpPr/>
            <p:nvPr/>
          </p:nvSpPr>
          <p:spPr>
            <a:xfrm>
              <a:off x="6259576" y="1974946"/>
              <a:ext cx="2376000" cy="4032000"/>
            </a:xfrm>
            <a:prstGeom prst="rect">
              <a:avLst/>
            </a:prstGeom>
            <a:blipFill dpi="0" rotWithShape="1">
              <a:blip r:embed="rId9"/>
              <a:srcRect/>
              <a:tile tx="755650" ty="0" sx="100000" sy="100000" flip="none" algn="r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9C80DFB9-6701-4BE4-857C-8D84CECE4DDD}"/>
                </a:ext>
              </a:extLst>
            </p:cNvPr>
            <p:cNvSpPr/>
            <p:nvPr/>
          </p:nvSpPr>
          <p:spPr>
            <a:xfrm>
              <a:off x="6515260" y="3731951"/>
              <a:ext cx="1910271" cy="5025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62574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左丘明作</a:t>
              </a:r>
              <a:endParaRPr lang="en-US" altLang="zh-CN" sz="2000" dirty="0">
                <a:solidFill>
                  <a:srgbClr val="6257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xmlns="" id="{BB5C41F3-7E6F-421B-B400-1ECA094B0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265467" y="4192515"/>
              <a:ext cx="2361890" cy="2314615"/>
            </a:xfrm>
            <a:prstGeom prst="rect">
              <a:avLst/>
            </a:prstGeom>
          </p:spPr>
        </p:pic>
        <p:pic>
          <p:nvPicPr>
            <p:cNvPr id="45" name="Picture 2">
              <a:extLst>
                <a:ext uri="{FF2B5EF4-FFF2-40B4-BE49-F238E27FC236}">
                  <a16:creationId xmlns:a16="http://schemas.microsoft.com/office/drawing/2014/main" xmlns="" id="{0923912D-1483-4A5C-B9D4-7AFE9B4170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alphaModFix/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7517" b="93007" l="2400" r="91400">
                          <a14:foregroundMark x1="21200" y1="20629" x2="37800" y2="27972"/>
                          <a14:foregroundMark x1="37800" y1="27972" x2="49600" y2="19231"/>
                          <a14:foregroundMark x1="49600" y1="19231" x2="89200" y2="13986"/>
                          <a14:foregroundMark x1="89200" y1="13986" x2="89800" y2="81818"/>
                          <a14:foregroundMark x1="89800" y1="81818" x2="84000" y2="92483"/>
                          <a14:foregroundMark x1="84000" y1="92483" x2="59200" y2="92308"/>
                          <a14:foregroundMark x1="59200" y1="92308" x2="22200" y2="87063"/>
                          <a14:foregroundMark x1="22200" y1="87063" x2="15000" y2="78322"/>
                          <a14:foregroundMark x1="15000" y1="78322" x2="9400" y2="32517"/>
                          <a14:foregroundMark x1="9400" y1="32517" x2="14000" y2="20979"/>
                          <a14:foregroundMark x1="14000" y1="20979" x2="60000" y2="13986"/>
                          <a14:foregroundMark x1="60000" y1="13986" x2="60600" y2="14510"/>
                          <a14:foregroundMark x1="65600" y1="9615" x2="2400" y2="13287"/>
                          <a14:foregroundMark x1="86000" y1="9615" x2="65400" y2="9615"/>
                          <a14:foregroundMark x1="91800" y1="91259" x2="90000" y2="81818"/>
                          <a14:foregroundMark x1="5600" y1="79720" x2="13600" y2="86713"/>
                          <a14:foregroundMark x1="13600" y1="86713" x2="28400" y2="93007"/>
                          <a14:foregroundMark x1="28400" y1="93007" x2="32000" y2="93007"/>
                          <a14:foregroundMark x1="67600" y1="7517" x2="50800" y2="8042"/>
                          <a14:foregroundMark x1="11200" y1="8392" x2="5200" y2="15559"/>
                          <a14:foregroundMark x1="5200" y1="15559" x2="6200" y2="33392"/>
                          <a14:foregroundMark x1="3600" y1="55070" x2="3600" y2="51573"/>
                          <a14:foregroundMark x1="3200" y1="39685" x2="3200" y2="35664"/>
                          <a14:foregroundMark x1="4000" y1="31469" x2="4400" y2="15210"/>
                          <a14:foregroundMark x1="4000" y1="48077" x2="3200" y2="143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9569" y="4168894"/>
              <a:ext cx="1393839" cy="1594551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D7CDC022-83C2-4A99-AB5B-68D01090D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502142" y="2872505"/>
              <a:ext cx="3883709" cy="2231653"/>
            </a:xfrm>
            <a:prstGeom prst="rect">
              <a:avLst/>
            </a:prstGeom>
          </p:spPr>
        </p:pic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C89B8723-F639-41C0-B339-15ECD9DFDD00}"/>
                </a:ext>
              </a:extLst>
            </p:cNvPr>
            <p:cNvGrpSpPr/>
            <p:nvPr/>
          </p:nvGrpSpPr>
          <p:grpSpPr>
            <a:xfrm>
              <a:off x="7110391" y="1955895"/>
              <a:ext cx="677108" cy="1733421"/>
              <a:chOff x="8961732" y="1086343"/>
              <a:chExt cx="677108" cy="2875890"/>
            </a:xfrm>
          </p:grpSpPr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xmlns="" id="{5A509F34-7BBB-4112-8089-954348042E26}"/>
                  </a:ext>
                </a:extLst>
              </p:cNvPr>
              <p:cNvSpPr/>
              <p:nvPr/>
            </p:nvSpPr>
            <p:spPr>
              <a:xfrm>
                <a:off x="9023287" y="1086343"/>
                <a:ext cx="596900" cy="2875890"/>
              </a:xfrm>
              <a:prstGeom prst="rect">
                <a:avLst/>
              </a:prstGeom>
              <a:solidFill>
                <a:srgbClr val="9A88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FA7DA06D-8B62-4BFE-892A-04848316FC72}"/>
                  </a:ext>
                </a:extLst>
              </p:cNvPr>
              <p:cNvSpPr txBox="1"/>
              <p:nvPr/>
            </p:nvSpPr>
            <p:spPr>
              <a:xfrm>
                <a:off x="8961732" y="1422667"/>
                <a:ext cx="677108" cy="253956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左   传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824BF519-A3B3-4C59-8EC8-0E55DAFB1DEE}"/>
                </a:ext>
              </a:extLst>
            </p:cNvPr>
            <p:cNvGrpSpPr/>
            <p:nvPr/>
          </p:nvGrpSpPr>
          <p:grpSpPr>
            <a:xfrm>
              <a:off x="7602092" y="2273994"/>
              <a:ext cx="990078" cy="1736746"/>
              <a:chOff x="7601800" y="2366781"/>
              <a:chExt cx="990078" cy="1736746"/>
            </a:xfrm>
          </p:grpSpPr>
          <p:pic>
            <p:nvPicPr>
              <p:cNvPr id="13" name="图片 12" descr="图片包含 树, 深色, 停止&#10;&#10;描述已自动生成">
                <a:extLst>
                  <a:ext uri="{FF2B5EF4-FFF2-40B4-BE49-F238E27FC236}">
                    <a16:creationId xmlns:a16="http://schemas.microsoft.com/office/drawing/2014/main" xmlns="" id="{1A808BC8-AC5A-4B90-9B02-035EEE50561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4951"/>
              <a:stretch/>
            </p:blipFill>
            <p:spPr>
              <a:xfrm>
                <a:off x="7601800" y="2366781"/>
                <a:ext cx="956063" cy="1736746"/>
              </a:xfrm>
              <a:prstGeom prst="rect">
                <a:avLst/>
              </a:prstGeom>
            </p:spPr>
          </p:pic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591B31BF-36BB-44D3-BCAA-A0BB9C72B4A0}"/>
                  </a:ext>
                </a:extLst>
              </p:cNvPr>
              <p:cNvSpPr txBox="1"/>
              <p:nvPr/>
            </p:nvSpPr>
            <p:spPr>
              <a:xfrm>
                <a:off x="8130213" y="2652776"/>
                <a:ext cx="461665" cy="1253472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成就最高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825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>
            <a:extLst>
              <a:ext uri="{FF2B5EF4-FFF2-40B4-BE49-F238E27FC236}">
                <a16:creationId xmlns:a16="http://schemas.microsoft.com/office/drawing/2014/main" xmlns="" id="{1D9D2E29-28D3-4F93-811D-A6D4A618DB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87608" y="2593827"/>
            <a:ext cx="4301407" cy="2591220"/>
          </a:xfrm>
          <a:prstGeom prst="rect">
            <a:avLst/>
          </a:prstGeom>
        </p:spPr>
      </p:pic>
      <p:pic>
        <p:nvPicPr>
          <p:cNvPr id="162" name="图片 161">
            <a:extLst>
              <a:ext uri="{FF2B5EF4-FFF2-40B4-BE49-F238E27FC236}">
                <a16:creationId xmlns:a16="http://schemas.microsoft.com/office/drawing/2014/main" xmlns="" id="{84C60DC4-DBBE-4F05-8085-06E21F1F45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63013" y="2593827"/>
            <a:ext cx="4301407" cy="2591220"/>
          </a:xfrm>
          <a:prstGeom prst="rect">
            <a:avLst/>
          </a:prstGeom>
        </p:spPr>
      </p:pic>
      <p:pic>
        <p:nvPicPr>
          <p:cNvPr id="13" name="图片 12" descr="图片包含 户外, 文字, 水&#10;&#10;描述已自动生成">
            <a:extLst>
              <a:ext uri="{FF2B5EF4-FFF2-40B4-BE49-F238E27FC236}">
                <a16:creationId xmlns:a16="http://schemas.microsoft.com/office/drawing/2014/main" xmlns="" id="{5651925E-AAB1-4880-8BD9-89FCB42CB5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71"/>
          <a:stretch/>
        </p:blipFill>
        <p:spPr>
          <a:xfrm>
            <a:off x="31268" y="-40048"/>
            <a:ext cx="9110569" cy="6906385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BBE6E681-4DAF-411B-9281-84F9C24B64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769" y="2721733"/>
            <a:ext cx="4591769" cy="4526152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0B82546C-8F64-4EC3-884A-A78AF6B5EC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72000" y="2599260"/>
            <a:ext cx="4572000" cy="4480487"/>
          </a:xfrm>
          <a:prstGeom prst="rect">
            <a:avLst/>
          </a:prstGeom>
        </p:spPr>
      </p:pic>
      <p:pic>
        <p:nvPicPr>
          <p:cNvPr id="4" name="图片 3" descr="图片包含 水, 自然, 暗礁&#10;&#10;描述已自动生成">
            <a:extLst>
              <a:ext uri="{FF2B5EF4-FFF2-40B4-BE49-F238E27FC236}">
                <a16:creationId xmlns:a16="http://schemas.microsoft.com/office/drawing/2014/main" xmlns="" id="{41E42624-73C6-496C-A0B8-93E0D4712E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33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955" r="-1"/>
          <a:stretch/>
        </p:blipFill>
        <p:spPr>
          <a:xfrm>
            <a:off x="0" y="-40048"/>
            <a:ext cx="9144000" cy="6858000"/>
          </a:xfrm>
          <a:prstGeom prst="rect">
            <a:avLst/>
          </a:prstGeom>
        </p:spPr>
      </p:pic>
      <p:pic>
        <p:nvPicPr>
          <p:cNvPr id="36" name="图片 35" descr="图片包含 墙壁, 建筑物, 地板, 地面&#10;&#10;描述已自动生成">
            <a:extLst>
              <a:ext uri="{FF2B5EF4-FFF2-40B4-BE49-F238E27FC236}">
                <a16:creationId xmlns:a16="http://schemas.microsoft.com/office/drawing/2014/main" xmlns="" id="{E85EEFBE-AA6F-4D94-8A07-95140E16694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" r="2965"/>
          <a:stretch/>
        </p:blipFill>
        <p:spPr>
          <a:xfrm>
            <a:off x="0" y="-40048"/>
            <a:ext cx="9144000" cy="6898047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048F7525-BC93-4F6D-A579-3525D1A8803E}"/>
              </a:ext>
            </a:extLst>
          </p:cNvPr>
          <p:cNvGrpSpPr/>
          <p:nvPr/>
        </p:nvGrpSpPr>
        <p:grpSpPr>
          <a:xfrm>
            <a:off x="2221129" y="395169"/>
            <a:ext cx="4717097" cy="1163976"/>
            <a:chOff x="-315076" y="563270"/>
            <a:chExt cx="4717097" cy="1163976"/>
          </a:xfrm>
          <a:effectLst/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C2DAAF4-D81C-4BD2-ABF7-052AF84F159C}"/>
                </a:ext>
              </a:extLst>
            </p:cNvPr>
            <p:cNvSpPr txBox="1"/>
            <p:nvPr/>
          </p:nvSpPr>
          <p:spPr>
            <a:xfrm>
              <a:off x="274337" y="563270"/>
              <a:ext cx="35374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effectLst>
                    <a:outerShdw blurRad="50800" dist="38100" dir="5400000" algn="t" rotWithShape="0">
                      <a:prstClr val="black">
                        <a:alpha val="36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人物形象分析</a:t>
              </a:r>
              <a:endParaRPr lang="en-US" altLang="zh-CN" sz="3200" dirty="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BE749147-9AD8-4257-9C9F-C2C967144BAA}"/>
                </a:ext>
              </a:extLst>
            </p:cNvPr>
            <p:cNvSpPr txBox="1"/>
            <p:nvPr/>
          </p:nvSpPr>
          <p:spPr>
            <a:xfrm>
              <a:off x="-315076" y="1327136"/>
              <a:ext cx="4717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曹刿</a:t>
              </a: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-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鲁庄公</a:t>
              </a:r>
              <a:endPara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855456FE-11A4-4648-973A-BCAE9F1AC8A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110" y="687004"/>
            <a:ext cx="2822317" cy="714375"/>
          </a:xfrm>
          <a:prstGeom prst="rect">
            <a:avLst/>
          </a:prstGeom>
        </p:spPr>
      </p:pic>
      <p:pic>
        <p:nvPicPr>
          <p:cNvPr id="23" name="图片 22" descr="图片包含 黄铜制品&#10;&#10;描述已自动生成">
            <a:extLst>
              <a:ext uri="{FF2B5EF4-FFF2-40B4-BE49-F238E27FC236}">
                <a16:creationId xmlns:a16="http://schemas.microsoft.com/office/drawing/2014/main" xmlns="" id="{9FFEF561-13EE-4A84-B4DB-8EFE4D6C741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3829" y="1574318"/>
            <a:ext cx="3607136" cy="4596688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77E374E-6E57-4031-9365-BB6122D5C416}"/>
              </a:ext>
            </a:extLst>
          </p:cNvPr>
          <p:cNvGrpSpPr/>
          <p:nvPr/>
        </p:nvGrpSpPr>
        <p:grpSpPr>
          <a:xfrm>
            <a:off x="438365" y="1829162"/>
            <a:ext cx="2457743" cy="4120553"/>
            <a:chOff x="5634471" y="2001616"/>
            <a:chExt cx="2457743" cy="4120553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xmlns="" id="{5657755A-E9F8-4F7C-A69A-EC4FBD88BEA7}"/>
                </a:ext>
              </a:extLst>
            </p:cNvPr>
            <p:cNvSpPr/>
            <p:nvPr/>
          </p:nvSpPr>
          <p:spPr>
            <a:xfrm>
              <a:off x="5634471" y="2001616"/>
              <a:ext cx="2457743" cy="4120553"/>
            </a:xfrm>
            <a:prstGeom prst="rect">
              <a:avLst/>
            </a:prstGeom>
            <a:blipFill dpi="0" rotWithShape="1">
              <a:blip r:embed="rId11"/>
              <a:srcRect/>
              <a:tile tx="755650" ty="0" sx="100000" sy="100000" flip="none" algn="r"/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xmlns="" id="{E7F7FA61-39E9-4D0E-8BAD-EFDB3D9AFA0C}"/>
                </a:ext>
              </a:extLst>
            </p:cNvPr>
            <p:cNvSpPr/>
            <p:nvPr/>
          </p:nvSpPr>
          <p:spPr>
            <a:xfrm>
              <a:off x="5698240" y="2001616"/>
              <a:ext cx="2393973" cy="719561"/>
            </a:xfrm>
            <a:prstGeom prst="rect">
              <a:avLst/>
            </a:prstGeom>
            <a:solidFill>
              <a:srgbClr val="9A8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6E431644-81B6-401D-9A13-179897F9CC75}"/>
              </a:ext>
            </a:extLst>
          </p:cNvPr>
          <p:cNvSpPr txBox="1"/>
          <p:nvPr/>
        </p:nvSpPr>
        <p:spPr>
          <a:xfrm>
            <a:off x="73069" y="1899498"/>
            <a:ext cx="3188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</a:t>
            </a:r>
            <a:endParaRPr lang="en-US" altLang="zh-CN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A1AA475E-7AA3-47E9-ADE2-EC74EC609D0C}"/>
              </a:ext>
            </a:extLst>
          </p:cNvPr>
          <p:cNvSpPr txBox="1"/>
          <p:nvPr/>
        </p:nvSpPr>
        <p:spPr>
          <a:xfrm>
            <a:off x="183896" y="2666975"/>
            <a:ext cx="3188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军事家的“远谋”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C3BF3C30-1841-4C12-A52E-A7E68D82D98F}"/>
              </a:ext>
            </a:extLst>
          </p:cNvPr>
          <p:cNvSpPr txBox="1"/>
          <p:nvPr/>
        </p:nvSpPr>
        <p:spPr>
          <a:xfrm>
            <a:off x="702834" y="3223971"/>
            <a:ext cx="3188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评价</a:t>
            </a:r>
            <a:endParaRPr lang="en-US" altLang="zh-CN" dirty="0">
              <a:solidFill>
                <a:srgbClr val="803C2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E5828CC1-0FAD-42FA-B635-322C587BB915}"/>
              </a:ext>
            </a:extLst>
          </p:cNvPr>
          <p:cNvSpPr txBox="1"/>
          <p:nvPr/>
        </p:nvSpPr>
        <p:spPr>
          <a:xfrm>
            <a:off x="-468039" y="3245409"/>
            <a:ext cx="3188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事件</a:t>
            </a:r>
            <a:endParaRPr lang="en-US" altLang="zh-CN" dirty="0">
              <a:solidFill>
                <a:srgbClr val="803C2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71" name="组合 7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:a16="http://schemas.microsoft.com/office/drawing/2014/main" xmlns="" id="{C79296F3-E9E4-4E17-8E4D-17F098AC7261}"/>
              </a:ext>
            </a:extLst>
          </p:cNvPr>
          <p:cNvGrpSpPr/>
          <p:nvPr/>
        </p:nvGrpSpPr>
        <p:grpSpPr>
          <a:xfrm rot="7096024">
            <a:off x="726445" y="3168212"/>
            <a:ext cx="456136" cy="463693"/>
            <a:chOff x="5395913" y="2724150"/>
            <a:chExt cx="1382046" cy="1404937"/>
          </a:xfrm>
          <a:blipFill dpi="0" rotWithShape="1">
            <a:blip r:embed="rId12"/>
            <a:srcRect/>
            <a:tile tx="0" ty="0" sx="100000" sy="100000" flip="none" algn="r"/>
          </a:blipFill>
        </p:grpSpPr>
        <p:sp>
          <p:nvSpPr>
            <p:cNvPr id="100" name="Freeform 5">
              <a:extLst>
                <a:ext uri="{FF2B5EF4-FFF2-40B4-BE49-F238E27FC236}">
                  <a16:creationId xmlns:a16="http://schemas.microsoft.com/office/drawing/2014/main" xmlns="" id="{2CB1A5E2-22FB-4C21-AE19-F068EB726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1" name="Freeform 6">
              <a:extLst>
                <a:ext uri="{FF2B5EF4-FFF2-40B4-BE49-F238E27FC236}">
                  <a16:creationId xmlns:a16="http://schemas.microsoft.com/office/drawing/2014/main" xmlns="" id="{1B229FCE-C2A2-4A87-8D21-893738146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2" name="Freeform 7">
              <a:extLst>
                <a:ext uri="{FF2B5EF4-FFF2-40B4-BE49-F238E27FC236}">
                  <a16:creationId xmlns:a16="http://schemas.microsoft.com/office/drawing/2014/main" xmlns="" id="{BE312C32-BE17-4F22-85D2-804FE847A4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3" name="Freeform 8">
              <a:extLst>
                <a:ext uri="{FF2B5EF4-FFF2-40B4-BE49-F238E27FC236}">
                  <a16:creationId xmlns:a16="http://schemas.microsoft.com/office/drawing/2014/main" xmlns="" id="{E98F0B56-2178-4A9B-8995-CD7B903F0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4" name="Line 9">
              <a:extLst>
                <a:ext uri="{FF2B5EF4-FFF2-40B4-BE49-F238E27FC236}">
                  <a16:creationId xmlns:a16="http://schemas.microsoft.com/office/drawing/2014/main" xmlns="" id="{04924277-91E7-4926-82C5-8DD8DCD0C1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5" name="Line 10">
              <a:extLst>
                <a:ext uri="{FF2B5EF4-FFF2-40B4-BE49-F238E27FC236}">
                  <a16:creationId xmlns:a16="http://schemas.microsoft.com/office/drawing/2014/main" xmlns="" id="{B38D8970-6CB9-4F27-A034-5889E179A6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6" name="Freeform 11">
              <a:extLst>
                <a:ext uri="{FF2B5EF4-FFF2-40B4-BE49-F238E27FC236}">
                  <a16:creationId xmlns:a16="http://schemas.microsoft.com/office/drawing/2014/main" xmlns="" id="{E5947CD9-9F32-416C-BACA-AB27C12A5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7" name="Freeform 12">
              <a:extLst>
                <a:ext uri="{FF2B5EF4-FFF2-40B4-BE49-F238E27FC236}">
                  <a16:creationId xmlns:a16="http://schemas.microsoft.com/office/drawing/2014/main" xmlns="" id="{86370324-2EDE-4589-BA7B-2347694D5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8" name="Freeform 13">
              <a:extLst>
                <a:ext uri="{FF2B5EF4-FFF2-40B4-BE49-F238E27FC236}">
                  <a16:creationId xmlns:a16="http://schemas.microsoft.com/office/drawing/2014/main" xmlns="" id="{5D5D3E48-4705-406A-A238-7D6BD489E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9" name="Freeform 14">
              <a:extLst>
                <a:ext uri="{FF2B5EF4-FFF2-40B4-BE49-F238E27FC236}">
                  <a16:creationId xmlns:a16="http://schemas.microsoft.com/office/drawing/2014/main" xmlns="" id="{F790FC8E-E593-4797-8407-89895A854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0" name="Freeform 15">
              <a:extLst>
                <a:ext uri="{FF2B5EF4-FFF2-40B4-BE49-F238E27FC236}">
                  <a16:creationId xmlns:a16="http://schemas.microsoft.com/office/drawing/2014/main" xmlns="" id="{FB4A2A08-2875-42C9-B4CF-354E7B2925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3018092"/>
              <a:ext cx="1382046" cy="1110995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72" name="组合 71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:a16="http://schemas.microsoft.com/office/drawing/2014/main" xmlns="" id="{570666D4-BC40-472C-BD5E-D4722BB6F382}"/>
              </a:ext>
            </a:extLst>
          </p:cNvPr>
          <p:cNvGrpSpPr/>
          <p:nvPr/>
        </p:nvGrpSpPr>
        <p:grpSpPr>
          <a:xfrm rot="7096024">
            <a:off x="1873994" y="3168212"/>
            <a:ext cx="456136" cy="463693"/>
            <a:chOff x="5395913" y="2724150"/>
            <a:chExt cx="1382046" cy="1404937"/>
          </a:xfrm>
          <a:blipFill dpi="0" rotWithShape="1">
            <a:blip r:embed="rId12"/>
            <a:srcRect/>
            <a:tile tx="0" ty="0" sx="100000" sy="100000" flip="none" algn="r"/>
          </a:blipFill>
        </p:grpSpPr>
        <p:sp>
          <p:nvSpPr>
            <p:cNvPr id="89" name="Freeform 5">
              <a:extLst>
                <a:ext uri="{FF2B5EF4-FFF2-40B4-BE49-F238E27FC236}">
                  <a16:creationId xmlns:a16="http://schemas.microsoft.com/office/drawing/2014/main" xmlns="" id="{85BBE3DC-0D38-42D2-8A7E-B0612B351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0" name="Freeform 6">
              <a:extLst>
                <a:ext uri="{FF2B5EF4-FFF2-40B4-BE49-F238E27FC236}">
                  <a16:creationId xmlns:a16="http://schemas.microsoft.com/office/drawing/2014/main" xmlns="" id="{2695E0E8-D92B-4658-93BF-AB27EB894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1" name="Freeform 7">
              <a:extLst>
                <a:ext uri="{FF2B5EF4-FFF2-40B4-BE49-F238E27FC236}">
                  <a16:creationId xmlns:a16="http://schemas.microsoft.com/office/drawing/2014/main" xmlns="" id="{A96EBC8E-C468-489B-BC82-6BBAFB519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2" name="Freeform 8">
              <a:extLst>
                <a:ext uri="{FF2B5EF4-FFF2-40B4-BE49-F238E27FC236}">
                  <a16:creationId xmlns:a16="http://schemas.microsoft.com/office/drawing/2014/main" xmlns="" id="{8479154D-3C5B-4879-89A4-23144962A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3" name="Line 9">
              <a:extLst>
                <a:ext uri="{FF2B5EF4-FFF2-40B4-BE49-F238E27FC236}">
                  <a16:creationId xmlns:a16="http://schemas.microsoft.com/office/drawing/2014/main" xmlns="" id="{16E29D3B-53D0-4F72-A260-2CD54D4BD4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4" name="Line 10">
              <a:extLst>
                <a:ext uri="{FF2B5EF4-FFF2-40B4-BE49-F238E27FC236}">
                  <a16:creationId xmlns:a16="http://schemas.microsoft.com/office/drawing/2014/main" xmlns="" id="{517DB20D-2305-47B4-BCF9-F83C687229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5" name="Freeform 11">
              <a:extLst>
                <a:ext uri="{FF2B5EF4-FFF2-40B4-BE49-F238E27FC236}">
                  <a16:creationId xmlns:a16="http://schemas.microsoft.com/office/drawing/2014/main" xmlns="" id="{C131BBBF-D3A9-49D2-8807-A7F1A0F016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6" name="Freeform 12">
              <a:extLst>
                <a:ext uri="{FF2B5EF4-FFF2-40B4-BE49-F238E27FC236}">
                  <a16:creationId xmlns:a16="http://schemas.microsoft.com/office/drawing/2014/main" xmlns="" id="{EB047375-080D-4C05-9AF3-958FEC296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7" name="Freeform 13">
              <a:extLst>
                <a:ext uri="{FF2B5EF4-FFF2-40B4-BE49-F238E27FC236}">
                  <a16:creationId xmlns:a16="http://schemas.microsoft.com/office/drawing/2014/main" xmlns="" id="{DCF457A7-D104-405D-9B07-C64BA6700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8" name="Freeform 14">
              <a:extLst>
                <a:ext uri="{FF2B5EF4-FFF2-40B4-BE49-F238E27FC236}">
                  <a16:creationId xmlns:a16="http://schemas.microsoft.com/office/drawing/2014/main" xmlns="" id="{365CF91D-D335-4669-8464-833D87386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9" name="Freeform 15">
              <a:extLst>
                <a:ext uri="{FF2B5EF4-FFF2-40B4-BE49-F238E27FC236}">
                  <a16:creationId xmlns:a16="http://schemas.microsoft.com/office/drawing/2014/main" xmlns="" id="{23AAEF4B-B897-478A-AF11-77991067C8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3018092"/>
              <a:ext cx="1382046" cy="1110995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749542EA-F990-4C34-BF4F-62CB3682E64F}"/>
              </a:ext>
            </a:extLst>
          </p:cNvPr>
          <p:cNvSpPr txBox="1"/>
          <p:nvPr/>
        </p:nvSpPr>
        <p:spPr>
          <a:xfrm>
            <a:off x="532335" y="3847999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曹刿请见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838477F3-43E3-4C4B-A680-62B35AE65F05}"/>
              </a:ext>
            </a:extLst>
          </p:cNvPr>
          <p:cNvSpPr txBox="1"/>
          <p:nvPr/>
        </p:nvSpPr>
        <p:spPr>
          <a:xfrm>
            <a:off x="1683905" y="3847999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爱国热情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F8C61946-BC47-4FBD-B798-165BC9BDD0E0}"/>
              </a:ext>
            </a:extLst>
          </p:cNvPr>
          <p:cNvSpPr txBox="1"/>
          <p:nvPr/>
        </p:nvSpPr>
        <p:spPr>
          <a:xfrm>
            <a:off x="532335" y="4193754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曹刿问战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04CBDBE9-FE21-45E9-92DA-4251885A6215}"/>
              </a:ext>
            </a:extLst>
          </p:cNvPr>
          <p:cNvSpPr txBox="1"/>
          <p:nvPr/>
        </p:nvSpPr>
        <p:spPr>
          <a:xfrm>
            <a:off x="1683905" y="4193754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政治远见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27D62BBD-E137-4A26-BBE3-1B90AFEBA676}"/>
              </a:ext>
            </a:extLst>
          </p:cNvPr>
          <p:cNvSpPr txBox="1"/>
          <p:nvPr/>
        </p:nvSpPr>
        <p:spPr>
          <a:xfrm>
            <a:off x="532335" y="4564909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曹刿参战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B50AFAE8-0906-4B3E-B70A-DE72B1C43B1E}"/>
              </a:ext>
            </a:extLst>
          </p:cNvPr>
          <p:cNvSpPr txBox="1"/>
          <p:nvPr/>
        </p:nvSpPr>
        <p:spPr>
          <a:xfrm>
            <a:off x="1683905" y="4564909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军事才能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2E149CCB-EF05-449D-A042-89F761AC4D69}"/>
              </a:ext>
            </a:extLst>
          </p:cNvPr>
          <p:cNvSpPr txBox="1"/>
          <p:nvPr/>
        </p:nvSpPr>
        <p:spPr>
          <a:xfrm>
            <a:off x="532335" y="4936064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曹刿论战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D1A515C8-29EF-4CBE-9285-473805F1FADD}"/>
              </a:ext>
            </a:extLst>
          </p:cNvPr>
          <p:cNvSpPr txBox="1"/>
          <p:nvPr/>
        </p:nvSpPr>
        <p:spPr>
          <a:xfrm>
            <a:off x="1683905" y="4936064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谋略过人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42393DAF-4B76-4F10-9010-0B54E6A846F3}"/>
              </a:ext>
            </a:extLst>
          </p:cNvPr>
          <p:cNvCxnSpPr>
            <a:cxnSpLocks/>
          </p:cNvCxnSpPr>
          <p:nvPr/>
        </p:nvCxnSpPr>
        <p:spPr>
          <a:xfrm>
            <a:off x="646008" y="4186300"/>
            <a:ext cx="216984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2FB6F905-F32E-4626-8D4F-D95C35AC26F2}"/>
              </a:ext>
            </a:extLst>
          </p:cNvPr>
          <p:cNvCxnSpPr>
            <a:cxnSpLocks/>
          </p:cNvCxnSpPr>
          <p:nvPr/>
        </p:nvCxnSpPr>
        <p:spPr>
          <a:xfrm>
            <a:off x="646008" y="4563086"/>
            <a:ext cx="216984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8D64EF9A-8963-44B6-8571-4296013B4B28}"/>
              </a:ext>
            </a:extLst>
          </p:cNvPr>
          <p:cNvCxnSpPr>
            <a:cxnSpLocks/>
          </p:cNvCxnSpPr>
          <p:nvPr/>
        </p:nvCxnSpPr>
        <p:spPr>
          <a:xfrm>
            <a:off x="646008" y="4927172"/>
            <a:ext cx="216984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3974EFE2-0C48-458F-B7ED-BA746FB9F618}"/>
              </a:ext>
            </a:extLst>
          </p:cNvPr>
          <p:cNvCxnSpPr>
            <a:cxnSpLocks/>
          </p:cNvCxnSpPr>
          <p:nvPr/>
        </p:nvCxnSpPr>
        <p:spPr>
          <a:xfrm>
            <a:off x="646008" y="5279996"/>
            <a:ext cx="216984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矩形 154">
            <a:extLst>
              <a:ext uri="{FF2B5EF4-FFF2-40B4-BE49-F238E27FC236}">
                <a16:creationId xmlns:a16="http://schemas.microsoft.com/office/drawing/2014/main" xmlns="" id="{8F59BE9F-B8A2-4F5F-9A0A-239367EF6363}"/>
              </a:ext>
            </a:extLst>
          </p:cNvPr>
          <p:cNvSpPr/>
          <p:nvPr/>
        </p:nvSpPr>
        <p:spPr>
          <a:xfrm>
            <a:off x="6180996" y="1837786"/>
            <a:ext cx="2457743" cy="4120553"/>
          </a:xfrm>
          <a:prstGeom prst="rect">
            <a:avLst/>
          </a:prstGeom>
          <a:blipFill dpi="0" rotWithShape="1">
            <a:blip r:embed="rId11"/>
            <a:srcRect/>
            <a:tile tx="755650" ty="0" sx="100000" sy="100000" flip="none" algn="r"/>
          </a:blip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xmlns="" id="{E4C3EE00-6627-47AD-B7D0-D83E3C33BDF7}"/>
              </a:ext>
            </a:extLst>
          </p:cNvPr>
          <p:cNvSpPr/>
          <p:nvPr/>
        </p:nvSpPr>
        <p:spPr>
          <a:xfrm>
            <a:off x="6244765" y="1837786"/>
            <a:ext cx="2393973" cy="719561"/>
          </a:xfrm>
          <a:prstGeom prst="rect">
            <a:avLst/>
          </a:prstGeom>
          <a:solidFill>
            <a:srgbClr val="9A8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58584C3A-8828-4C0F-89F1-77277431A064}"/>
              </a:ext>
            </a:extLst>
          </p:cNvPr>
          <p:cNvSpPr txBox="1"/>
          <p:nvPr/>
        </p:nvSpPr>
        <p:spPr>
          <a:xfrm>
            <a:off x="5864943" y="1911468"/>
            <a:ext cx="3188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鲁庄公</a:t>
            </a:r>
            <a:endParaRPr lang="en-US" altLang="zh-CN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D6ADFDBD-D1B7-4057-8A67-6EA471656AC3}"/>
              </a:ext>
            </a:extLst>
          </p:cNvPr>
          <p:cNvSpPr txBox="1"/>
          <p:nvPr/>
        </p:nvSpPr>
        <p:spPr>
          <a:xfrm>
            <a:off x="5931376" y="2701966"/>
            <a:ext cx="3188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国君的“鄙”与“贤”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F16BE228-F6E7-4F39-ACE7-8FD259127D0E}"/>
              </a:ext>
            </a:extLst>
          </p:cNvPr>
          <p:cNvSpPr txBox="1"/>
          <p:nvPr/>
        </p:nvSpPr>
        <p:spPr>
          <a:xfrm>
            <a:off x="6474203" y="3231131"/>
            <a:ext cx="3188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评价</a:t>
            </a:r>
            <a:endParaRPr lang="en-US" altLang="zh-CN" dirty="0">
              <a:solidFill>
                <a:srgbClr val="803C2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F689F9E-09F7-447A-8546-656168BECA7D}"/>
              </a:ext>
            </a:extLst>
          </p:cNvPr>
          <p:cNvGrpSpPr/>
          <p:nvPr/>
        </p:nvGrpSpPr>
        <p:grpSpPr>
          <a:xfrm>
            <a:off x="5303330" y="3190388"/>
            <a:ext cx="3188335" cy="456136"/>
            <a:chOff x="-562774" y="3201818"/>
            <a:chExt cx="3188335" cy="456136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23CC74F3-34E8-454C-97FC-064CEC0A29FE}"/>
                </a:ext>
              </a:extLst>
            </p:cNvPr>
            <p:cNvSpPr txBox="1"/>
            <p:nvPr/>
          </p:nvSpPr>
          <p:spPr>
            <a:xfrm>
              <a:off x="-562774" y="3253798"/>
              <a:ext cx="31883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事件</a:t>
              </a:r>
              <a:endParaRPr lang="en-US" altLang="zh-CN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116" name="组合 115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  <a:extLst>
                <a:ext uri="{FF2B5EF4-FFF2-40B4-BE49-F238E27FC236}">
                  <a16:creationId xmlns:a16="http://schemas.microsoft.com/office/drawing/2014/main" xmlns="" id="{32102699-E305-4D22-B816-A515772BEC61}"/>
                </a:ext>
              </a:extLst>
            </p:cNvPr>
            <p:cNvGrpSpPr/>
            <p:nvPr/>
          </p:nvGrpSpPr>
          <p:grpSpPr>
            <a:xfrm rot="7096024">
              <a:off x="631710" y="3198039"/>
              <a:ext cx="456136" cy="463693"/>
              <a:chOff x="5395913" y="2724150"/>
              <a:chExt cx="1382046" cy="1404937"/>
            </a:xfrm>
            <a:blipFill dpi="0" rotWithShape="1">
              <a:blip r:embed="rId12"/>
              <a:srcRect/>
              <a:tile tx="0" ty="0" sx="100000" sy="100000" flip="none" algn="r"/>
            </a:blipFill>
          </p:grpSpPr>
          <p:sp>
            <p:nvSpPr>
              <p:cNvPr id="144" name="Freeform 5">
                <a:extLst>
                  <a:ext uri="{FF2B5EF4-FFF2-40B4-BE49-F238E27FC236}">
                    <a16:creationId xmlns:a16="http://schemas.microsoft.com/office/drawing/2014/main" xmlns="" id="{5D771511-8DA8-4429-9402-D4600221A8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45" name="Freeform 6">
                <a:extLst>
                  <a:ext uri="{FF2B5EF4-FFF2-40B4-BE49-F238E27FC236}">
                    <a16:creationId xmlns:a16="http://schemas.microsoft.com/office/drawing/2014/main" xmlns="" id="{B20ECB88-7852-4719-B7DE-992E4558B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46" name="Freeform 7">
                <a:extLst>
                  <a:ext uri="{FF2B5EF4-FFF2-40B4-BE49-F238E27FC236}">
                    <a16:creationId xmlns:a16="http://schemas.microsoft.com/office/drawing/2014/main" xmlns="" id="{34830B65-9EEF-4300-876C-05C5C2716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47" name="Freeform 8">
                <a:extLst>
                  <a:ext uri="{FF2B5EF4-FFF2-40B4-BE49-F238E27FC236}">
                    <a16:creationId xmlns:a16="http://schemas.microsoft.com/office/drawing/2014/main" xmlns="" id="{A2D8F230-933D-4EBA-8AF9-23A0E601B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48" name="Line 9">
                <a:extLst>
                  <a:ext uri="{FF2B5EF4-FFF2-40B4-BE49-F238E27FC236}">
                    <a16:creationId xmlns:a16="http://schemas.microsoft.com/office/drawing/2014/main" xmlns="" id="{17FB808F-ED36-4D0A-AD8B-73196E9197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49" name="Line 10">
                <a:extLst>
                  <a:ext uri="{FF2B5EF4-FFF2-40B4-BE49-F238E27FC236}">
                    <a16:creationId xmlns:a16="http://schemas.microsoft.com/office/drawing/2014/main" xmlns="" id="{8C4A0BEF-2F7A-46A9-8F43-E8F53110F8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0" name="Freeform 11">
                <a:extLst>
                  <a:ext uri="{FF2B5EF4-FFF2-40B4-BE49-F238E27FC236}">
                    <a16:creationId xmlns:a16="http://schemas.microsoft.com/office/drawing/2014/main" xmlns="" id="{995D0BC7-773E-4C1E-A1EF-F9D76AE654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1" name="Freeform 12">
                <a:extLst>
                  <a:ext uri="{FF2B5EF4-FFF2-40B4-BE49-F238E27FC236}">
                    <a16:creationId xmlns:a16="http://schemas.microsoft.com/office/drawing/2014/main" xmlns="" id="{39982B7C-3681-4D06-9C44-C3180DA1F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2" name="Freeform 13">
                <a:extLst>
                  <a:ext uri="{FF2B5EF4-FFF2-40B4-BE49-F238E27FC236}">
                    <a16:creationId xmlns:a16="http://schemas.microsoft.com/office/drawing/2014/main" xmlns="" id="{86A41346-24E2-456A-8048-E4B607B3C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3" name="Freeform 14">
                <a:extLst>
                  <a:ext uri="{FF2B5EF4-FFF2-40B4-BE49-F238E27FC236}">
                    <a16:creationId xmlns:a16="http://schemas.microsoft.com/office/drawing/2014/main" xmlns="" id="{B902A55C-CD21-4AE4-AE99-88B9113DA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4" name="Freeform 15">
                <a:extLst>
                  <a:ext uri="{FF2B5EF4-FFF2-40B4-BE49-F238E27FC236}">
                    <a16:creationId xmlns:a16="http://schemas.microsoft.com/office/drawing/2014/main" xmlns="" id="{C9328A1E-F924-41EF-ACB1-1F1765F9E6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5913" y="3018092"/>
                <a:ext cx="1382046" cy="1110995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grpSp>
        <p:nvGrpSpPr>
          <p:cNvPr id="117" name="组合 116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:a16="http://schemas.microsoft.com/office/drawing/2014/main" xmlns="" id="{FE16F3EE-5C3F-467A-9753-4A0CB816CEB7}"/>
              </a:ext>
            </a:extLst>
          </p:cNvPr>
          <p:cNvGrpSpPr/>
          <p:nvPr/>
        </p:nvGrpSpPr>
        <p:grpSpPr>
          <a:xfrm rot="7096024">
            <a:off x="7645363" y="3186609"/>
            <a:ext cx="456136" cy="463693"/>
            <a:chOff x="5395913" y="2724150"/>
            <a:chExt cx="1382046" cy="1404937"/>
          </a:xfrm>
          <a:blipFill dpi="0" rotWithShape="1">
            <a:blip r:embed="rId12"/>
            <a:srcRect/>
            <a:tile tx="0" ty="0" sx="100000" sy="100000" flip="none" algn="r"/>
          </a:blipFill>
        </p:grpSpPr>
        <p:sp>
          <p:nvSpPr>
            <p:cNvPr id="133" name="Freeform 5">
              <a:extLst>
                <a:ext uri="{FF2B5EF4-FFF2-40B4-BE49-F238E27FC236}">
                  <a16:creationId xmlns:a16="http://schemas.microsoft.com/office/drawing/2014/main" xmlns="" id="{CCB3CA90-0915-4F72-98D1-C472703A0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4" name="Freeform 6">
              <a:extLst>
                <a:ext uri="{FF2B5EF4-FFF2-40B4-BE49-F238E27FC236}">
                  <a16:creationId xmlns:a16="http://schemas.microsoft.com/office/drawing/2014/main" xmlns="" id="{B4163775-B5C6-4A54-887B-5319B95A3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5" name="Freeform 7">
              <a:extLst>
                <a:ext uri="{FF2B5EF4-FFF2-40B4-BE49-F238E27FC236}">
                  <a16:creationId xmlns:a16="http://schemas.microsoft.com/office/drawing/2014/main" xmlns="" id="{FD63799E-B31D-439C-A2C9-E3B60124A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6" name="Freeform 8">
              <a:extLst>
                <a:ext uri="{FF2B5EF4-FFF2-40B4-BE49-F238E27FC236}">
                  <a16:creationId xmlns:a16="http://schemas.microsoft.com/office/drawing/2014/main" xmlns="" id="{6E2412C6-AF4C-4598-A3C4-C91D3C15A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7" name="Line 9">
              <a:extLst>
                <a:ext uri="{FF2B5EF4-FFF2-40B4-BE49-F238E27FC236}">
                  <a16:creationId xmlns:a16="http://schemas.microsoft.com/office/drawing/2014/main" xmlns="" id="{E2ED30A9-7E2D-4CFB-BD5B-3920771105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8" name="Line 10">
              <a:extLst>
                <a:ext uri="{FF2B5EF4-FFF2-40B4-BE49-F238E27FC236}">
                  <a16:creationId xmlns:a16="http://schemas.microsoft.com/office/drawing/2014/main" xmlns="" id="{73B1C792-1CA8-4DE1-B3C0-A8AAE71B88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9" name="Freeform 11">
              <a:extLst>
                <a:ext uri="{FF2B5EF4-FFF2-40B4-BE49-F238E27FC236}">
                  <a16:creationId xmlns:a16="http://schemas.microsoft.com/office/drawing/2014/main" xmlns="" id="{43EA0AA3-F967-4021-9FC9-94684C2E17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0" name="Freeform 12">
              <a:extLst>
                <a:ext uri="{FF2B5EF4-FFF2-40B4-BE49-F238E27FC236}">
                  <a16:creationId xmlns:a16="http://schemas.microsoft.com/office/drawing/2014/main" xmlns="" id="{9853FA4F-B233-419E-8412-EBA599D2B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1" name="Freeform 13">
              <a:extLst>
                <a:ext uri="{FF2B5EF4-FFF2-40B4-BE49-F238E27FC236}">
                  <a16:creationId xmlns:a16="http://schemas.microsoft.com/office/drawing/2014/main" xmlns="" id="{3FA8406E-5B0D-4B85-AD56-84D74AA30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2" name="Freeform 14">
              <a:extLst>
                <a:ext uri="{FF2B5EF4-FFF2-40B4-BE49-F238E27FC236}">
                  <a16:creationId xmlns:a16="http://schemas.microsoft.com/office/drawing/2014/main" xmlns="" id="{9F29BBCF-C7A7-473C-9CAA-5D5E886B8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3" name="Freeform 15">
              <a:extLst>
                <a:ext uri="{FF2B5EF4-FFF2-40B4-BE49-F238E27FC236}">
                  <a16:creationId xmlns:a16="http://schemas.microsoft.com/office/drawing/2014/main" xmlns="" id="{CE558CC4-FF45-4DA4-AAD0-FB089549D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3018092"/>
              <a:ext cx="1382046" cy="1110995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BA83F589-A86C-4B92-B70F-6E836D2A4A08}"/>
              </a:ext>
            </a:extLst>
          </p:cNvPr>
          <p:cNvSpPr txBox="1"/>
          <p:nvPr/>
        </p:nvSpPr>
        <p:spPr>
          <a:xfrm>
            <a:off x="6037446" y="3815596"/>
            <a:ext cx="1600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施惠求神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37529BD3-FCB2-484D-AA7D-1736F2DB3887}"/>
              </a:ext>
            </a:extLst>
          </p:cNvPr>
          <p:cNvSpPr txBox="1"/>
          <p:nvPr/>
        </p:nvSpPr>
        <p:spPr>
          <a:xfrm>
            <a:off x="7444568" y="3815596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政治无能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4F536F2A-6FF1-4B3E-A4C2-A040C86C9864}"/>
              </a:ext>
            </a:extLst>
          </p:cNvPr>
          <p:cNvSpPr txBox="1"/>
          <p:nvPr/>
        </p:nvSpPr>
        <p:spPr>
          <a:xfrm>
            <a:off x="6248550" y="4161351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急战急攻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B8B2CE79-FE32-4A6E-9942-7214A5BDC788}"/>
              </a:ext>
            </a:extLst>
          </p:cNvPr>
          <p:cNvSpPr txBox="1"/>
          <p:nvPr/>
        </p:nvSpPr>
        <p:spPr>
          <a:xfrm>
            <a:off x="7444568" y="4161351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军事无能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1F6F19B4-924D-4541-A1ED-54893FFA5830}"/>
              </a:ext>
            </a:extLst>
          </p:cNvPr>
          <p:cNvSpPr txBox="1"/>
          <p:nvPr/>
        </p:nvSpPr>
        <p:spPr>
          <a:xfrm>
            <a:off x="6248550" y="4507106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备战见刿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F4AE96D2-ADD5-49F5-A790-2C0A9E96612C}"/>
              </a:ext>
            </a:extLst>
          </p:cNvPr>
          <p:cNvSpPr txBox="1"/>
          <p:nvPr/>
        </p:nvSpPr>
        <p:spPr>
          <a:xfrm>
            <a:off x="7444568" y="4507106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虚心贤明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7FB31BCB-9828-4A40-B7C2-5FB27AAFCDBD}"/>
              </a:ext>
            </a:extLst>
          </p:cNvPr>
          <p:cNvSpPr txBox="1"/>
          <p:nvPr/>
        </p:nvSpPr>
        <p:spPr>
          <a:xfrm>
            <a:off x="6248550" y="4852861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作战用刿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92867B63-9B48-4E74-8A6D-4E781A2FBED5}"/>
              </a:ext>
            </a:extLst>
          </p:cNvPr>
          <p:cNvSpPr txBox="1"/>
          <p:nvPr/>
        </p:nvSpPr>
        <p:spPr>
          <a:xfrm>
            <a:off x="7444568" y="4852861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任人唯贤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xmlns="" id="{7D00D035-F63A-4317-BC29-2B82EDC3B12C}"/>
              </a:ext>
            </a:extLst>
          </p:cNvPr>
          <p:cNvCxnSpPr>
            <a:cxnSpLocks/>
          </p:cNvCxnSpPr>
          <p:nvPr/>
        </p:nvCxnSpPr>
        <p:spPr>
          <a:xfrm>
            <a:off x="6353877" y="4153897"/>
            <a:ext cx="216984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xmlns="" id="{ABF8C863-E899-4239-B76C-9C0F1A7B1402}"/>
              </a:ext>
            </a:extLst>
          </p:cNvPr>
          <p:cNvCxnSpPr>
            <a:cxnSpLocks/>
          </p:cNvCxnSpPr>
          <p:nvPr/>
        </p:nvCxnSpPr>
        <p:spPr>
          <a:xfrm>
            <a:off x="6353877" y="4530683"/>
            <a:ext cx="216984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xmlns="" id="{D411B52B-5707-4042-911E-12BC3770F4BB}"/>
              </a:ext>
            </a:extLst>
          </p:cNvPr>
          <p:cNvCxnSpPr>
            <a:cxnSpLocks/>
          </p:cNvCxnSpPr>
          <p:nvPr/>
        </p:nvCxnSpPr>
        <p:spPr>
          <a:xfrm>
            <a:off x="6353877" y="4869369"/>
            <a:ext cx="216984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xmlns="" id="{606EBF8C-5A9F-42D8-BCF8-4C4EB85C8513}"/>
              </a:ext>
            </a:extLst>
          </p:cNvPr>
          <p:cNvCxnSpPr>
            <a:cxnSpLocks/>
          </p:cNvCxnSpPr>
          <p:nvPr/>
        </p:nvCxnSpPr>
        <p:spPr>
          <a:xfrm>
            <a:off x="6353877" y="5222193"/>
            <a:ext cx="216984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2E9EA217-008A-4EB6-887B-D8C82E2E8E64}"/>
              </a:ext>
            </a:extLst>
          </p:cNvPr>
          <p:cNvSpPr txBox="1"/>
          <p:nvPr/>
        </p:nvSpPr>
        <p:spPr>
          <a:xfrm>
            <a:off x="6248550" y="5233600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战后问刿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7E009840-A0FD-4D02-959C-78890EC9612E}"/>
              </a:ext>
            </a:extLst>
          </p:cNvPr>
          <p:cNvSpPr txBox="1"/>
          <p:nvPr/>
        </p:nvSpPr>
        <p:spPr>
          <a:xfrm>
            <a:off x="7444568" y="5233600"/>
            <a:ext cx="1190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屈尊敬贤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xmlns="" id="{EB747C2A-793D-4288-B442-4ABC4F0350E9}"/>
              </a:ext>
            </a:extLst>
          </p:cNvPr>
          <p:cNvCxnSpPr>
            <a:cxnSpLocks/>
          </p:cNvCxnSpPr>
          <p:nvPr/>
        </p:nvCxnSpPr>
        <p:spPr>
          <a:xfrm>
            <a:off x="6368391" y="5584665"/>
            <a:ext cx="216984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62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A0B86A3A-5AC3-4D1F-B3CA-5C3F2C6B6040}"/>
              </a:ext>
            </a:extLst>
          </p:cNvPr>
          <p:cNvSpPr/>
          <p:nvPr/>
        </p:nvSpPr>
        <p:spPr>
          <a:xfrm rot="5400000">
            <a:off x="4205169" y="3002243"/>
            <a:ext cx="3543856" cy="1954246"/>
          </a:xfrm>
          <a:prstGeom prst="rect">
            <a:avLst/>
          </a:prstGeom>
          <a:gradFill>
            <a:gsLst>
              <a:gs pos="100000">
                <a:schemeClr val="tx2">
                  <a:lumMod val="50000"/>
                </a:schemeClr>
              </a:gs>
              <a:gs pos="0">
                <a:schemeClr val="tx2">
                  <a:lumMod val="50000"/>
                  <a:alpha val="79000"/>
                </a:schemeClr>
              </a:gs>
            </a:gsLst>
            <a:lin ang="189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8D23FC62-B5F7-4C66-A5A8-1F2D203F0FDD}"/>
              </a:ext>
            </a:extLst>
          </p:cNvPr>
          <p:cNvSpPr/>
          <p:nvPr/>
        </p:nvSpPr>
        <p:spPr>
          <a:xfrm rot="5400000">
            <a:off x="1434761" y="3002242"/>
            <a:ext cx="3543857" cy="1954246"/>
          </a:xfrm>
          <a:prstGeom prst="rect">
            <a:avLst/>
          </a:prstGeom>
          <a:gradFill>
            <a:gsLst>
              <a:gs pos="100000">
                <a:schemeClr val="tx2">
                  <a:lumMod val="50000"/>
                </a:schemeClr>
              </a:gs>
              <a:gs pos="0">
                <a:schemeClr val="tx2">
                  <a:lumMod val="50000"/>
                  <a:alpha val="79000"/>
                </a:schemeClr>
              </a:gs>
            </a:gsLst>
            <a:lin ang="189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A5A2358-0FF4-4319-BFF3-00311C9B100E}"/>
              </a:ext>
            </a:extLst>
          </p:cNvPr>
          <p:cNvSpPr/>
          <p:nvPr/>
        </p:nvSpPr>
        <p:spPr>
          <a:xfrm rot="5400000">
            <a:off x="-33943" y="2739922"/>
            <a:ext cx="3689545" cy="25073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3A220017-C3B4-497B-94D4-5F5FB779AB8F}"/>
              </a:ext>
            </a:extLst>
          </p:cNvPr>
          <p:cNvSpPr/>
          <p:nvPr/>
        </p:nvSpPr>
        <p:spPr>
          <a:xfrm rot="5400000">
            <a:off x="2727227" y="2739922"/>
            <a:ext cx="3689545" cy="25073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010E82A-FBC4-4DF8-8268-D9372BD1DE77}"/>
              </a:ext>
            </a:extLst>
          </p:cNvPr>
          <p:cNvSpPr/>
          <p:nvPr/>
        </p:nvSpPr>
        <p:spPr>
          <a:xfrm rot="5400000">
            <a:off x="5488397" y="2739923"/>
            <a:ext cx="3689545" cy="25073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209164C-3007-4B6E-9CC5-F44D389FCCAE}"/>
              </a:ext>
            </a:extLst>
          </p:cNvPr>
          <p:cNvGrpSpPr/>
          <p:nvPr/>
        </p:nvGrpSpPr>
        <p:grpSpPr>
          <a:xfrm rot="5400000">
            <a:off x="3066154" y="4220645"/>
            <a:ext cx="250521" cy="815954"/>
            <a:chOff x="989556" y="119203"/>
            <a:chExt cx="250521" cy="81595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42F9A82A-4C9C-4B31-A831-9F65155EC7AC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2C59399F-F7A6-4F7B-99F4-D3DDEAC1C9E9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082D0A7A-0ECF-4BE0-AFCE-7B5781E211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88E1A05A-787A-40D2-AB33-715DA405594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3" name="图片 72" descr="图片包含 物体&#10;&#10;描述已自动生成">
            <a:extLst>
              <a:ext uri="{FF2B5EF4-FFF2-40B4-BE49-F238E27FC236}">
                <a16:creationId xmlns:a16="http://schemas.microsoft.com/office/drawing/2014/main" xmlns="" id="{273E6DAA-224D-4845-A3B1-897CEF657E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2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06511" y="3374439"/>
            <a:ext cx="2449719" cy="2796449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2053C22B-4787-4BDB-AD53-2EAEE3284F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27871" y="3532601"/>
            <a:ext cx="1729444" cy="210632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A8DEF3C1-B4C6-4F79-85F3-88540FA5F431}"/>
              </a:ext>
            </a:extLst>
          </p:cNvPr>
          <p:cNvSpPr/>
          <p:nvPr/>
        </p:nvSpPr>
        <p:spPr>
          <a:xfrm>
            <a:off x="804912" y="4017764"/>
            <a:ext cx="1910271" cy="964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国语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战国策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》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C737F5DA-230C-416A-B1E4-A3F24CCDB862}"/>
              </a:ext>
            </a:extLst>
          </p:cNvPr>
          <p:cNvSpPr/>
          <p:nvPr/>
        </p:nvSpPr>
        <p:spPr>
          <a:xfrm>
            <a:off x="748670" y="3388317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以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国家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为线索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2633C05-2FD2-4259-B9E0-399DF7D5A9B1}"/>
              </a:ext>
            </a:extLst>
          </p:cNvPr>
          <p:cNvSpPr txBox="1"/>
          <p:nvPr/>
        </p:nvSpPr>
        <p:spPr>
          <a:xfrm>
            <a:off x="244131" y="2741734"/>
            <a:ext cx="30608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国别体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B40821BE-2661-4E58-9F7D-86AA67045CFB}"/>
              </a:ext>
            </a:extLst>
          </p:cNvPr>
          <p:cNvSpPr/>
          <p:nvPr/>
        </p:nvSpPr>
        <p:spPr>
          <a:xfrm>
            <a:off x="3579251" y="4017764"/>
            <a:ext cx="1910271" cy="14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春秋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左传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《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资治通鉴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》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DC6B8C79-5297-47A5-8F08-C99E8DF85DD4}"/>
              </a:ext>
            </a:extLst>
          </p:cNvPr>
          <p:cNvSpPr/>
          <p:nvPr/>
        </p:nvSpPr>
        <p:spPr>
          <a:xfrm>
            <a:off x="3604651" y="3333164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以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时间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为线索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28B7609-AA62-4A1D-A12D-A11C2DBFA71B}"/>
              </a:ext>
            </a:extLst>
          </p:cNvPr>
          <p:cNvSpPr txBox="1"/>
          <p:nvPr/>
        </p:nvSpPr>
        <p:spPr>
          <a:xfrm>
            <a:off x="3016656" y="2728935"/>
            <a:ext cx="30608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编年体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0A594B52-21C7-494F-864B-525406F6FE47}"/>
              </a:ext>
            </a:extLst>
          </p:cNvPr>
          <p:cNvSpPr/>
          <p:nvPr/>
        </p:nvSpPr>
        <p:spPr>
          <a:xfrm>
            <a:off x="6462859" y="4017764"/>
            <a:ext cx="1910271" cy="50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“二十四史”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4281E3C4-E9E6-44E4-86B1-0BC759DD469E}"/>
              </a:ext>
            </a:extLst>
          </p:cNvPr>
          <p:cNvSpPr/>
          <p:nvPr/>
        </p:nvSpPr>
        <p:spPr>
          <a:xfrm>
            <a:off x="6462859" y="3333164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以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人物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为线索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816D9BD-D6D6-4559-8DCE-2F91AE9E6FE9}"/>
              </a:ext>
            </a:extLst>
          </p:cNvPr>
          <p:cNvSpPr txBox="1"/>
          <p:nvPr/>
        </p:nvSpPr>
        <p:spPr>
          <a:xfrm>
            <a:off x="5862164" y="2673329"/>
            <a:ext cx="30608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纪传体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E131F08-CFF4-4CB0-B4D6-0EE7769E68A6}"/>
              </a:ext>
            </a:extLst>
          </p:cNvPr>
          <p:cNvSpPr txBox="1"/>
          <p:nvPr/>
        </p:nvSpPr>
        <p:spPr>
          <a:xfrm>
            <a:off x="2977833" y="747130"/>
            <a:ext cx="3188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历史散文体例</a:t>
            </a:r>
            <a:endParaRPr lang="en-US" altLang="zh-CN" sz="3200" dirty="0">
              <a:solidFill>
                <a:schemeClr val="tx2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9459B2F-CF97-411B-B59E-971B1099E8D9}"/>
              </a:ext>
            </a:extLst>
          </p:cNvPr>
          <p:cNvSpPr txBox="1"/>
          <p:nvPr/>
        </p:nvSpPr>
        <p:spPr>
          <a:xfrm>
            <a:off x="1461804" y="1212968"/>
            <a:ext cx="6220392" cy="4646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</a:rPr>
              <a:t>（又称史传文）</a:t>
            </a:r>
            <a:endParaRPr lang="en-US" altLang="zh-CN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25ED28C7-DDCB-48A3-9BA2-330FADB38AE9}"/>
              </a:ext>
            </a:extLst>
          </p:cNvPr>
          <p:cNvCxnSpPr>
            <a:cxnSpLocks/>
            <a:endCxn id="48" idx="1"/>
          </p:cNvCxnSpPr>
          <p:nvPr/>
        </p:nvCxnSpPr>
        <p:spPr>
          <a:xfrm>
            <a:off x="557150" y="1039517"/>
            <a:ext cx="2420683" cy="1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8B4447BA-5F3C-43F6-80DE-80C0DF22A3F7}"/>
              </a:ext>
            </a:extLst>
          </p:cNvPr>
          <p:cNvCxnSpPr>
            <a:cxnSpLocks/>
          </p:cNvCxnSpPr>
          <p:nvPr/>
        </p:nvCxnSpPr>
        <p:spPr>
          <a:xfrm>
            <a:off x="6110043" y="984364"/>
            <a:ext cx="2420683" cy="1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7A8984CA-B5FC-4282-BE50-3F681CF0A9B7}"/>
              </a:ext>
            </a:extLst>
          </p:cNvPr>
          <p:cNvGrpSpPr/>
          <p:nvPr/>
        </p:nvGrpSpPr>
        <p:grpSpPr>
          <a:xfrm rot="5400000">
            <a:off x="3066154" y="2850791"/>
            <a:ext cx="250521" cy="815954"/>
            <a:chOff x="989556" y="119203"/>
            <a:chExt cx="250521" cy="815954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05961F08-E30D-4CFB-A3E0-06373D692A1B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7FB5A641-9145-4A3D-8DB3-6D162ABC968E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FAA65D19-90A3-4FE9-9903-69E2B09EF6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5016A458-847D-4FCC-B320-EC60C9794E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FF631F4-F845-4F67-A32C-5E174DC51135}"/>
              </a:ext>
            </a:extLst>
          </p:cNvPr>
          <p:cNvGrpSpPr/>
          <p:nvPr/>
        </p:nvGrpSpPr>
        <p:grpSpPr>
          <a:xfrm rot="5400000">
            <a:off x="5829511" y="2850792"/>
            <a:ext cx="250521" cy="815954"/>
            <a:chOff x="989556" y="119203"/>
            <a:chExt cx="250521" cy="815954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1C04C4A3-2D3B-4F4F-9334-37C889CCBE94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91D658BC-9465-4AB5-950C-482CFF5D0918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FDE1EA84-8B6A-4B3F-90AA-CF6518FEA9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EC24482D-D5A2-43F9-A42E-91ECDE721C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235C8EF9-B387-4E4B-93EC-C12C5B9D706C}"/>
              </a:ext>
            </a:extLst>
          </p:cNvPr>
          <p:cNvGrpSpPr/>
          <p:nvPr/>
        </p:nvGrpSpPr>
        <p:grpSpPr>
          <a:xfrm rot="5400000">
            <a:off x="5829511" y="4202836"/>
            <a:ext cx="250521" cy="815954"/>
            <a:chOff x="989556" y="119203"/>
            <a:chExt cx="250521" cy="815954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F381D460-2B6C-41C6-ADCA-B3CFAA0669BC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F3C49007-2906-446C-AA84-E19BC9565DA0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BA7D1EDE-E553-4415-B710-F18F1BD9E0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769B3632-7D11-4069-AAC9-233D375C38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" name="图片 74" descr="图片包含 金属器皿, 链&#10;&#10;描述已自动生成">
            <a:extLst>
              <a:ext uri="{FF2B5EF4-FFF2-40B4-BE49-F238E27FC236}">
                <a16:creationId xmlns:a16="http://schemas.microsoft.com/office/drawing/2014/main" xmlns="" id="{54635A96-9F2E-4A91-AE5D-35BC1EE8E8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37" y="3821015"/>
            <a:ext cx="2292915" cy="179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3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234829C-601E-4746-A7C4-1E61B8166092}"/>
              </a:ext>
            </a:extLst>
          </p:cNvPr>
          <p:cNvSpPr/>
          <p:nvPr/>
        </p:nvSpPr>
        <p:spPr>
          <a:xfrm rot="5400000">
            <a:off x="2861065" y="3077784"/>
            <a:ext cx="3457406" cy="234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4898E46-8253-4088-838E-614CD3751F6E}"/>
              </a:ext>
            </a:extLst>
          </p:cNvPr>
          <p:cNvSpPr/>
          <p:nvPr/>
        </p:nvSpPr>
        <p:spPr>
          <a:xfrm rot="5400000">
            <a:off x="4289750" y="942018"/>
            <a:ext cx="584775" cy="2349600"/>
          </a:xfrm>
          <a:prstGeom prst="rect">
            <a:avLst/>
          </a:prstGeom>
          <a:gradFill>
            <a:gsLst>
              <a:gs pos="100000">
                <a:schemeClr val="accent2">
                  <a:lumMod val="50000"/>
                  <a:alpha val="86000"/>
                </a:schemeClr>
              </a:gs>
              <a:gs pos="0">
                <a:schemeClr val="accent2">
                  <a:lumMod val="50000"/>
                  <a:alpha val="70000"/>
                </a:schemeClr>
              </a:gs>
            </a:gsLst>
            <a:lin ang="189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19429ED3-285F-44EA-AD81-B244A8CD9E5F}"/>
              </a:ext>
            </a:extLst>
          </p:cNvPr>
          <p:cNvGrpSpPr/>
          <p:nvPr/>
        </p:nvGrpSpPr>
        <p:grpSpPr>
          <a:xfrm>
            <a:off x="3704129" y="2085693"/>
            <a:ext cx="250521" cy="815954"/>
            <a:chOff x="989556" y="119203"/>
            <a:chExt cx="250521" cy="815954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2CBFAAE9-AE02-40F2-9DA1-C8C4C68B4BCD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45A00541-32D2-4E93-831C-D0164C709B8E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3AE906A9-17F9-4DD8-B580-0C8182122E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80B023B7-10FB-4D96-A277-8975690A0D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3745FBB8-B319-468A-8E1C-3DE2D9674D7C}"/>
              </a:ext>
            </a:extLst>
          </p:cNvPr>
          <p:cNvGrpSpPr/>
          <p:nvPr/>
        </p:nvGrpSpPr>
        <p:grpSpPr>
          <a:xfrm>
            <a:off x="5218462" y="2085693"/>
            <a:ext cx="250521" cy="815954"/>
            <a:chOff x="989556" y="119203"/>
            <a:chExt cx="250521" cy="815954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1538935D-3750-4D5A-B0D7-4F2ADB89A2F5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F80D9F45-31B6-45C3-BA55-E9FCF849AA32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FC8E565E-FC9C-4E52-901B-A5047518C7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9DF819C6-37D3-40DF-A4DD-B13A6136BE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B6784ECD-DF70-4120-AA65-79132EB7FB80}"/>
              </a:ext>
            </a:extLst>
          </p:cNvPr>
          <p:cNvSpPr/>
          <p:nvPr/>
        </p:nvSpPr>
        <p:spPr>
          <a:xfrm rot="5400000">
            <a:off x="436893" y="3146042"/>
            <a:ext cx="2875648" cy="19542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48E168E1-98CE-4905-A7CF-5657CFBB32A3}"/>
              </a:ext>
            </a:extLst>
          </p:cNvPr>
          <p:cNvSpPr/>
          <p:nvPr/>
        </p:nvSpPr>
        <p:spPr>
          <a:xfrm rot="5400000">
            <a:off x="1625181" y="1369650"/>
            <a:ext cx="486378" cy="1954246"/>
          </a:xfrm>
          <a:prstGeom prst="rect">
            <a:avLst/>
          </a:prstGeom>
          <a:gradFill>
            <a:gsLst>
              <a:gs pos="100000">
                <a:schemeClr val="tx2">
                  <a:lumMod val="50000"/>
                </a:schemeClr>
              </a:gs>
              <a:gs pos="0">
                <a:schemeClr val="tx2">
                  <a:lumMod val="50000"/>
                  <a:alpha val="79000"/>
                </a:schemeClr>
              </a:gs>
            </a:gsLst>
            <a:lin ang="189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00" name="Picture 2">
            <a:extLst>
              <a:ext uri="{FF2B5EF4-FFF2-40B4-BE49-F238E27FC236}">
                <a16:creationId xmlns:a16="http://schemas.microsoft.com/office/drawing/2014/main" xmlns="" id="{9F2C0DA8-B5D6-4B4C-B562-7212EE99D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2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004" y="2769535"/>
            <a:ext cx="1852285" cy="2703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A563298B-39C5-42A8-9317-8FE0542F2766}"/>
              </a:ext>
            </a:extLst>
          </p:cNvPr>
          <p:cNvGrpSpPr/>
          <p:nvPr/>
        </p:nvGrpSpPr>
        <p:grpSpPr>
          <a:xfrm>
            <a:off x="1109211" y="2320885"/>
            <a:ext cx="208367" cy="678658"/>
            <a:chOff x="989556" y="119203"/>
            <a:chExt cx="250521" cy="815954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44223CE1-AF54-4CE6-8235-ACEBD1841D6D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728BD2A5-6578-4E56-9E95-0DD03474BB9C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7B753763-6FE3-4411-AA7A-3338E855FD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53E5F582-1556-4801-BBD5-8311B0A328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0FC7C810-F7E0-462F-BE8E-FFF7DE85F802}"/>
              </a:ext>
            </a:extLst>
          </p:cNvPr>
          <p:cNvGrpSpPr/>
          <p:nvPr/>
        </p:nvGrpSpPr>
        <p:grpSpPr>
          <a:xfrm>
            <a:off x="2429094" y="2320885"/>
            <a:ext cx="208367" cy="678658"/>
            <a:chOff x="989556" y="119203"/>
            <a:chExt cx="250521" cy="815954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0D6CF2BC-964A-4D44-BF8E-96F34C34D770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89C4F4F2-1885-4446-B258-BFC98253E610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356F9523-29C9-4561-9CB0-3A8C3E22BA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CAC49D9F-EB52-40DA-80ED-9A2F6FC983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3E32A22D-8CBA-4596-AE73-2804D66A9A19}"/>
              </a:ext>
            </a:extLst>
          </p:cNvPr>
          <p:cNvSpPr/>
          <p:nvPr/>
        </p:nvSpPr>
        <p:spPr>
          <a:xfrm rot="5400000">
            <a:off x="5812288" y="3146042"/>
            <a:ext cx="2875648" cy="19542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B1722FAC-9480-4926-A081-15C1312BB8DD}"/>
              </a:ext>
            </a:extLst>
          </p:cNvPr>
          <p:cNvSpPr/>
          <p:nvPr/>
        </p:nvSpPr>
        <p:spPr>
          <a:xfrm rot="5400000">
            <a:off x="7000576" y="1369650"/>
            <a:ext cx="486378" cy="1954246"/>
          </a:xfrm>
          <a:prstGeom prst="rect">
            <a:avLst/>
          </a:prstGeom>
          <a:gradFill>
            <a:gsLst>
              <a:gs pos="100000">
                <a:schemeClr val="tx2">
                  <a:lumMod val="50000"/>
                </a:schemeClr>
              </a:gs>
              <a:gs pos="0">
                <a:schemeClr val="tx2">
                  <a:lumMod val="50000"/>
                  <a:alpha val="79000"/>
                </a:schemeClr>
              </a:gs>
            </a:gsLst>
            <a:lin ang="189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5A72800A-4DF3-4674-BF36-79193891EEAF}"/>
              </a:ext>
            </a:extLst>
          </p:cNvPr>
          <p:cNvGrpSpPr/>
          <p:nvPr/>
        </p:nvGrpSpPr>
        <p:grpSpPr>
          <a:xfrm>
            <a:off x="6499120" y="2320885"/>
            <a:ext cx="208367" cy="678658"/>
            <a:chOff x="989556" y="119203"/>
            <a:chExt cx="250521" cy="815954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B067A6EA-883C-4813-BD82-40CBED4D5A92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76B33C33-F2C5-41C5-A493-0E8DB122A5D3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D08E76C2-448F-4FDD-ADCB-F0A0A72914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CEC1DACB-5BCB-4201-8FD9-BB4E651C4E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F15147E6-092D-4EC0-953A-0DC1CA649C8B}"/>
              </a:ext>
            </a:extLst>
          </p:cNvPr>
          <p:cNvGrpSpPr/>
          <p:nvPr/>
        </p:nvGrpSpPr>
        <p:grpSpPr>
          <a:xfrm>
            <a:off x="7819003" y="2320885"/>
            <a:ext cx="208367" cy="678658"/>
            <a:chOff x="989556" y="119203"/>
            <a:chExt cx="250521" cy="815954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194CBA31-04E5-4884-A939-B02D7182E6E7}"/>
                </a:ext>
              </a:extLst>
            </p:cNvPr>
            <p:cNvSpPr/>
            <p:nvPr/>
          </p:nvSpPr>
          <p:spPr>
            <a:xfrm>
              <a:off x="989556" y="684636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54C149F9-5830-4671-9F45-04CAD1A16861}"/>
                </a:ext>
              </a:extLst>
            </p:cNvPr>
            <p:cNvSpPr/>
            <p:nvPr/>
          </p:nvSpPr>
          <p:spPr>
            <a:xfrm>
              <a:off x="989556" y="119203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6D884CF2-E853-46AF-A4BE-FA7AF009FA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9764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55DA429E-E529-4A41-A5BD-BF4C4E3CAE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868" y="266724"/>
              <a:ext cx="0" cy="57600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D6BD0DC-5BCC-4182-8769-757261A735C3}"/>
              </a:ext>
            </a:extLst>
          </p:cNvPr>
          <p:cNvSpPr/>
          <p:nvPr/>
        </p:nvSpPr>
        <p:spPr>
          <a:xfrm>
            <a:off x="920998" y="3817251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作者：公羊高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728004E6-C591-4607-9D0E-1EB6720BA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2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7"/>
          <a:stretch/>
        </p:blipFill>
        <p:spPr bwMode="auto">
          <a:xfrm>
            <a:off x="6342404" y="2758383"/>
            <a:ext cx="1826371" cy="275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8F6F313-C6B1-4354-B64F-E305AC8300E4}"/>
              </a:ext>
            </a:extLst>
          </p:cNvPr>
          <p:cNvSpPr txBox="1"/>
          <p:nvPr/>
        </p:nvSpPr>
        <p:spPr>
          <a:xfrm>
            <a:off x="319152" y="3273823"/>
            <a:ext cx="3060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600" dirty="0">
                <a:solidFill>
                  <a:schemeClr val="tx2">
                    <a:lumMod val="50000"/>
                  </a:schemeClr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公羊传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6B1F37C-F21C-42FF-9E2F-B763DA6BE34B}"/>
              </a:ext>
            </a:extLst>
          </p:cNvPr>
          <p:cNvSpPr/>
          <p:nvPr/>
        </p:nvSpPr>
        <p:spPr>
          <a:xfrm>
            <a:off x="6362749" y="3791516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作者：谷梁赤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101" name="Picture 4">
            <a:extLst>
              <a:ext uri="{FF2B5EF4-FFF2-40B4-BE49-F238E27FC236}">
                <a16:creationId xmlns:a16="http://schemas.microsoft.com/office/drawing/2014/main" xmlns="" id="{F2A7C85E-C592-49EE-8466-16121580B6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 amt="2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7" t="5298" r="8289"/>
          <a:stretch/>
        </p:blipFill>
        <p:spPr bwMode="auto">
          <a:xfrm>
            <a:off x="3498314" y="2607584"/>
            <a:ext cx="2193094" cy="329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366E475-E745-46DB-9729-401162FCA9D5}"/>
              </a:ext>
            </a:extLst>
          </p:cNvPr>
          <p:cNvSpPr txBox="1"/>
          <p:nvPr/>
        </p:nvSpPr>
        <p:spPr>
          <a:xfrm>
            <a:off x="5774754" y="3269194"/>
            <a:ext cx="3060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600" dirty="0">
                <a:solidFill>
                  <a:schemeClr val="tx2">
                    <a:lumMod val="50000"/>
                  </a:schemeClr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谷梁传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D8D355E-181D-4725-9608-C3AED39E71D1}"/>
              </a:ext>
            </a:extLst>
          </p:cNvPr>
          <p:cNvSpPr/>
          <p:nvPr/>
        </p:nvSpPr>
        <p:spPr>
          <a:xfrm>
            <a:off x="3611887" y="3881685"/>
            <a:ext cx="1910271" cy="50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作者：左丘明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CD70B01-8AB7-40AB-9453-D1A32A24E7DD}"/>
              </a:ext>
            </a:extLst>
          </p:cNvPr>
          <p:cNvSpPr txBox="1"/>
          <p:nvPr/>
        </p:nvSpPr>
        <p:spPr>
          <a:xfrm>
            <a:off x="3054734" y="3061939"/>
            <a:ext cx="30608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5400" dirty="0">
                <a:solidFill>
                  <a:schemeClr val="accent2">
                    <a:lumMod val="50000"/>
                    <a:alpha val="83000"/>
                  </a:schemeClr>
                </a:soli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左传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780C0D5-F913-4FB7-867A-F245E0AEBBC2}"/>
              </a:ext>
            </a:extLst>
          </p:cNvPr>
          <p:cNvSpPr txBox="1"/>
          <p:nvPr/>
        </p:nvSpPr>
        <p:spPr>
          <a:xfrm>
            <a:off x="2977833" y="590377"/>
            <a:ext cx="3188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春秋三传</a:t>
            </a:r>
            <a:endParaRPr lang="en-US" altLang="zh-CN" sz="3200" dirty="0">
              <a:solidFill>
                <a:schemeClr val="tx2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FBB58608-5340-42AE-BA62-DCB0888853BF}"/>
              </a:ext>
            </a:extLst>
          </p:cNvPr>
          <p:cNvCxnSpPr>
            <a:cxnSpLocks/>
            <a:endCxn id="21" idx="1"/>
          </p:cNvCxnSpPr>
          <p:nvPr/>
        </p:nvCxnSpPr>
        <p:spPr>
          <a:xfrm>
            <a:off x="557150" y="882764"/>
            <a:ext cx="2420683" cy="1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61557EC3-F387-4B7A-8273-5BC6A203CA5E}"/>
              </a:ext>
            </a:extLst>
          </p:cNvPr>
          <p:cNvCxnSpPr>
            <a:cxnSpLocks/>
          </p:cNvCxnSpPr>
          <p:nvPr/>
        </p:nvCxnSpPr>
        <p:spPr>
          <a:xfrm>
            <a:off x="6110043" y="882764"/>
            <a:ext cx="2420683" cy="1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Picture 2">
            <a:extLst>
              <a:ext uri="{FF2B5EF4-FFF2-40B4-BE49-F238E27FC236}">
                <a16:creationId xmlns:a16="http://schemas.microsoft.com/office/drawing/2014/main" xmlns="" id="{A64D59E3-5417-4431-9F03-9C3F281E8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" b="92623" l="10000" r="90000">
                        <a14:foregroundMark x1="57257" y1="2023" x2="60497" y2="1623"/>
                        <a14:foregroundMark x1="22222" y1="6352" x2="46358" y2="3370"/>
                        <a14:foregroundMark x1="66864" y1="3650" x2="85778" y2="36066"/>
                        <a14:foregroundMark x1="85778" y1="36066" x2="85333" y2="78279"/>
                        <a14:foregroundMark x1="85333" y1="78279" x2="42222" y2="81762"/>
                        <a14:foregroundMark x1="42222" y1="81762" x2="19778" y2="46721"/>
                        <a14:foregroundMark x1="19778" y1="46721" x2="18667" y2="39139"/>
                        <a14:foregroundMark x1="12222" y1="30738" x2="12222" y2="30738"/>
                        <a14:foregroundMark x1="12222" y1="42008" x2="12222" y2="42008"/>
                        <a14:foregroundMark x1="12222" y1="37705" x2="12222" y2="37705"/>
                        <a14:foregroundMark x1="11556" y1="34631" x2="11556" y2="34631"/>
                        <a14:foregroundMark x1="11778" y1="28484" x2="11778" y2="28484"/>
                        <a14:foregroundMark x1="11556" y1="25615" x2="11556" y2="25615"/>
                        <a14:foregroundMark x1="11556" y1="23975" x2="11556" y2="23975"/>
                        <a14:foregroundMark x1="82000" y1="88525" x2="82000" y2="88525"/>
                        <a14:foregroundMark x1="63333" y1="89549" x2="63333" y2="89549"/>
                        <a14:foregroundMark x1="41778" y1="88525" x2="68667" y2="85656"/>
                        <a14:foregroundMark x1="78889" y1="92623" x2="78889" y2="92623"/>
                        <a14:backgroundMark x1="73333" y1="820" x2="73333" y2="820"/>
                        <a14:backgroundMark x1="79778" y1="820" x2="71556" y2="820"/>
                        <a14:backgroundMark x1="69333" y1="615" x2="60889" y2="820"/>
                        <a14:backgroundMark x1="63111" y1="410" x2="59556" y2="205"/>
                        <a14:backgroundMark x1="56444" y1="820" x2="32222" y2="0"/>
                        <a14:backgroundMark x1="28889" y1="820" x2="25556" y2="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7500">
            <a:off x="556032" y="4573307"/>
            <a:ext cx="1217278" cy="132007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>
            <a:extLst>
              <a:ext uri="{FF2B5EF4-FFF2-40B4-BE49-F238E27FC236}">
                <a16:creationId xmlns:a16="http://schemas.microsoft.com/office/drawing/2014/main" xmlns="" id="{33F4790D-A244-428B-979D-8ACBF1857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17" b="93007" l="2400" r="91400">
                        <a14:foregroundMark x1="21200" y1="20629" x2="37800" y2="27972"/>
                        <a14:foregroundMark x1="37800" y1="27972" x2="49600" y2="19231"/>
                        <a14:foregroundMark x1="49600" y1="19231" x2="89200" y2="13986"/>
                        <a14:foregroundMark x1="89200" y1="13986" x2="89800" y2="81818"/>
                        <a14:foregroundMark x1="89800" y1="81818" x2="84000" y2="92483"/>
                        <a14:foregroundMark x1="84000" y1="92483" x2="59200" y2="92308"/>
                        <a14:foregroundMark x1="59200" y1="92308" x2="22200" y2="87063"/>
                        <a14:foregroundMark x1="22200" y1="87063" x2="15000" y2="78322"/>
                        <a14:foregroundMark x1="15000" y1="78322" x2="9400" y2="32517"/>
                        <a14:foregroundMark x1="9400" y1="32517" x2="14000" y2="20979"/>
                        <a14:foregroundMark x1="14000" y1="20979" x2="60000" y2="13986"/>
                        <a14:foregroundMark x1="60000" y1="13986" x2="60600" y2="14510"/>
                        <a14:foregroundMark x1="65600" y1="9615" x2="2400" y2="13287"/>
                        <a14:foregroundMark x1="86000" y1="9615" x2="65400" y2="9615"/>
                        <a14:foregroundMark x1="91800" y1="91259" x2="90000" y2="81818"/>
                        <a14:foregroundMark x1="5600" y1="79720" x2="13600" y2="86713"/>
                        <a14:foregroundMark x1="13600" y1="86713" x2="28400" y2="93007"/>
                        <a14:foregroundMark x1="28400" y1="93007" x2="32000" y2="93007"/>
                        <a14:foregroundMark x1="67600" y1="7517" x2="50800" y2="8042"/>
                        <a14:foregroundMark x1="11200" y1="8392" x2="5200" y2="15559"/>
                        <a14:foregroundMark x1="5200" y1="15559" x2="6200" y2="33392"/>
                        <a14:foregroundMark x1="3600" y1="55070" x2="3600" y2="51573"/>
                        <a14:foregroundMark x1="3200" y1="39685" x2="3200" y2="35664"/>
                        <a14:foregroundMark x1="4000" y1="31469" x2="4400" y2="15210"/>
                        <a14:foregroundMark x1="4000" y1="48077" x2="3200" y2="14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481" y="4675588"/>
            <a:ext cx="1393839" cy="159455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>
            <a:extLst>
              <a:ext uri="{FF2B5EF4-FFF2-40B4-BE49-F238E27FC236}">
                <a16:creationId xmlns:a16="http://schemas.microsoft.com/office/drawing/2014/main" xmlns="" id="{8E003FF7-100B-4129-B403-445142FD9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0" b="90000" l="5875" r="90000">
                        <a14:foregroundMark x1="33750" y1="84600" x2="58250" y2="83700"/>
                        <a14:foregroundMark x1="58250" y1="83700" x2="86750" y2="84600"/>
                        <a14:foregroundMark x1="87000" y1="12000" x2="84750" y2="78900"/>
                        <a14:foregroundMark x1="84750" y1="78900" x2="84750" y2="78900"/>
                        <a14:foregroundMark x1="16875" y1="60700" x2="15000" y2="17200"/>
                        <a14:foregroundMark x1="45875" y1="13000" x2="61375" y2="13000"/>
                        <a14:foregroundMark x1="11125" y1="8000" x2="26250" y2="7800"/>
                        <a14:foregroundMark x1="26250" y1="7800" x2="86250" y2="9100"/>
                        <a14:foregroundMark x1="86750" y1="5800" x2="26000" y2="6700"/>
                        <a14:foregroundMark x1="26000" y1="6700" x2="18000" y2="9800"/>
                        <a14:foregroundMark x1="18000" y1="9800" x2="14250" y2="16400"/>
                        <a14:foregroundMark x1="14250" y1="16400" x2="14250" y2="16400"/>
                        <a14:foregroundMark x1="15625" y1="59400" x2="17375" y2="71700"/>
                        <a14:foregroundMark x1="87875" y1="85800" x2="87875" y2="86700"/>
                        <a14:foregroundMark x1="88250" y1="5000" x2="88250" y2="5000"/>
                        <a14:foregroundMark x1="16000" y1="5600" x2="16000" y2="5600"/>
                        <a14:foregroundMark x1="7000" y1="17800" x2="7000" y2="17800"/>
                        <a14:foregroundMark x1="8625" y1="55800" x2="8625" y2="55800"/>
                        <a14:foregroundMark x1="5875" y1="44200" x2="5875" y2="44200"/>
                        <a14:foregroundMark x1="6250" y1="30600" x2="6250" y2="30600"/>
                        <a14:foregroundMark x1="6625" y1="26700" x2="8000" y2="44700"/>
                        <a14:foregroundMark x1="89875" y1="23600" x2="87500" y2="4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7006">
            <a:off x="7376173" y="4631398"/>
            <a:ext cx="1088340" cy="136042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592ED6ED-44EB-4CAC-BAD5-C4BD9015C644}"/>
              </a:ext>
            </a:extLst>
          </p:cNvPr>
          <p:cNvSpPr/>
          <p:nvPr/>
        </p:nvSpPr>
        <p:spPr>
          <a:xfrm>
            <a:off x="3611887" y="1843219"/>
            <a:ext cx="1910271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成就最高</a:t>
            </a:r>
            <a:endParaRPr lang="en-US" altLang="zh-CN" sz="20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F8559EAA-C8F2-4234-8927-F76DE4636EF8}"/>
              </a:ext>
            </a:extLst>
          </p:cNvPr>
          <p:cNvSpPr txBox="1"/>
          <p:nvPr/>
        </p:nvSpPr>
        <p:spPr>
          <a:xfrm>
            <a:off x="1461804" y="1043518"/>
            <a:ext cx="6220392" cy="4646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</a:rPr>
              <a:t>研读春秋，必读三传</a:t>
            </a:r>
            <a:endParaRPr lang="en-US" altLang="zh-CN" sz="1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4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C7B2C190-D064-4EAD-A07F-2F37FEF8E32E}"/>
              </a:ext>
            </a:extLst>
          </p:cNvPr>
          <p:cNvSpPr/>
          <p:nvPr/>
        </p:nvSpPr>
        <p:spPr>
          <a:xfrm rot="5400000">
            <a:off x="2572849" y="2657834"/>
            <a:ext cx="3896701" cy="2850586"/>
          </a:xfrm>
          <a:prstGeom prst="rect">
            <a:avLst/>
          </a:prstGeom>
          <a:gradFill>
            <a:gsLst>
              <a:gs pos="100000">
                <a:schemeClr val="tx2">
                  <a:lumMod val="50000"/>
                </a:schemeClr>
              </a:gs>
              <a:gs pos="0">
                <a:schemeClr val="tx2">
                  <a:lumMod val="50000"/>
                  <a:alpha val="79000"/>
                </a:schemeClr>
              </a:gs>
            </a:gsLst>
            <a:lin ang="189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81" name="矩形 180">
            <a:extLst>
              <a:ext uri="{FF2B5EF4-FFF2-40B4-BE49-F238E27FC236}">
                <a16:creationId xmlns:a16="http://schemas.microsoft.com/office/drawing/2014/main" xmlns="" id="{5191AE08-3865-4224-B8E8-4E0884A55335}"/>
              </a:ext>
            </a:extLst>
          </p:cNvPr>
          <p:cNvSpPr/>
          <p:nvPr/>
        </p:nvSpPr>
        <p:spPr>
          <a:xfrm rot="5400000">
            <a:off x="4394256" y="2539527"/>
            <a:ext cx="4325246" cy="31246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E131F08-CFF4-4CB0-B4D6-0EE7769E68A6}"/>
              </a:ext>
            </a:extLst>
          </p:cNvPr>
          <p:cNvSpPr txBox="1"/>
          <p:nvPr/>
        </p:nvSpPr>
        <p:spPr>
          <a:xfrm>
            <a:off x="2977833" y="577680"/>
            <a:ext cx="3188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人物形象分析</a:t>
            </a:r>
            <a:endParaRPr lang="en-US" altLang="zh-CN" sz="3200" dirty="0">
              <a:solidFill>
                <a:schemeClr val="tx2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9459B2F-CF97-411B-B59E-971B1099E8D9}"/>
              </a:ext>
            </a:extLst>
          </p:cNvPr>
          <p:cNvSpPr txBox="1"/>
          <p:nvPr/>
        </p:nvSpPr>
        <p:spPr>
          <a:xfrm>
            <a:off x="1461804" y="1043518"/>
            <a:ext cx="6220392" cy="4646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</a:rPr>
              <a:t>曹刿</a:t>
            </a:r>
            <a:r>
              <a:rPr lang="en-US" altLang="zh-CN" sz="1800" dirty="0">
                <a:solidFill>
                  <a:schemeClr val="tx2">
                    <a:lumMod val="50000"/>
                  </a:schemeClr>
                </a:solidFill>
              </a:rPr>
              <a:t>-</a:t>
            </a:r>
            <a:r>
              <a:rPr lang="zh-CN" altLang="en-US" sz="1800" dirty="0">
                <a:solidFill>
                  <a:schemeClr val="tx2">
                    <a:lumMod val="50000"/>
                  </a:schemeClr>
                </a:solidFill>
              </a:rPr>
              <a:t>鲁庄公</a:t>
            </a:r>
            <a:endParaRPr lang="en-US" altLang="zh-CN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25ED28C7-DDCB-48A3-9BA2-330FADB38AE9}"/>
              </a:ext>
            </a:extLst>
          </p:cNvPr>
          <p:cNvCxnSpPr>
            <a:cxnSpLocks/>
            <a:endCxn id="48" idx="1"/>
          </p:cNvCxnSpPr>
          <p:nvPr/>
        </p:nvCxnSpPr>
        <p:spPr>
          <a:xfrm>
            <a:off x="557150" y="870067"/>
            <a:ext cx="2420683" cy="1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8B4447BA-5F3C-43F6-80DE-80C0DF22A3F7}"/>
              </a:ext>
            </a:extLst>
          </p:cNvPr>
          <p:cNvCxnSpPr>
            <a:cxnSpLocks/>
          </p:cNvCxnSpPr>
          <p:nvPr/>
        </p:nvCxnSpPr>
        <p:spPr>
          <a:xfrm>
            <a:off x="6110043" y="870067"/>
            <a:ext cx="2420683" cy="1"/>
          </a:xfrm>
          <a:prstGeom prst="line">
            <a:avLst/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F7D964DA-1CF1-4E20-9053-221B8247EE69}"/>
              </a:ext>
            </a:extLst>
          </p:cNvPr>
          <p:cNvSpPr/>
          <p:nvPr/>
        </p:nvSpPr>
        <p:spPr>
          <a:xfrm rot="5400000">
            <a:off x="446194" y="2559823"/>
            <a:ext cx="4325247" cy="30840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3" name="图片 12" descr="图片包含 人员, 服装, 领带, 戴着&#10;&#10;描述已自动生成">
            <a:extLst>
              <a:ext uri="{FF2B5EF4-FFF2-40B4-BE49-F238E27FC236}">
                <a16:creationId xmlns:a16="http://schemas.microsoft.com/office/drawing/2014/main" xmlns="" id="{4B3F6ABB-CED3-4C32-9377-AF1F8BB1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6" t="3669" r="14479" b="24570"/>
          <a:stretch/>
        </p:blipFill>
        <p:spPr>
          <a:xfrm>
            <a:off x="4994566" y="1846230"/>
            <a:ext cx="3124628" cy="4434090"/>
          </a:xfrm>
          <a:prstGeom prst="rect">
            <a:avLst/>
          </a:prstGeom>
        </p:spPr>
      </p:pic>
      <p:pic>
        <p:nvPicPr>
          <p:cNvPr id="15" name="图片 14" descr="图片包含 人员, 男士, 掌握, 服装&#10;&#10;描述已自动生成">
            <a:extLst>
              <a:ext uri="{FF2B5EF4-FFF2-40B4-BE49-F238E27FC236}">
                <a16:creationId xmlns:a16="http://schemas.microsoft.com/office/drawing/2014/main" xmlns="" id="{B98760B4-50FF-40C9-ABDC-6C0E1F296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8" t="-3167" r="18175" b="21342"/>
          <a:stretch/>
        </p:blipFill>
        <p:spPr>
          <a:xfrm flipH="1">
            <a:off x="372406" y="1968244"/>
            <a:ext cx="3740523" cy="4290429"/>
          </a:xfrm>
          <a:prstGeom prst="rect">
            <a:avLst/>
          </a:prstGeom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6B8E6439-2586-4B10-862C-82E32E213628}"/>
              </a:ext>
            </a:extLst>
          </p:cNvPr>
          <p:cNvGrpSpPr/>
          <p:nvPr/>
        </p:nvGrpSpPr>
        <p:grpSpPr>
          <a:xfrm rot="5400000">
            <a:off x="4420030" y="2224641"/>
            <a:ext cx="325473" cy="1590618"/>
            <a:chOff x="989556" y="-217991"/>
            <a:chExt cx="250522" cy="1224325"/>
          </a:xfrm>
        </p:grpSpPr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B7D2F882-04A2-4099-B5B2-B982D37AF21F}"/>
                </a:ext>
              </a:extLst>
            </p:cNvPr>
            <p:cNvSpPr/>
            <p:nvPr/>
          </p:nvSpPr>
          <p:spPr>
            <a:xfrm>
              <a:off x="989556" y="755813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DF1FDF37-8113-4D24-924D-8B16B62BA121}"/>
                </a:ext>
              </a:extLst>
            </p:cNvPr>
            <p:cNvSpPr/>
            <p:nvPr/>
          </p:nvSpPr>
          <p:spPr>
            <a:xfrm>
              <a:off x="989557" y="-217991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DDF0C86E-5AB7-4873-9F99-485A88F87310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08467" y="392391"/>
              <a:ext cx="949287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2B28E709-2DCD-4CFD-A655-02D53446A1A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67120" y="392391"/>
              <a:ext cx="949287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D1B1AEB-403D-482D-BCA2-8B226A8A3DC7}"/>
              </a:ext>
            </a:extLst>
          </p:cNvPr>
          <p:cNvGrpSpPr/>
          <p:nvPr/>
        </p:nvGrpSpPr>
        <p:grpSpPr>
          <a:xfrm>
            <a:off x="1350547" y="4097370"/>
            <a:ext cx="2341741" cy="1457397"/>
            <a:chOff x="1330244" y="4001132"/>
            <a:chExt cx="2341741" cy="1457397"/>
          </a:xfrm>
        </p:grpSpPr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xmlns="" id="{FCE63458-735A-48E7-BA67-F5B197173B8D}"/>
                </a:ext>
              </a:extLst>
            </p:cNvPr>
            <p:cNvSpPr txBox="1"/>
            <p:nvPr/>
          </p:nvSpPr>
          <p:spPr>
            <a:xfrm>
              <a:off x="1330244" y="400113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曹刿请见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xmlns="" id="{F1F7E23B-B89B-4A31-A648-E212FBE87235}"/>
                </a:ext>
              </a:extLst>
            </p:cNvPr>
            <p:cNvSpPr txBox="1"/>
            <p:nvPr/>
          </p:nvSpPr>
          <p:spPr>
            <a:xfrm>
              <a:off x="2481814" y="400113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爱国热情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xmlns="" id="{5B6F5C84-4970-445D-9765-ED0DBE71141B}"/>
                </a:ext>
              </a:extLst>
            </p:cNvPr>
            <p:cNvSpPr txBox="1"/>
            <p:nvPr/>
          </p:nvSpPr>
          <p:spPr>
            <a:xfrm>
              <a:off x="1330244" y="434688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曹刿问战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xmlns="" id="{A06A5114-ADB6-4E76-A297-302617E92F87}"/>
                </a:ext>
              </a:extLst>
            </p:cNvPr>
            <p:cNvSpPr txBox="1"/>
            <p:nvPr/>
          </p:nvSpPr>
          <p:spPr>
            <a:xfrm>
              <a:off x="2481814" y="434688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政治远见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xmlns="" id="{BEB04AFE-0495-4A49-BFF4-68512EC8174C}"/>
                </a:ext>
              </a:extLst>
            </p:cNvPr>
            <p:cNvSpPr txBox="1"/>
            <p:nvPr/>
          </p:nvSpPr>
          <p:spPr>
            <a:xfrm>
              <a:off x="1330244" y="471804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曹刿参战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xmlns="" id="{E7072427-1846-4685-86F1-1A14680924A7}"/>
                </a:ext>
              </a:extLst>
            </p:cNvPr>
            <p:cNvSpPr txBox="1"/>
            <p:nvPr/>
          </p:nvSpPr>
          <p:spPr>
            <a:xfrm>
              <a:off x="2481814" y="471804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军事才能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xmlns="" id="{CABFE94E-390B-40DE-A4C5-C8D28ECD0B5F}"/>
                </a:ext>
              </a:extLst>
            </p:cNvPr>
            <p:cNvSpPr txBox="1"/>
            <p:nvPr/>
          </p:nvSpPr>
          <p:spPr>
            <a:xfrm>
              <a:off x="1330244" y="508919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曹刿论战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xmlns="" id="{A4403C8B-3116-4BB1-96C4-A897F416C231}"/>
                </a:ext>
              </a:extLst>
            </p:cNvPr>
            <p:cNvSpPr txBox="1"/>
            <p:nvPr/>
          </p:nvSpPr>
          <p:spPr>
            <a:xfrm>
              <a:off x="2481814" y="508919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谋略过人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xmlns="" id="{14D0033F-048E-4DF8-BFB5-FB7781F09D21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4339433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xmlns="" id="{FAF2F8A9-7966-48D9-95C8-D5B0361409A8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4716219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xmlns="" id="{B221F944-4E7F-4A75-ACE2-80A89C367F8D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5080305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xmlns="" id="{6D58FF06-EEDD-4B26-9BFA-7303EC60D883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5433129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2286981-71AD-4A56-AEDE-C1040DBA3E9C}"/>
              </a:ext>
            </a:extLst>
          </p:cNvPr>
          <p:cNvGrpSpPr/>
          <p:nvPr/>
        </p:nvGrpSpPr>
        <p:grpSpPr>
          <a:xfrm>
            <a:off x="5273997" y="4099181"/>
            <a:ext cx="2582779" cy="1787336"/>
            <a:chOff x="5339311" y="3983065"/>
            <a:chExt cx="2582779" cy="1787336"/>
          </a:xfrm>
        </p:grpSpPr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xmlns="" id="{6F17A742-0E0B-4DD2-AE26-82B03115846C}"/>
                </a:ext>
              </a:extLst>
            </p:cNvPr>
            <p:cNvSpPr txBox="1"/>
            <p:nvPr/>
          </p:nvSpPr>
          <p:spPr>
            <a:xfrm>
              <a:off x="5339311" y="3983065"/>
              <a:ext cx="1600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施惠求神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2F74DDE3-8DFB-45E3-AB0A-17651603FB15}"/>
                </a:ext>
              </a:extLst>
            </p:cNvPr>
            <p:cNvGrpSpPr/>
            <p:nvPr/>
          </p:nvGrpSpPr>
          <p:grpSpPr>
            <a:xfrm>
              <a:off x="5535901" y="3983065"/>
              <a:ext cx="2386189" cy="1787336"/>
              <a:chOff x="5550415" y="3983065"/>
              <a:chExt cx="2386189" cy="1787336"/>
            </a:xfrm>
          </p:grpSpPr>
          <p:sp>
            <p:nvSpPr>
              <p:cNvPr id="167" name="文本框 166">
                <a:extLst>
                  <a:ext uri="{FF2B5EF4-FFF2-40B4-BE49-F238E27FC236}">
                    <a16:creationId xmlns:a16="http://schemas.microsoft.com/office/drawing/2014/main" xmlns="" id="{F2A4887B-A8CD-4F71-B1AE-08CF019056FF}"/>
                  </a:ext>
                </a:extLst>
              </p:cNvPr>
              <p:cNvSpPr txBox="1"/>
              <p:nvPr/>
            </p:nvSpPr>
            <p:spPr>
              <a:xfrm>
                <a:off x="6746433" y="3983065"/>
                <a:ext cx="1190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政治无能</a:t>
                </a:r>
                <a:endParaRPr lang="en-US" altLang="zh-CN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xmlns="" id="{8E4A76C4-4F2D-40ED-B136-24B8A34CB953}"/>
                  </a:ext>
                </a:extLst>
              </p:cNvPr>
              <p:cNvSpPr txBox="1"/>
              <p:nvPr/>
            </p:nvSpPr>
            <p:spPr>
              <a:xfrm>
                <a:off x="5550415" y="4328820"/>
                <a:ext cx="1190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急战急攻</a:t>
                </a:r>
                <a:endParaRPr lang="en-US" altLang="zh-CN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xmlns="" id="{8860C688-9CBF-4FB5-B88D-EE2DBEA5595F}"/>
                  </a:ext>
                </a:extLst>
              </p:cNvPr>
              <p:cNvSpPr txBox="1"/>
              <p:nvPr/>
            </p:nvSpPr>
            <p:spPr>
              <a:xfrm>
                <a:off x="6746433" y="4328820"/>
                <a:ext cx="1190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军事无能</a:t>
                </a:r>
                <a:endParaRPr lang="en-US" altLang="zh-CN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xmlns="" id="{40240D2E-E4EA-4AC4-8EA9-B8D9A6335C76}"/>
                  </a:ext>
                </a:extLst>
              </p:cNvPr>
              <p:cNvSpPr txBox="1"/>
              <p:nvPr/>
            </p:nvSpPr>
            <p:spPr>
              <a:xfrm>
                <a:off x="5550415" y="4674575"/>
                <a:ext cx="1190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备战见刿</a:t>
                </a:r>
                <a:endParaRPr lang="en-US" altLang="zh-CN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xmlns="" id="{977AFBD6-45A9-4F48-8AA8-03C84E815750}"/>
                  </a:ext>
                </a:extLst>
              </p:cNvPr>
              <p:cNvSpPr txBox="1"/>
              <p:nvPr/>
            </p:nvSpPr>
            <p:spPr>
              <a:xfrm>
                <a:off x="6746433" y="4674575"/>
                <a:ext cx="1190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虚心贤明</a:t>
                </a:r>
                <a:endParaRPr lang="en-US" altLang="zh-CN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xmlns="" id="{6281DAD7-43BE-46D0-9FB3-A77A317BE031}"/>
                  </a:ext>
                </a:extLst>
              </p:cNvPr>
              <p:cNvSpPr txBox="1"/>
              <p:nvPr/>
            </p:nvSpPr>
            <p:spPr>
              <a:xfrm>
                <a:off x="5550415" y="5020330"/>
                <a:ext cx="1190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作战用刿</a:t>
                </a:r>
                <a:endParaRPr lang="en-US" altLang="zh-CN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xmlns="" id="{11A4BAD6-0253-4201-BC54-F66103DA0651}"/>
                  </a:ext>
                </a:extLst>
              </p:cNvPr>
              <p:cNvSpPr txBox="1"/>
              <p:nvPr/>
            </p:nvSpPr>
            <p:spPr>
              <a:xfrm>
                <a:off x="6746433" y="5020330"/>
                <a:ext cx="1190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任人唯贤</a:t>
                </a:r>
                <a:endParaRPr lang="en-US" altLang="zh-CN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xmlns="" id="{8478DA66-73B3-4C71-A449-C3A0A23197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5742" y="4321366"/>
                <a:ext cx="216984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xmlns="" id="{EC1D479D-A3F4-4A0A-BA23-BA7B3BE7EA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5742" y="4698152"/>
                <a:ext cx="216984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xmlns="" id="{34CB9B76-F56B-41E7-B000-553D5AF418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5742" y="5036838"/>
                <a:ext cx="216984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xmlns="" id="{C2568608-0176-456A-983F-5EAF7545E2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5742" y="5389662"/>
                <a:ext cx="216984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xmlns="" id="{3B9DBC13-1657-4182-BF8E-0526E89982AE}"/>
                  </a:ext>
                </a:extLst>
              </p:cNvPr>
              <p:cNvSpPr txBox="1"/>
              <p:nvPr/>
            </p:nvSpPr>
            <p:spPr>
              <a:xfrm>
                <a:off x="5550415" y="5401069"/>
                <a:ext cx="1190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战后问刿</a:t>
                </a:r>
                <a:endParaRPr lang="en-US" altLang="zh-CN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79" name="文本框 178">
                <a:extLst>
                  <a:ext uri="{FF2B5EF4-FFF2-40B4-BE49-F238E27FC236}">
                    <a16:creationId xmlns:a16="http://schemas.microsoft.com/office/drawing/2014/main" xmlns="" id="{106E39BA-7DE6-4CB9-AC9D-5BA3C9A6DB0B}"/>
                  </a:ext>
                </a:extLst>
              </p:cNvPr>
              <p:cNvSpPr txBox="1"/>
              <p:nvPr/>
            </p:nvSpPr>
            <p:spPr>
              <a:xfrm>
                <a:off x="6746433" y="5401069"/>
                <a:ext cx="11901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屈尊敬贤</a:t>
                </a:r>
                <a:endParaRPr lang="en-US" altLang="zh-CN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xmlns="" id="{F949E83F-47F2-4169-99B1-D2ACB4436C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70256" y="5752134"/>
                <a:ext cx="216984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xmlns="" id="{66ADBD9F-D8A5-499E-9E18-B77E6470D051}"/>
              </a:ext>
            </a:extLst>
          </p:cNvPr>
          <p:cNvSpPr txBox="1"/>
          <p:nvPr/>
        </p:nvSpPr>
        <p:spPr>
          <a:xfrm>
            <a:off x="1716691" y="2433893"/>
            <a:ext cx="157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曹刿</a:t>
            </a:r>
            <a:endParaRPr lang="en-US" altLang="zh-CN" sz="40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xmlns="" id="{15195AC3-5164-4A0A-9E81-48AA7CBFC72A}"/>
              </a:ext>
            </a:extLst>
          </p:cNvPr>
          <p:cNvSpPr txBox="1"/>
          <p:nvPr/>
        </p:nvSpPr>
        <p:spPr>
          <a:xfrm>
            <a:off x="5808518" y="2433893"/>
            <a:ext cx="17120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2">
                    <a:lumMod val="7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鲁庄公</a:t>
            </a:r>
            <a:endParaRPr lang="en-US" altLang="zh-CN" sz="4000" dirty="0">
              <a:solidFill>
                <a:schemeClr val="tx2">
                  <a:lumMod val="7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xmlns="" id="{2A68AF86-B5B7-4BA5-9ED1-DD70712A070E}"/>
              </a:ext>
            </a:extLst>
          </p:cNvPr>
          <p:cNvSpPr txBox="1"/>
          <p:nvPr/>
        </p:nvSpPr>
        <p:spPr>
          <a:xfrm>
            <a:off x="1460739" y="3440895"/>
            <a:ext cx="2169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军事家的“远谋”</a:t>
            </a:r>
            <a:endParaRPr lang="en-US" altLang="zh-CN" b="1" dirty="0">
              <a:solidFill>
                <a:schemeClr val="accent2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xmlns="" id="{5162B6C8-17B9-40CF-BB95-182606AFA30A}"/>
              </a:ext>
            </a:extLst>
          </p:cNvPr>
          <p:cNvSpPr txBox="1"/>
          <p:nvPr/>
        </p:nvSpPr>
        <p:spPr>
          <a:xfrm>
            <a:off x="5529077" y="3454435"/>
            <a:ext cx="2429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国君的“鄙”与“贤”</a:t>
            </a:r>
            <a:endParaRPr lang="en-US" altLang="zh-CN" b="1" dirty="0">
              <a:solidFill>
                <a:schemeClr val="accent2">
                  <a:lumMod val="50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0E0992CF-8C98-418C-BA2E-DB9D3122DB3E}"/>
              </a:ext>
            </a:extLst>
          </p:cNvPr>
          <p:cNvGrpSpPr/>
          <p:nvPr/>
        </p:nvGrpSpPr>
        <p:grpSpPr>
          <a:xfrm rot="5400000">
            <a:off x="4420030" y="4431617"/>
            <a:ext cx="325473" cy="1590618"/>
            <a:chOff x="989556" y="-217991"/>
            <a:chExt cx="250522" cy="1224325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C9F2C5CF-ED8E-44D3-8B2E-4B9E782027DE}"/>
                </a:ext>
              </a:extLst>
            </p:cNvPr>
            <p:cNvSpPr/>
            <p:nvPr/>
          </p:nvSpPr>
          <p:spPr>
            <a:xfrm>
              <a:off x="989556" y="755813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D2E0FD5C-8CFF-4301-922A-560A1411BE28}"/>
                </a:ext>
              </a:extLst>
            </p:cNvPr>
            <p:cNvSpPr/>
            <p:nvPr/>
          </p:nvSpPr>
          <p:spPr>
            <a:xfrm>
              <a:off x="989557" y="-217991"/>
              <a:ext cx="250521" cy="25052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F82187FC-3ABF-4EBA-9153-4AC48C11AC1B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08467" y="392391"/>
              <a:ext cx="949287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0E96CD19-2A84-4C43-889A-B3F1627556D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67120" y="392391"/>
              <a:ext cx="949287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784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C469453-89BF-4A57-BDAC-92FD4669C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2559"/>
          </a:xfrm>
          <a:prstGeom prst="rect">
            <a:avLst/>
          </a:prstGeom>
        </p:spPr>
      </p:pic>
      <p:pic>
        <p:nvPicPr>
          <p:cNvPr id="27" name="图片 26" descr="图片包含 家具&#10;&#10;描述已自动生成">
            <a:extLst>
              <a:ext uri="{FF2B5EF4-FFF2-40B4-BE49-F238E27FC236}">
                <a16:creationId xmlns:a16="http://schemas.microsoft.com/office/drawing/2014/main" xmlns="" id="{7707C53F-5F88-4739-9E50-F9A2ACC184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87"/>
          <a:stretch/>
        </p:blipFill>
        <p:spPr>
          <a:xfrm>
            <a:off x="38870" y="24560"/>
            <a:ext cx="9144000" cy="6857999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E7370E4-CBDE-49D6-8F49-DA8D8F8EABB4}"/>
              </a:ext>
            </a:extLst>
          </p:cNvPr>
          <p:cNvGrpSpPr/>
          <p:nvPr/>
        </p:nvGrpSpPr>
        <p:grpSpPr>
          <a:xfrm>
            <a:off x="1366503" y="1500238"/>
            <a:ext cx="6436693" cy="1708160"/>
            <a:chOff x="1550870" y="1860019"/>
            <a:chExt cx="6436693" cy="170816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BC774C6-D4C8-46EF-AF04-E4DE18417BD0}"/>
                </a:ext>
              </a:extLst>
            </p:cNvPr>
            <p:cNvGrpSpPr/>
            <p:nvPr/>
          </p:nvGrpSpPr>
          <p:grpSpPr>
            <a:xfrm>
              <a:off x="1550870" y="1913193"/>
              <a:ext cx="6436693" cy="1569948"/>
              <a:chOff x="1384300" y="428714"/>
              <a:chExt cx="6603264" cy="1569948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DB7D9402-65E0-4A57-96B2-E5A4970FE7DF}"/>
                  </a:ext>
                </a:extLst>
              </p:cNvPr>
              <p:cNvSpPr/>
              <p:nvPr/>
            </p:nvSpPr>
            <p:spPr>
              <a:xfrm>
                <a:off x="1384300" y="428714"/>
                <a:ext cx="6603264" cy="156994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6CC2BB8E-5486-41BD-BB8A-0F4694254A9A}"/>
                  </a:ext>
                </a:extLst>
              </p:cNvPr>
              <p:cNvSpPr/>
              <p:nvPr/>
            </p:nvSpPr>
            <p:spPr>
              <a:xfrm>
                <a:off x="1447432" y="508000"/>
                <a:ext cx="6477000" cy="1399009"/>
              </a:xfrm>
              <a:prstGeom prst="rect">
                <a:avLst/>
              </a:prstGeom>
              <a:noFill/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7DB2F7E-03AD-4B88-AF7E-80077191B4C7}"/>
                  </a:ext>
                </a:extLst>
              </p:cNvPr>
              <p:cNvCxnSpPr>
                <a:cxnSpLocks/>
                <a:stCxn id="7" idx="1"/>
                <a:endCxn id="7" idx="3"/>
              </p:cNvCxnSpPr>
              <p:nvPr/>
            </p:nvCxnSpPr>
            <p:spPr>
              <a:xfrm>
                <a:off x="1447432" y="1207505"/>
                <a:ext cx="6477000" cy="0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70A7758D-14A6-41C2-ADC8-006421B11F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0429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C808EC9D-613E-43ED-9820-A635276A30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1886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6BECC7C0-EB6D-44BB-96F8-DB96DE4111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74100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A3A72283-23D5-4D26-8391-34EF12A7BD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49999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BC19C510-BFE7-421E-A2ED-D0F6759210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8073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7C671FBF-D734-4F19-B34B-2DB6BEAFBC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3364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B87F6C25-D9A6-4C08-ADEE-1B2B4FC20E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783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06EF9849-B937-431A-A331-1FCAF391C058}"/>
                </a:ext>
              </a:extLst>
            </p:cNvPr>
            <p:cNvSpPr/>
            <p:nvPr/>
          </p:nvSpPr>
          <p:spPr>
            <a:xfrm>
              <a:off x="1586131" y="1860019"/>
              <a:ext cx="1531188" cy="170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0" dirty="0">
                  <a:solidFill>
                    <a:schemeClr val="bg1"/>
                  </a:solidFill>
                  <a:effectLst>
                    <a:outerShdw blurRad="50800" dist="38100" dir="2700000" sx="101000" sy="101000" algn="tl" rotWithShape="0">
                      <a:prstClr val="black">
                        <a:alpha val="29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曹</a:t>
              </a:r>
              <a:endParaRPr lang="zh-CN" altLang="en-US" sz="10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6C23445C-7F70-4043-8CF5-38E6B6E34300}"/>
                </a:ext>
              </a:extLst>
            </p:cNvPr>
            <p:cNvSpPr/>
            <p:nvPr/>
          </p:nvSpPr>
          <p:spPr>
            <a:xfrm>
              <a:off x="3073398" y="1860019"/>
              <a:ext cx="1531188" cy="170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0" dirty="0">
                  <a:solidFill>
                    <a:schemeClr val="bg1"/>
                  </a:solidFill>
                  <a:effectLst>
                    <a:outerShdw blurRad="50800" dist="38100" dir="2700000" sx="101000" sy="101000" algn="tl" rotWithShape="0">
                      <a:prstClr val="black">
                        <a:alpha val="29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刿</a:t>
              </a:r>
              <a:endParaRPr lang="zh-CN" altLang="en-US" sz="10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29C9F821-81C2-49E7-A95C-CD5DD5A0596A}"/>
                </a:ext>
              </a:extLst>
            </p:cNvPr>
            <p:cNvSpPr/>
            <p:nvPr/>
          </p:nvSpPr>
          <p:spPr>
            <a:xfrm>
              <a:off x="4687653" y="1860019"/>
              <a:ext cx="1531188" cy="170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0" dirty="0">
                  <a:solidFill>
                    <a:schemeClr val="bg1"/>
                  </a:solidFill>
                  <a:effectLst>
                    <a:outerShdw blurRad="50800" dist="38100" dir="2700000" sx="101000" sy="101000" algn="tl" rotWithShape="0">
                      <a:prstClr val="black">
                        <a:alpha val="29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论</a:t>
              </a:r>
              <a:endParaRPr lang="zh-CN" altLang="en-US" sz="10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0119C32-7DD8-46CF-8158-08EA6546C8B7}"/>
                </a:ext>
              </a:extLst>
            </p:cNvPr>
            <p:cNvSpPr/>
            <p:nvPr/>
          </p:nvSpPr>
          <p:spPr>
            <a:xfrm>
              <a:off x="6324104" y="1860019"/>
              <a:ext cx="1531188" cy="170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0">
                  <a:solidFill>
                    <a:schemeClr val="bg1"/>
                  </a:solidFill>
                  <a:effectLst>
                    <a:outerShdw blurRad="50800" dist="38100" dir="2700000" sx="101000" sy="101000" algn="tl" rotWithShape="0">
                      <a:prstClr val="black">
                        <a:alpha val="29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战</a:t>
              </a:r>
              <a:endParaRPr lang="zh-CN" altLang="en-US" sz="10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D0C00D20-1029-4220-B94E-AD2FDD49E110}"/>
              </a:ext>
            </a:extLst>
          </p:cNvPr>
          <p:cNvSpPr/>
          <p:nvPr/>
        </p:nvSpPr>
        <p:spPr>
          <a:xfrm>
            <a:off x="2746821" y="3345990"/>
            <a:ext cx="3650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左传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庄公十年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zh-CN" altLang="en-US" sz="5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A17621C-537F-48B2-B2BE-8DF90F744D20}"/>
              </a:ext>
            </a:extLst>
          </p:cNvPr>
          <p:cNvSpPr/>
          <p:nvPr/>
        </p:nvSpPr>
        <p:spPr>
          <a:xfrm>
            <a:off x="3054499" y="1008966"/>
            <a:ext cx="30492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②期王牌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计划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DESIGNED BY @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晓儿</a:t>
            </a:r>
            <a:endParaRPr lang="zh-CN" altLang="en-US" sz="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 descr="图片包含 户外, 草, 天空, 田野&#10;&#10;描述已自动生成">
            <a:extLst>
              <a:ext uri="{FF2B5EF4-FFF2-40B4-BE49-F238E27FC236}">
                <a16:creationId xmlns:a16="http://schemas.microsoft.com/office/drawing/2014/main" xmlns="" id="{D16A65D6-26A6-4362-AFCE-576D4126AA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14" y="3834559"/>
            <a:ext cx="9144000" cy="3048000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92950472-DC5A-4E03-87CD-0EEAA394D4C7}"/>
              </a:ext>
            </a:extLst>
          </p:cNvPr>
          <p:cNvSpPr/>
          <p:nvPr/>
        </p:nvSpPr>
        <p:spPr>
          <a:xfrm>
            <a:off x="3053416" y="491093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九年级语文下册</a:t>
            </a:r>
            <a:endParaRPr lang="zh-CN" altLang="en-US" sz="5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F1D21698-AF7F-419C-BF40-EAB335C18B91}"/>
              </a:ext>
            </a:extLst>
          </p:cNvPr>
          <p:cNvSpPr/>
          <p:nvPr/>
        </p:nvSpPr>
        <p:spPr>
          <a:xfrm>
            <a:off x="3012018" y="5491415"/>
            <a:ext cx="3134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山城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重庆  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|  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二零一九年九月二十一日</a:t>
            </a:r>
            <a:endParaRPr lang="zh-CN" altLang="en-US" sz="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27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CEFBB9D1-0CD2-458D-B353-03A34BB10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2559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7C3DACEE-574F-413F-A1CC-8A5D6746AC94}"/>
              </a:ext>
            </a:extLst>
          </p:cNvPr>
          <p:cNvSpPr txBox="1"/>
          <p:nvPr/>
        </p:nvSpPr>
        <p:spPr>
          <a:xfrm>
            <a:off x="2977833" y="747130"/>
            <a:ext cx="3188335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历史散文体例</a:t>
            </a:r>
            <a:endParaRPr lang="en-US" altLang="zh-CN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31E7AE90-21E4-4E89-8E52-FC14FDAD64A1}"/>
              </a:ext>
            </a:extLst>
          </p:cNvPr>
          <p:cNvSpPr txBox="1"/>
          <p:nvPr/>
        </p:nvSpPr>
        <p:spPr>
          <a:xfrm>
            <a:off x="1461804" y="1212968"/>
            <a:ext cx="6220392" cy="4646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（又称史传文）</a:t>
            </a:r>
            <a:endParaRPr lang="en-US" altLang="zh-CN" sz="18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71D8962-2D40-4AE6-A010-B9481D158014}"/>
              </a:ext>
            </a:extLst>
          </p:cNvPr>
          <p:cNvGrpSpPr/>
          <p:nvPr/>
        </p:nvGrpSpPr>
        <p:grpSpPr>
          <a:xfrm>
            <a:off x="6207870" y="2270409"/>
            <a:ext cx="2433299" cy="3475363"/>
            <a:chOff x="6207870" y="2270409"/>
            <a:chExt cx="2433299" cy="3475363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0FC4B177-EDA6-4768-BEED-31F7BAB648FA}"/>
                </a:ext>
              </a:extLst>
            </p:cNvPr>
            <p:cNvGrpSpPr/>
            <p:nvPr/>
          </p:nvGrpSpPr>
          <p:grpSpPr>
            <a:xfrm>
              <a:off x="6293216" y="2270409"/>
              <a:ext cx="2347953" cy="3475363"/>
              <a:chOff x="141469" y="2052530"/>
              <a:chExt cx="2347953" cy="3475363"/>
            </a:xfrm>
          </p:grpSpPr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xmlns="" id="{FBE08E9E-D67A-446D-A1AB-BD18E3E67148}"/>
                  </a:ext>
                </a:extLst>
              </p:cNvPr>
              <p:cNvSpPr/>
              <p:nvPr/>
            </p:nvSpPr>
            <p:spPr>
              <a:xfrm>
                <a:off x="141469" y="2052530"/>
                <a:ext cx="2337828" cy="3475363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xmlns="" id="{F10C3741-E2A9-46E9-9E36-8F7EE84D9E55}"/>
                  </a:ext>
                </a:extLst>
              </p:cNvPr>
              <p:cNvSpPr txBox="1"/>
              <p:nvPr/>
            </p:nvSpPr>
            <p:spPr>
              <a:xfrm>
                <a:off x="1812314" y="2228668"/>
                <a:ext cx="67710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3200">
                    <a:solidFill>
                      <a:schemeClr val="bg1"/>
                    </a:solidFill>
                    <a:effectLst>
                      <a:outerShdw blurRad="50800" dist="38100" dir="5400000" sx="103000" sy="103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dirty="0"/>
                  <a:t>纪传体</a:t>
                </a: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xmlns="" id="{DFA91469-927F-4284-891C-23488A879B83}"/>
                  </a:ext>
                </a:extLst>
              </p:cNvPr>
              <p:cNvSpPr txBox="1"/>
              <p:nvPr/>
            </p:nvSpPr>
            <p:spPr>
              <a:xfrm>
                <a:off x="1494751" y="3001849"/>
                <a:ext cx="259296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3200">
                    <a:solidFill>
                      <a:schemeClr val="bg1"/>
                    </a:solidFill>
                    <a:effectLst>
                      <a:outerShdw blurRad="50800" dist="38100" dir="5400000" sx="103000" sy="103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2000" dirty="0"/>
                  <a:t>以</a:t>
                </a:r>
                <a:r>
                  <a:rPr lang="zh-CN" altLang="en-US" sz="2000" dirty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rPr>
                  <a:t>人物</a:t>
                </a:r>
                <a:r>
                  <a:rPr lang="zh-CN" altLang="en-US" sz="2000" dirty="0"/>
                  <a:t>为线索</a:t>
                </a:r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299503E4-542E-43F9-9667-24A688E3639F}"/>
                </a:ext>
              </a:extLst>
            </p:cNvPr>
            <p:cNvSpPr txBox="1"/>
            <p:nvPr/>
          </p:nvSpPr>
          <p:spPr>
            <a:xfrm>
              <a:off x="6797235" y="3209751"/>
              <a:ext cx="492443" cy="18827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effectLst>
                    <a:outerShdw blurRad="50800" dist="38100" dir="5400000" sx="101000" sy="101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“二十四史”</a:t>
              </a: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7C0EFD6F-57DD-4616-B10D-48052DCAF52D}"/>
                </a:ext>
              </a:extLst>
            </p:cNvPr>
            <p:cNvCxnSpPr>
              <a:cxnSpLocks/>
            </p:cNvCxnSpPr>
            <p:nvPr/>
          </p:nvCxnSpPr>
          <p:spPr>
            <a:xfrm>
              <a:off x="7448995" y="3275929"/>
              <a:ext cx="0" cy="18827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xmlns="" id="{81BAD8B0-98E5-4FFD-87EC-D40683A88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14000"/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7870" y="3930796"/>
              <a:ext cx="1438628" cy="175213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5468070-46D0-42B6-8293-5BFC0A33EEEA}"/>
              </a:ext>
            </a:extLst>
          </p:cNvPr>
          <p:cNvGrpSpPr/>
          <p:nvPr/>
        </p:nvGrpSpPr>
        <p:grpSpPr>
          <a:xfrm>
            <a:off x="473098" y="2270409"/>
            <a:ext cx="2555836" cy="3475363"/>
            <a:chOff x="744771" y="2270409"/>
            <a:chExt cx="2555836" cy="3475363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0A745875-FECF-4D42-81B3-CB67D351F1CC}"/>
                </a:ext>
              </a:extLst>
            </p:cNvPr>
            <p:cNvCxnSpPr>
              <a:cxnSpLocks/>
            </p:cNvCxnSpPr>
            <p:nvPr/>
          </p:nvCxnSpPr>
          <p:spPr>
            <a:xfrm>
              <a:off x="1974268" y="3275929"/>
              <a:ext cx="0" cy="18827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8B5808F-F1C2-4CDA-B04F-91B0465A0C6B}"/>
                </a:ext>
              </a:extLst>
            </p:cNvPr>
            <p:cNvGrpSpPr/>
            <p:nvPr/>
          </p:nvGrpSpPr>
          <p:grpSpPr>
            <a:xfrm>
              <a:off x="744771" y="2270409"/>
              <a:ext cx="2555836" cy="3475363"/>
              <a:chOff x="744771" y="2270409"/>
              <a:chExt cx="2555836" cy="3475363"/>
            </a:xfrm>
          </p:grpSpPr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005F1341-9D8F-4981-9BDB-22D0999C998E}"/>
                  </a:ext>
                </a:extLst>
              </p:cNvPr>
              <p:cNvGrpSpPr/>
              <p:nvPr/>
            </p:nvGrpSpPr>
            <p:grpSpPr>
              <a:xfrm>
                <a:off x="818488" y="2270409"/>
                <a:ext cx="2482119" cy="3475363"/>
                <a:chOff x="818488" y="2270409"/>
                <a:chExt cx="2482119" cy="3475363"/>
              </a:xfrm>
            </p:grpSpPr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xmlns="" id="{C5264E74-0677-4F79-94AC-53A2F2701D5F}"/>
                    </a:ext>
                  </a:extLst>
                </p:cNvPr>
                <p:cNvGrpSpPr/>
                <p:nvPr/>
              </p:nvGrpSpPr>
              <p:grpSpPr>
                <a:xfrm>
                  <a:off x="818488" y="2270409"/>
                  <a:ext cx="2482119" cy="3475363"/>
                  <a:chOff x="141468" y="2052530"/>
                  <a:chExt cx="2482119" cy="3475363"/>
                </a:xfrm>
              </p:grpSpPr>
              <p:sp>
                <p:nvSpPr>
                  <p:cNvPr id="65" name="矩形 64">
                    <a:extLst>
                      <a:ext uri="{FF2B5EF4-FFF2-40B4-BE49-F238E27FC236}">
                        <a16:creationId xmlns:a16="http://schemas.microsoft.com/office/drawing/2014/main" xmlns="" id="{491BDC69-9909-4493-AC98-DCCE2325B940}"/>
                      </a:ext>
                    </a:extLst>
                  </p:cNvPr>
                  <p:cNvSpPr/>
                  <p:nvPr/>
                </p:nvSpPr>
                <p:spPr>
                  <a:xfrm>
                    <a:off x="141468" y="2052530"/>
                    <a:ext cx="2482119" cy="3475363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67" name="文本框 66">
                    <a:extLst>
                      <a:ext uri="{FF2B5EF4-FFF2-40B4-BE49-F238E27FC236}">
                        <a16:creationId xmlns:a16="http://schemas.microsoft.com/office/drawing/2014/main" xmlns="" id="{965A894E-4147-4DE2-B045-3EF07595183C}"/>
                      </a:ext>
                    </a:extLst>
                  </p:cNvPr>
                  <p:cNvSpPr txBox="1"/>
                  <p:nvPr/>
                </p:nvSpPr>
                <p:spPr>
                  <a:xfrm>
                    <a:off x="1868832" y="2217942"/>
                    <a:ext cx="677108" cy="161567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algn="ctr">
                      <a:defRPr sz="3200">
                        <a:solidFill>
                          <a:schemeClr val="bg1"/>
                        </a:solidFill>
                        <a:effectLst>
                          <a:outerShdw blurRad="50800" dist="38100" dir="5400000" sx="103000" sy="103000" algn="t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defRPr>
                    </a:lvl1pPr>
                  </a:lstStyle>
                  <a:p>
                    <a:r>
                      <a:rPr lang="zh-CN" altLang="en-US" dirty="0">
                        <a:effectLst>
                          <a:outerShdw blurRad="50800" dist="38100" dir="5400000" sx="101000" sy="101000" algn="t" rotWithShape="0">
                            <a:prstClr val="black">
                              <a:alpha val="40000"/>
                            </a:prstClr>
                          </a:outerShdw>
                        </a:effectLst>
                      </a:rPr>
                      <a:t>国别体</a:t>
                    </a:r>
                  </a:p>
                </p:txBody>
              </p:sp>
              <p:sp>
                <p:nvSpPr>
                  <p:cNvPr id="68" name="文本框 67">
                    <a:extLst>
                      <a:ext uri="{FF2B5EF4-FFF2-40B4-BE49-F238E27FC236}">
                        <a16:creationId xmlns:a16="http://schemas.microsoft.com/office/drawing/2014/main" xmlns="" id="{7D301659-05CB-466D-B6C3-E5BF941F4928}"/>
                      </a:ext>
                    </a:extLst>
                  </p:cNvPr>
                  <p:cNvSpPr txBox="1"/>
                  <p:nvPr/>
                </p:nvSpPr>
                <p:spPr>
                  <a:xfrm>
                    <a:off x="1494751" y="3001849"/>
                    <a:ext cx="259296" cy="193899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algn="ctr">
                      <a:defRPr sz="3200">
                        <a:solidFill>
                          <a:schemeClr val="bg1"/>
                        </a:solidFill>
                        <a:effectLst>
                          <a:outerShdw blurRad="50800" dist="38100" dir="5400000" sx="103000" sy="103000" algn="t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2000" dirty="0">
                        <a:effectLst>
                          <a:outerShdw blurRad="50800" dist="38100" dir="5400000" sx="101000" sy="101000" algn="t" rotWithShape="0">
                            <a:prstClr val="black">
                              <a:alpha val="40000"/>
                            </a:prstClr>
                          </a:outerShdw>
                        </a:effectLst>
                      </a:rPr>
                      <a:t>以</a:t>
                    </a:r>
                    <a:r>
                      <a:rPr lang="zh-CN" altLang="en-US" sz="2000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effectLst>
                          <a:outerShdw blurRad="50800" dist="38100" dir="5400000" sx="101000" sy="101000" algn="t" rotWithShape="0">
                            <a:prstClr val="black">
                              <a:alpha val="40000"/>
                            </a:prstClr>
                          </a:outerShdw>
                        </a:effectLst>
                      </a:rPr>
                      <a:t>国家</a:t>
                    </a:r>
                    <a:r>
                      <a:rPr lang="zh-CN" altLang="en-US" sz="2000" dirty="0">
                        <a:effectLst>
                          <a:outerShdw blurRad="50800" dist="38100" dir="5400000" sx="101000" sy="101000" algn="t" rotWithShape="0">
                            <a:prstClr val="black">
                              <a:alpha val="40000"/>
                            </a:prstClr>
                          </a:outerShdw>
                        </a:effectLst>
                      </a:rPr>
                      <a:t>为线索</a:t>
                    </a:r>
                  </a:p>
                </p:txBody>
              </p:sp>
            </p:grpSp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xmlns="" id="{51E2DC01-322C-4DDF-A8B8-5BF250C283C7}"/>
                    </a:ext>
                  </a:extLst>
                </p:cNvPr>
                <p:cNvSpPr txBox="1"/>
                <p:nvPr/>
              </p:nvSpPr>
              <p:spPr>
                <a:xfrm>
                  <a:off x="932923" y="3180568"/>
                  <a:ext cx="492443" cy="113987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《</a:t>
                  </a:r>
                  <a:r>
                    <a: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战国策</a:t>
                  </a:r>
                  <a:r>
                    <a:rPr lang="en-US" altLang="zh-CN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》</a:t>
                  </a:r>
                  <a:endParaRPr lang="zh-CN" altLang="en-US" sz="20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xmlns="" id="{64D06BE5-741C-4B80-9C69-F2BBE9343842}"/>
                    </a:ext>
                  </a:extLst>
                </p:cNvPr>
                <p:cNvSpPr txBox="1"/>
                <p:nvPr/>
              </p:nvSpPr>
              <p:spPr>
                <a:xfrm>
                  <a:off x="1336681" y="3197144"/>
                  <a:ext cx="492443" cy="113987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《</a:t>
                  </a:r>
                  <a:r>
                    <a: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论语</a:t>
                  </a:r>
                  <a:r>
                    <a:rPr lang="en-US" altLang="zh-CN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》</a:t>
                  </a:r>
                  <a:endParaRPr lang="zh-CN" altLang="en-US" sz="20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endParaRPr>
                </a:p>
              </p:txBody>
            </p:sp>
          </p:grpSp>
          <p:pic>
            <p:nvPicPr>
              <p:cNvPr id="91" name="图片 90" descr="图片包含 金属器皿, 链&#10;&#10;描述已自动生成">
                <a:extLst>
                  <a:ext uri="{FF2B5EF4-FFF2-40B4-BE49-F238E27FC236}">
                    <a16:creationId xmlns:a16="http://schemas.microsoft.com/office/drawing/2014/main" xmlns="" id="{2160F1B2-6A6B-4CA9-AF42-5289B03618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alphaModFix/>
                <a:biLevel thresh="7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7991" b="24911"/>
              <a:stretch/>
            </p:blipFill>
            <p:spPr>
              <a:xfrm flipH="1">
                <a:off x="744771" y="4298798"/>
                <a:ext cx="1749885" cy="1427212"/>
              </a:xfrm>
              <a:prstGeom prst="rect">
                <a:avLst/>
              </a:prstGeom>
            </p:spPr>
          </p:pic>
        </p:grpSp>
      </p:grpSp>
      <p:pic>
        <p:nvPicPr>
          <p:cNvPr id="92" name="图片 91">
            <a:extLst>
              <a:ext uri="{FF2B5EF4-FFF2-40B4-BE49-F238E27FC236}">
                <a16:creationId xmlns:a16="http://schemas.microsoft.com/office/drawing/2014/main" xmlns="" id="{26F084DA-D270-433A-A641-B6CE2502A53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339" y="-968259"/>
            <a:ext cx="2851995" cy="356499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372B1F8-EB95-4EBA-BA44-2C40B36469B7}"/>
              </a:ext>
            </a:extLst>
          </p:cNvPr>
          <p:cNvGrpSpPr/>
          <p:nvPr/>
        </p:nvGrpSpPr>
        <p:grpSpPr>
          <a:xfrm>
            <a:off x="3172935" y="2270409"/>
            <a:ext cx="2727309" cy="3938826"/>
            <a:chOff x="3316566" y="2270409"/>
            <a:chExt cx="2727309" cy="3938826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B20B01AE-4417-4484-8AD7-845054D10B5E}"/>
                </a:ext>
              </a:extLst>
            </p:cNvPr>
            <p:cNvGrpSpPr/>
            <p:nvPr/>
          </p:nvGrpSpPr>
          <p:grpSpPr>
            <a:xfrm>
              <a:off x="3561756" y="2270409"/>
              <a:ext cx="2482119" cy="3475363"/>
              <a:chOff x="3445644" y="2270409"/>
              <a:chExt cx="2482119" cy="3475363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ECAB6DFA-493B-421A-81A9-CEA119DCBB20}"/>
                  </a:ext>
                </a:extLst>
              </p:cNvPr>
              <p:cNvGrpSpPr/>
              <p:nvPr/>
            </p:nvGrpSpPr>
            <p:grpSpPr>
              <a:xfrm>
                <a:off x="3445644" y="2270409"/>
                <a:ext cx="2482119" cy="3475363"/>
                <a:chOff x="141468" y="2052530"/>
                <a:chExt cx="2482119" cy="3475363"/>
              </a:xfrm>
            </p:grpSpPr>
            <p:sp>
              <p:nvSpPr>
                <p:cNvPr id="86" name="矩形 85">
                  <a:extLst>
                    <a:ext uri="{FF2B5EF4-FFF2-40B4-BE49-F238E27FC236}">
                      <a16:creationId xmlns:a16="http://schemas.microsoft.com/office/drawing/2014/main" xmlns="" id="{D2C90F84-DE35-4512-933B-9E74219167F4}"/>
                    </a:ext>
                  </a:extLst>
                </p:cNvPr>
                <p:cNvSpPr/>
                <p:nvPr/>
              </p:nvSpPr>
              <p:spPr>
                <a:xfrm>
                  <a:off x="141468" y="2052530"/>
                  <a:ext cx="2482119" cy="3475363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effectLst>
                      <a:outerShdw blurRad="50800" dist="38100" dir="5400000" sx="101000" sy="101000" algn="t" rotWithShape="0">
                        <a:prstClr val="black">
                          <a:alpha val="40000"/>
                        </a:prstClr>
                      </a:outerShdw>
                    </a:effectLst>
                  </a:endParaRPr>
                </a:p>
              </p:txBody>
            </p: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xmlns="" id="{B7613F2B-ECFE-4C97-912D-BEF1DCF60FA8}"/>
                    </a:ext>
                  </a:extLst>
                </p:cNvPr>
                <p:cNvSpPr txBox="1"/>
                <p:nvPr/>
              </p:nvSpPr>
              <p:spPr>
                <a:xfrm>
                  <a:off x="1833721" y="2207042"/>
                  <a:ext cx="677108" cy="1569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3200">
                      <a:solidFill>
                        <a:schemeClr val="bg1"/>
                      </a:solidFill>
                      <a:effectLst>
                        <a:outerShdw blurRad="50800" dist="38100" dir="5400000" sx="103000" sy="103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defRPr>
                  </a:lvl1pPr>
                </a:lstStyle>
                <a:p>
                  <a:r>
                    <a:rPr lang="zh-CN" altLang="en-US" dirty="0"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编年体</a:t>
                  </a:r>
                </a:p>
              </p:txBody>
            </p: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xmlns="" id="{7BBDAFF2-679F-4A66-B113-2CAC1D8E621F}"/>
                    </a:ext>
                  </a:extLst>
                </p:cNvPr>
                <p:cNvSpPr txBox="1"/>
                <p:nvPr/>
              </p:nvSpPr>
              <p:spPr>
                <a:xfrm>
                  <a:off x="1494751" y="3001849"/>
                  <a:ext cx="259296" cy="1938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3200">
                      <a:solidFill>
                        <a:schemeClr val="bg1"/>
                      </a:solidFill>
                      <a:effectLst>
                        <a:outerShdw blurRad="50800" dist="38100" dir="5400000" sx="103000" sy="103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defRPr>
                  </a:lvl1pPr>
                </a:lstStyle>
                <a:p>
                  <a:r>
                    <a:rPr lang="zh-CN" altLang="en-US" sz="2000" dirty="0"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以</a:t>
                  </a:r>
                  <a:r>
                    <a:rPr lang="zh-CN" altLang="en-US" sz="2000" dirty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时间</a:t>
                  </a:r>
                  <a:r>
                    <a:rPr lang="zh-CN" altLang="en-US" sz="2000" dirty="0"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</a:rPr>
                    <a:t>为线索</a:t>
                  </a:r>
                </a:p>
              </p:txBody>
            </p:sp>
          </p:grp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0D9B8247-4A9A-4A99-A70A-72C24E7B3E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01424" y="3275929"/>
                <a:ext cx="0" cy="188279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xmlns="" id="{85F877E8-DABA-4AEF-9359-6DC73D96C8A2}"/>
                  </a:ext>
                </a:extLst>
              </p:cNvPr>
              <p:cNvGrpSpPr/>
              <p:nvPr/>
            </p:nvGrpSpPr>
            <p:grpSpPr>
              <a:xfrm>
                <a:off x="3583927" y="2851254"/>
                <a:ext cx="1090417" cy="2340124"/>
                <a:chOff x="3656497" y="2851254"/>
                <a:chExt cx="1090417" cy="2340124"/>
              </a:xfrm>
            </p:grpSpPr>
            <p:sp>
              <p:nvSpPr>
                <p:cNvPr id="83" name="文本框 82">
                  <a:extLst>
                    <a:ext uri="{FF2B5EF4-FFF2-40B4-BE49-F238E27FC236}">
                      <a16:creationId xmlns:a16="http://schemas.microsoft.com/office/drawing/2014/main" xmlns="" id="{E0BBD6AF-AC19-4159-8F1C-2672AA47F9EB}"/>
                    </a:ext>
                  </a:extLst>
                </p:cNvPr>
                <p:cNvSpPr txBox="1"/>
                <p:nvPr/>
              </p:nvSpPr>
              <p:spPr>
                <a:xfrm>
                  <a:off x="4076578" y="4051500"/>
                  <a:ext cx="646331" cy="113987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2000" dirty="0">
                      <a:solidFill>
                        <a:schemeClr val="bg1"/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《</a:t>
                  </a:r>
                  <a:r>
                    <a:rPr lang="zh-CN" altLang="en-US" sz="2000" dirty="0">
                      <a:solidFill>
                        <a:schemeClr val="bg1"/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左传</a:t>
                  </a:r>
                  <a:r>
                    <a:rPr lang="en-US" altLang="zh-CN" sz="2000" dirty="0">
                      <a:solidFill>
                        <a:schemeClr val="bg1"/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》</a:t>
                  </a:r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xmlns="" id="{B900B898-47A0-44DA-A095-40D00F1C8EDA}"/>
                    </a:ext>
                  </a:extLst>
                </p:cNvPr>
                <p:cNvSpPr txBox="1"/>
                <p:nvPr/>
              </p:nvSpPr>
              <p:spPr>
                <a:xfrm>
                  <a:off x="4100583" y="3124574"/>
                  <a:ext cx="646331" cy="1139878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2000" dirty="0">
                      <a:solidFill>
                        <a:schemeClr val="bg1"/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《</a:t>
                  </a:r>
                  <a:r>
                    <a:rPr lang="zh-CN" altLang="en-US" sz="2000" dirty="0">
                      <a:solidFill>
                        <a:schemeClr val="bg1"/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春秋</a:t>
                  </a:r>
                  <a:r>
                    <a:rPr lang="en-US" altLang="zh-CN" sz="2000" dirty="0">
                      <a:solidFill>
                        <a:schemeClr val="bg1"/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》</a:t>
                  </a:r>
                </a:p>
              </p:txBody>
            </p:sp>
            <p:sp>
              <p:nvSpPr>
                <p:cNvPr id="85" name="文本框 84">
                  <a:extLst>
                    <a:ext uri="{FF2B5EF4-FFF2-40B4-BE49-F238E27FC236}">
                      <a16:creationId xmlns:a16="http://schemas.microsoft.com/office/drawing/2014/main" xmlns="" id="{09527684-8C82-48AF-B309-84C44BC7E781}"/>
                    </a:ext>
                  </a:extLst>
                </p:cNvPr>
                <p:cNvSpPr txBox="1"/>
                <p:nvPr/>
              </p:nvSpPr>
              <p:spPr>
                <a:xfrm>
                  <a:off x="3656497" y="2851254"/>
                  <a:ext cx="646331" cy="224944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2000" dirty="0">
                      <a:solidFill>
                        <a:schemeClr val="bg1"/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《</a:t>
                  </a:r>
                  <a:r>
                    <a:rPr lang="zh-CN" altLang="en-US" sz="2000" dirty="0">
                      <a:solidFill>
                        <a:schemeClr val="bg1"/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资治通鉴</a:t>
                  </a:r>
                  <a:r>
                    <a:rPr lang="en-US" altLang="zh-CN" sz="2000" dirty="0">
                      <a:solidFill>
                        <a:schemeClr val="bg1"/>
                      </a:solidFill>
                      <a:effectLst>
                        <a:outerShdw blurRad="50800" dist="38100" dir="5400000" sx="101000" sy="101000" algn="t" rotWithShape="0">
                          <a:prstClr val="black">
                            <a:alpha val="40000"/>
                          </a:prstClr>
                        </a:outerShdw>
                      </a:effectLst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rPr>
                    <a:t>》</a:t>
                  </a:r>
                </a:p>
              </p:txBody>
            </p:sp>
          </p:grpSp>
        </p:grpSp>
        <p:pic>
          <p:nvPicPr>
            <p:cNvPr id="93" name="图片 92" descr="图片包含 物体&#10;&#10;描述已自动生成">
              <a:extLst>
                <a:ext uri="{FF2B5EF4-FFF2-40B4-BE49-F238E27FC236}">
                  <a16:creationId xmlns:a16="http://schemas.microsoft.com/office/drawing/2014/main" xmlns="" id="{EB4B8BAA-8BFA-462A-9824-E21F2CA7C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alphaModFix amt="23000"/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16566" y="4264452"/>
              <a:ext cx="1703650" cy="19447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274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7BE28B22-3ED9-42E3-848D-4A9C7F034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2559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95688B08-313B-4A6B-B3DE-757EA943FAB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7610" y="459849"/>
            <a:ext cx="6858000" cy="6858000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0F4C62B1-720F-46F2-A752-48B0ED968C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141" y="322686"/>
            <a:ext cx="6858000" cy="6858000"/>
          </a:xfrm>
          <a:prstGeom prst="rect">
            <a:avLst/>
          </a:prstGeom>
        </p:spPr>
      </p:pic>
      <p:pic>
        <p:nvPicPr>
          <p:cNvPr id="38" name="Picture 2">
            <a:extLst>
              <a:ext uri="{FF2B5EF4-FFF2-40B4-BE49-F238E27FC236}">
                <a16:creationId xmlns:a16="http://schemas.microsoft.com/office/drawing/2014/main" xmlns="" id="{8AEC8289-642A-466E-B54D-FAD491394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0" b="92623" l="10000" r="90000">
                        <a14:foregroundMark x1="57257" y1="2023" x2="60497" y2="1623"/>
                        <a14:foregroundMark x1="22222" y1="6352" x2="46358" y2="3370"/>
                        <a14:foregroundMark x1="66864" y1="3650" x2="85778" y2="36066"/>
                        <a14:foregroundMark x1="85778" y1="36066" x2="85333" y2="78279"/>
                        <a14:foregroundMark x1="85333" y1="78279" x2="42222" y2="81762"/>
                        <a14:foregroundMark x1="42222" y1="81762" x2="19778" y2="46721"/>
                        <a14:foregroundMark x1="19778" y1="46721" x2="18667" y2="39139"/>
                        <a14:foregroundMark x1="12222" y1="30738" x2="12222" y2="30738"/>
                        <a14:foregroundMark x1="12222" y1="42008" x2="12222" y2="42008"/>
                        <a14:foregroundMark x1="12222" y1="37705" x2="12222" y2="37705"/>
                        <a14:foregroundMark x1="11556" y1="34631" x2="11556" y2="34631"/>
                        <a14:foregroundMark x1="11778" y1="28484" x2="11778" y2="28484"/>
                        <a14:foregroundMark x1="11556" y1="25615" x2="11556" y2="25615"/>
                        <a14:foregroundMark x1="11556" y1="23975" x2="11556" y2="23975"/>
                        <a14:foregroundMark x1="82000" y1="88525" x2="82000" y2="88525"/>
                        <a14:foregroundMark x1="63333" y1="89549" x2="63333" y2="89549"/>
                        <a14:foregroundMark x1="41778" y1="88525" x2="68667" y2="85656"/>
                        <a14:foregroundMark x1="78889" y1="92623" x2="78889" y2="92623"/>
                        <a14:backgroundMark x1="73333" y1="820" x2="73333" y2="820"/>
                        <a14:backgroundMark x1="79778" y1="820" x2="71556" y2="820"/>
                        <a14:backgroundMark x1="69333" y1="615" x2="60889" y2="820"/>
                        <a14:backgroundMark x1="63111" y1="410" x2="59556" y2="205"/>
                        <a14:backgroundMark x1="56444" y1="820" x2="32222" y2="0"/>
                        <a14:backgroundMark x1="28889" y1="820" x2="25556" y2="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24" y="2075032"/>
            <a:ext cx="1333164" cy="144574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392F0FB-3585-43CE-A7F3-86ABF3BB997E}"/>
              </a:ext>
            </a:extLst>
          </p:cNvPr>
          <p:cNvSpPr txBox="1"/>
          <p:nvPr/>
        </p:nvSpPr>
        <p:spPr>
          <a:xfrm>
            <a:off x="2816066" y="709030"/>
            <a:ext cx="3511867" cy="5847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小知识</a:t>
            </a:r>
            <a:r>
              <a:rPr lang="en-US" altLang="zh-CN" sz="3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春秋三传</a:t>
            </a:r>
            <a:endParaRPr lang="en-US" altLang="zh-CN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D6DE580-F3FD-4E70-8D9A-A936664A3535}"/>
              </a:ext>
            </a:extLst>
          </p:cNvPr>
          <p:cNvSpPr txBox="1"/>
          <p:nvPr/>
        </p:nvSpPr>
        <p:spPr>
          <a:xfrm>
            <a:off x="1461804" y="1174868"/>
            <a:ext cx="6220392" cy="4646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（研读春秋，必读三传）</a:t>
            </a:r>
            <a:endParaRPr lang="en-US" altLang="zh-CN" sz="18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08BA86E-3584-4165-AA94-CF3BECB6FB92}"/>
              </a:ext>
            </a:extLst>
          </p:cNvPr>
          <p:cNvSpPr/>
          <p:nvPr/>
        </p:nvSpPr>
        <p:spPr>
          <a:xfrm>
            <a:off x="1694656" y="2312940"/>
            <a:ext cx="1402768" cy="3635091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00B4E88-415A-4D1C-9CD8-9C1DCACAA8AB}"/>
              </a:ext>
            </a:extLst>
          </p:cNvPr>
          <p:cNvSpPr txBox="1"/>
          <p:nvPr/>
        </p:nvSpPr>
        <p:spPr>
          <a:xfrm>
            <a:off x="2263348" y="3343244"/>
            <a:ext cx="6771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effectLst>
                  <a:outerShdw blurRad="50800" dist="38100" dir="5400000" sx="103000" sy="103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600" dirty="0"/>
              <a:t>公羊传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9F6B553-587C-48BB-942D-0DADF037DA64}"/>
              </a:ext>
            </a:extLst>
          </p:cNvPr>
          <p:cNvSpPr txBox="1"/>
          <p:nvPr/>
        </p:nvSpPr>
        <p:spPr>
          <a:xfrm>
            <a:off x="1936198" y="4401303"/>
            <a:ext cx="259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effectLst>
                  <a:outerShdw blurRad="50800" dist="38100" dir="5400000" sx="103000" sy="103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000" dirty="0"/>
              <a:t>公羊高</a:t>
            </a:r>
            <a:endParaRPr lang="en-US" altLang="zh-CN" sz="2000" dirty="0"/>
          </a:p>
          <a:p>
            <a:r>
              <a:rPr lang="zh-CN" altLang="en-US" sz="2000" dirty="0"/>
              <a:t>作</a:t>
            </a:r>
          </a:p>
        </p:txBody>
      </p:sp>
      <p:pic>
        <p:nvPicPr>
          <p:cNvPr id="39" name="Picture 2">
            <a:extLst>
              <a:ext uri="{FF2B5EF4-FFF2-40B4-BE49-F238E27FC236}">
                <a16:creationId xmlns:a16="http://schemas.microsoft.com/office/drawing/2014/main" xmlns="" id="{6B9C582B-7CDE-47AF-A1C6-3ED39D28B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517" b="93007" l="2400" r="91400">
                        <a14:foregroundMark x1="21200" y1="20629" x2="37800" y2="27972"/>
                        <a14:foregroundMark x1="37800" y1="27972" x2="49600" y2="19231"/>
                        <a14:foregroundMark x1="49600" y1="19231" x2="89200" y2="13986"/>
                        <a14:foregroundMark x1="89200" y1="13986" x2="89800" y2="81818"/>
                        <a14:foregroundMark x1="89800" y1="81818" x2="84000" y2="92483"/>
                        <a14:foregroundMark x1="84000" y1="92483" x2="59200" y2="92308"/>
                        <a14:foregroundMark x1="59200" y1="92308" x2="22200" y2="87063"/>
                        <a14:foregroundMark x1="22200" y1="87063" x2="15000" y2="78322"/>
                        <a14:foregroundMark x1="15000" y1="78322" x2="9400" y2="32517"/>
                        <a14:foregroundMark x1="9400" y1="32517" x2="14000" y2="20979"/>
                        <a14:foregroundMark x1="14000" y1="20979" x2="60000" y2="13986"/>
                        <a14:foregroundMark x1="60000" y1="13986" x2="60600" y2="14510"/>
                        <a14:foregroundMark x1="65600" y1="9615" x2="2400" y2="13287"/>
                        <a14:foregroundMark x1="86000" y1="9615" x2="65400" y2="9615"/>
                        <a14:foregroundMark x1="91800" y1="91259" x2="90000" y2="81818"/>
                        <a14:foregroundMark x1="5600" y1="79720" x2="13600" y2="86713"/>
                        <a14:foregroundMark x1="13600" y1="86713" x2="28400" y2="93007"/>
                        <a14:foregroundMark x1="28400" y1="93007" x2="32000" y2="93007"/>
                        <a14:foregroundMark x1="67600" y1="7517" x2="50800" y2="8042"/>
                        <a14:foregroundMark x1="11200" y1="8392" x2="5200" y2="15559"/>
                        <a14:foregroundMark x1="5200" y1="15559" x2="6200" y2="33392"/>
                        <a14:foregroundMark x1="3600" y1="55070" x2="3600" y2="51573"/>
                        <a14:foregroundMark x1="3200" y1="39685" x2="3200" y2="35664"/>
                        <a14:foregroundMark x1="4000" y1="31469" x2="4400" y2="15210"/>
                        <a14:foregroundMark x1="4000" y1="48077" x2="3200" y2="14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99" y="2048451"/>
            <a:ext cx="1266986" cy="144943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>
            <a:extLst>
              <a:ext uri="{FF2B5EF4-FFF2-40B4-BE49-F238E27FC236}">
                <a16:creationId xmlns:a16="http://schemas.microsoft.com/office/drawing/2014/main" xmlns="" id="{8BD77F24-4CEA-481E-8E1D-D75C4E817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00" b="90000" l="5875" r="90000">
                        <a14:foregroundMark x1="33750" y1="84600" x2="58250" y2="83700"/>
                        <a14:foregroundMark x1="58250" y1="83700" x2="86750" y2="84600"/>
                        <a14:foregroundMark x1="87000" y1="12000" x2="84750" y2="78900"/>
                        <a14:foregroundMark x1="84750" y1="78900" x2="84750" y2="78900"/>
                        <a14:foregroundMark x1="16875" y1="60700" x2="15000" y2="17200"/>
                        <a14:foregroundMark x1="45875" y1="13000" x2="61375" y2="13000"/>
                        <a14:foregroundMark x1="11125" y1="8000" x2="26250" y2="7800"/>
                        <a14:foregroundMark x1="26250" y1="7800" x2="86250" y2="9100"/>
                        <a14:foregroundMark x1="86750" y1="5800" x2="26000" y2="6700"/>
                        <a14:foregroundMark x1="26000" y1="6700" x2="18000" y2="9800"/>
                        <a14:foregroundMark x1="18000" y1="9800" x2="14250" y2="16400"/>
                        <a14:foregroundMark x1="14250" y1="16400" x2="14250" y2="16400"/>
                        <a14:foregroundMark x1="15625" y1="59400" x2="17375" y2="71700"/>
                        <a14:foregroundMark x1="87875" y1="85800" x2="87875" y2="86700"/>
                        <a14:foregroundMark x1="88250" y1="5000" x2="88250" y2="5000"/>
                        <a14:foregroundMark x1="16000" y1="5600" x2="16000" y2="5600"/>
                        <a14:foregroundMark x1="7000" y1="17800" x2="7000" y2="17800"/>
                        <a14:foregroundMark x1="8625" y1="55800" x2="8625" y2="55800"/>
                        <a14:foregroundMark x1="5875" y1="44200" x2="5875" y2="44200"/>
                        <a14:foregroundMark x1="6250" y1="30600" x2="6250" y2="30600"/>
                        <a14:foregroundMark x1="6625" y1="26700" x2="8000" y2="44700"/>
                        <a14:foregroundMark x1="89875" y1="23600" x2="87500" y2="4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764" y="2077206"/>
            <a:ext cx="1191951" cy="148994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D491F7B4-93DF-4FA9-B2AE-57D2A4C30CE9}"/>
              </a:ext>
            </a:extLst>
          </p:cNvPr>
          <p:cNvSpPr/>
          <p:nvPr/>
        </p:nvSpPr>
        <p:spPr>
          <a:xfrm>
            <a:off x="4177092" y="2270409"/>
            <a:ext cx="1406082" cy="3635091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BD574F5-5FB4-468D-B707-B6277E708FA6}"/>
              </a:ext>
            </a:extLst>
          </p:cNvPr>
          <p:cNvSpPr txBox="1"/>
          <p:nvPr/>
        </p:nvSpPr>
        <p:spPr>
          <a:xfrm>
            <a:off x="4745784" y="3300713"/>
            <a:ext cx="6771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effectLst>
                  <a:outerShdw blurRad="50800" dist="38100" dir="5400000" sx="103000" sy="103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600" dirty="0"/>
              <a:t>谷梁传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FA180216-F551-4485-BB97-20C3EAD4CBE9}"/>
              </a:ext>
            </a:extLst>
          </p:cNvPr>
          <p:cNvSpPr txBox="1"/>
          <p:nvPr/>
        </p:nvSpPr>
        <p:spPr>
          <a:xfrm>
            <a:off x="4418634" y="4358772"/>
            <a:ext cx="259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effectLst>
                  <a:outerShdw blurRad="50800" dist="38100" dir="5400000" sx="103000" sy="103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000" dirty="0"/>
              <a:t>谷梁赤作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2D0E6074-E77D-433E-BD3D-A7D3D4974BB1}"/>
              </a:ext>
            </a:extLst>
          </p:cNvPr>
          <p:cNvSpPr/>
          <p:nvPr/>
        </p:nvSpPr>
        <p:spPr>
          <a:xfrm>
            <a:off x="6759022" y="2312940"/>
            <a:ext cx="1266985" cy="3635091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71ABA678-BD62-48E2-90BB-80F9C2F4C1B8}"/>
              </a:ext>
            </a:extLst>
          </p:cNvPr>
          <p:cNvSpPr txBox="1"/>
          <p:nvPr/>
        </p:nvSpPr>
        <p:spPr>
          <a:xfrm>
            <a:off x="7327715" y="3343244"/>
            <a:ext cx="6771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effectLst>
                  <a:outerShdw blurRad="50800" dist="38100" dir="5400000" sx="103000" sy="103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600" dirty="0"/>
              <a:t>左</a:t>
            </a:r>
            <a:endParaRPr lang="en-US" altLang="zh-CN" sz="3600" dirty="0"/>
          </a:p>
          <a:p>
            <a:endParaRPr lang="en-US" altLang="zh-CN" sz="3600" dirty="0"/>
          </a:p>
          <a:p>
            <a:r>
              <a:rPr lang="zh-CN" altLang="en-US" sz="3600" dirty="0"/>
              <a:t>传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1AE941DF-8400-4BC8-BF77-FA7FC42D742D}"/>
              </a:ext>
            </a:extLst>
          </p:cNvPr>
          <p:cNvSpPr txBox="1"/>
          <p:nvPr/>
        </p:nvSpPr>
        <p:spPr>
          <a:xfrm>
            <a:off x="7000565" y="4401303"/>
            <a:ext cx="259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effectLst>
                  <a:outerShdw blurRad="50800" dist="38100" dir="5400000" sx="103000" sy="103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000" dirty="0"/>
              <a:t>左丘</a:t>
            </a:r>
            <a:endParaRPr lang="en-US" altLang="zh-CN" sz="2000" dirty="0"/>
          </a:p>
          <a:p>
            <a:r>
              <a:rPr lang="zh-CN" altLang="en-US" sz="2000" dirty="0"/>
              <a:t>明作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F86E4D83-BC94-4DF8-A75D-75DA284646F9}"/>
              </a:ext>
            </a:extLst>
          </p:cNvPr>
          <p:cNvGrpSpPr/>
          <p:nvPr/>
        </p:nvGrpSpPr>
        <p:grpSpPr>
          <a:xfrm>
            <a:off x="7709811" y="5064373"/>
            <a:ext cx="864547" cy="884862"/>
            <a:chOff x="7666269" y="5064373"/>
            <a:chExt cx="864547" cy="884862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D7FBEAEC-4DA3-4927-9167-FB230A78A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6269" y="5064373"/>
              <a:ext cx="864547" cy="884862"/>
            </a:xfrm>
            <a:prstGeom prst="rect">
              <a:avLst/>
            </a:prstGeom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EEEF8057-2E7F-4DAB-B379-654540BD277C}"/>
                </a:ext>
              </a:extLst>
            </p:cNvPr>
            <p:cNvSpPr txBox="1"/>
            <p:nvPr/>
          </p:nvSpPr>
          <p:spPr>
            <a:xfrm>
              <a:off x="7760147" y="5153807"/>
              <a:ext cx="764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成就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最高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211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77B227D0-BB6A-4F3C-B6A4-4EFA4A5F5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255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3FDE4D5-F9B3-479C-A821-35C99E093BF0}"/>
              </a:ext>
            </a:extLst>
          </p:cNvPr>
          <p:cNvSpPr txBox="1"/>
          <p:nvPr/>
        </p:nvSpPr>
        <p:spPr>
          <a:xfrm>
            <a:off x="2816066" y="709030"/>
            <a:ext cx="3511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人物形象分析</a:t>
            </a:r>
            <a:endParaRPr lang="en-US" altLang="zh-CN" sz="3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6154DDC-B694-4C00-B958-D21EEEC24512}"/>
              </a:ext>
            </a:extLst>
          </p:cNvPr>
          <p:cNvSpPr txBox="1"/>
          <p:nvPr/>
        </p:nvSpPr>
        <p:spPr>
          <a:xfrm>
            <a:off x="1461804" y="1174868"/>
            <a:ext cx="6220392" cy="4646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</a:t>
            </a:r>
            <a:r>
              <a:rPr lang="en-US" altLang="zh-CN" sz="1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18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鲁庄公</a:t>
            </a:r>
            <a:endParaRPr lang="en-US" altLang="zh-CN" sz="18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FCA29BF-7B00-4F5D-BDCE-1BB542A161AE}"/>
              </a:ext>
            </a:extLst>
          </p:cNvPr>
          <p:cNvGrpSpPr/>
          <p:nvPr/>
        </p:nvGrpSpPr>
        <p:grpSpPr>
          <a:xfrm>
            <a:off x="4853014" y="2105385"/>
            <a:ext cx="3384328" cy="3889015"/>
            <a:chOff x="-839565" y="1950146"/>
            <a:chExt cx="2971030" cy="388901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545944A-CA56-4BB2-8ECB-FE0499D4E486}"/>
                </a:ext>
              </a:extLst>
            </p:cNvPr>
            <p:cNvSpPr/>
            <p:nvPr/>
          </p:nvSpPr>
          <p:spPr>
            <a:xfrm>
              <a:off x="-435720" y="1950146"/>
              <a:ext cx="2567185" cy="388901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8" name="矩形 17">
              <a:extLst>
                <a:ext uri="{FF2B5EF4-FFF2-40B4-BE49-F238E27FC236}">
                  <a16:creationId xmlns:a16="http://schemas.microsoft.com/office/drawing/2014/main" xmlns="" id="{16BF67C6-87AC-4B47-A74F-8BFCE682F689}"/>
                </a:ext>
              </a:extLst>
            </p:cNvPr>
            <p:cNvSpPr/>
            <p:nvPr/>
          </p:nvSpPr>
          <p:spPr>
            <a:xfrm>
              <a:off x="-839565" y="2939532"/>
              <a:ext cx="753643" cy="20126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B073FB3-3256-4247-BCB7-16FEE8D64CD7}"/>
                </a:ext>
              </a:extLst>
            </p:cNvPr>
            <p:cNvSpPr txBox="1"/>
            <p:nvPr/>
          </p:nvSpPr>
          <p:spPr>
            <a:xfrm>
              <a:off x="-774274" y="3068681"/>
              <a:ext cx="67710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3600" dirty="0"/>
                <a:t>鲁庄公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0DB7084C-D04D-49C4-B657-15428BEBF9E4}"/>
              </a:ext>
            </a:extLst>
          </p:cNvPr>
          <p:cNvGrpSpPr/>
          <p:nvPr/>
        </p:nvGrpSpPr>
        <p:grpSpPr>
          <a:xfrm>
            <a:off x="1452920" y="1194158"/>
            <a:ext cx="1082895" cy="1790141"/>
            <a:chOff x="4610706" y="2775709"/>
            <a:chExt cx="609601" cy="1145381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C586B316-14A3-4A77-A95B-F2CC2C910537}"/>
                </a:ext>
              </a:extLst>
            </p:cNvPr>
            <p:cNvSpPr txBox="1"/>
            <p:nvPr/>
          </p:nvSpPr>
          <p:spPr>
            <a:xfrm>
              <a:off x="4610706" y="2775709"/>
              <a:ext cx="367129" cy="1145381"/>
            </a:xfrm>
            <a:custGeom>
              <a:avLst/>
              <a:gdLst/>
              <a:ahLst/>
              <a:cxnLst/>
              <a:rect l="l" t="t" r="r" b="b"/>
              <a:pathLst>
                <a:path w="367129" h="1145381">
                  <a:moveTo>
                    <a:pt x="290513" y="0"/>
                  </a:moveTo>
                  <a:lnTo>
                    <a:pt x="367129" y="33201"/>
                  </a:lnTo>
                  <a:lnTo>
                    <a:pt x="367129" y="1022816"/>
                  </a:lnTo>
                  <a:lnTo>
                    <a:pt x="354806" y="1045369"/>
                  </a:lnTo>
                  <a:cubicBezTo>
                    <a:pt x="327819" y="1081881"/>
                    <a:pt x="288925" y="1114425"/>
                    <a:pt x="238125" y="1143000"/>
                  </a:cubicBezTo>
                  <a:cubicBezTo>
                    <a:pt x="231775" y="1146175"/>
                    <a:pt x="227013" y="1146175"/>
                    <a:pt x="223838" y="1143000"/>
                  </a:cubicBezTo>
                  <a:cubicBezTo>
                    <a:pt x="220663" y="1139825"/>
                    <a:pt x="220663" y="1136650"/>
                    <a:pt x="223838" y="1133475"/>
                  </a:cubicBezTo>
                  <a:cubicBezTo>
                    <a:pt x="227013" y="1082675"/>
                    <a:pt x="207963" y="1046163"/>
                    <a:pt x="166688" y="1023938"/>
                  </a:cubicBezTo>
                  <a:cubicBezTo>
                    <a:pt x="163513" y="1020763"/>
                    <a:pt x="161925" y="1017588"/>
                    <a:pt x="161925" y="1014413"/>
                  </a:cubicBezTo>
                  <a:cubicBezTo>
                    <a:pt x="161925" y="1011238"/>
                    <a:pt x="163513" y="1009650"/>
                    <a:pt x="166688" y="1009650"/>
                  </a:cubicBezTo>
                  <a:cubicBezTo>
                    <a:pt x="255588" y="1016000"/>
                    <a:pt x="295275" y="996950"/>
                    <a:pt x="285750" y="952500"/>
                  </a:cubicBezTo>
                  <a:lnTo>
                    <a:pt x="290513" y="333375"/>
                  </a:lnTo>
                  <a:lnTo>
                    <a:pt x="171450" y="338138"/>
                  </a:lnTo>
                  <a:cubicBezTo>
                    <a:pt x="114300" y="338138"/>
                    <a:pt x="69850" y="342900"/>
                    <a:pt x="38100" y="352425"/>
                  </a:cubicBezTo>
                  <a:lnTo>
                    <a:pt x="0" y="314325"/>
                  </a:lnTo>
                  <a:lnTo>
                    <a:pt x="290513" y="309563"/>
                  </a:lnTo>
                  <a:lnTo>
                    <a:pt x="295275" y="157163"/>
                  </a:lnTo>
                  <a:lnTo>
                    <a:pt x="290513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CB1B39A2-2BDB-45BE-B4D1-CB6AE3B1BF58}"/>
                </a:ext>
              </a:extLst>
            </p:cNvPr>
            <p:cNvSpPr txBox="1"/>
            <p:nvPr/>
          </p:nvSpPr>
          <p:spPr>
            <a:xfrm>
              <a:off x="4977836" y="2808911"/>
              <a:ext cx="242471" cy="989615"/>
            </a:xfrm>
            <a:custGeom>
              <a:avLst/>
              <a:gdLst/>
              <a:ahLst/>
              <a:cxnLst/>
              <a:rect l="l" t="t" r="r" b="b"/>
              <a:pathLst>
                <a:path w="242471" h="989615">
                  <a:moveTo>
                    <a:pt x="0" y="0"/>
                  </a:moveTo>
                  <a:lnTo>
                    <a:pt x="66259" y="28712"/>
                  </a:lnTo>
                  <a:cubicBezTo>
                    <a:pt x="72609" y="31887"/>
                    <a:pt x="75784" y="33474"/>
                    <a:pt x="75784" y="33474"/>
                  </a:cubicBezTo>
                  <a:cubicBezTo>
                    <a:pt x="75784" y="33474"/>
                    <a:pt x="72609" y="36649"/>
                    <a:pt x="66259" y="42999"/>
                  </a:cubicBezTo>
                  <a:lnTo>
                    <a:pt x="42446" y="85862"/>
                  </a:lnTo>
                  <a:lnTo>
                    <a:pt x="37684" y="271599"/>
                  </a:lnTo>
                  <a:lnTo>
                    <a:pt x="99596" y="271599"/>
                  </a:lnTo>
                  <a:lnTo>
                    <a:pt x="161509" y="204924"/>
                  </a:lnTo>
                  <a:lnTo>
                    <a:pt x="237709" y="281124"/>
                  </a:lnTo>
                  <a:cubicBezTo>
                    <a:pt x="244059" y="284299"/>
                    <a:pt x="244059" y="287474"/>
                    <a:pt x="237709" y="290649"/>
                  </a:cubicBezTo>
                  <a:lnTo>
                    <a:pt x="37684" y="295412"/>
                  </a:lnTo>
                  <a:lnTo>
                    <a:pt x="32921" y="704987"/>
                  </a:lnTo>
                  <a:lnTo>
                    <a:pt x="32921" y="890724"/>
                  </a:lnTo>
                  <a:cubicBezTo>
                    <a:pt x="31334" y="912949"/>
                    <a:pt x="26770" y="934182"/>
                    <a:pt x="19229" y="954422"/>
                  </a:cubicBezTo>
                  <a:lnTo>
                    <a:pt x="0" y="9896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0DC3555-72E9-4E4E-B25E-49D0FC1503DA}"/>
              </a:ext>
            </a:extLst>
          </p:cNvPr>
          <p:cNvSpPr txBox="1"/>
          <p:nvPr/>
        </p:nvSpPr>
        <p:spPr>
          <a:xfrm>
            <a:off x="5563937" y="2940713"/>
            <a:ext cx="492443" cy="243840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君王的“鄙”与“贤”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F5A7A6B-8C65-49C2-95C4-883D2F43B984}"/>
              </a:ext>
            </a:extLst>
          </p:cNvPr>
          <p:cNvGrpSpPr/>
          <p:nvPr/>
        </p:nvGrpSpPr>
        <p:grpSpPr>
          <a:xfrm>
            <a:off x="6285332" y="3223920"/>
            <a:ext cx="1698755" cy="2506944"/>
            <a:chOff x="4183678" y="4107860"/>
            <a:chExt cx="1698755" cy="250694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B5F367EF-FE76-4B6E-827E-BA211823103D}"/>
                </a:ext>
              </a:extLst>
            </p:cNvPr>
            <p:cNvSpPr txBox="1"/>
            <p:nvPr/>
          </p:nvSpPr>
          <p:spPr>
            <a:xfrm>
              <a:off x="4183678" y="4107860"/>
              <a:ext cx="461665" cy="250694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见刿  </a:t>
              </a:r>
              <a:r>
                <a:rPr lang="en-US" altLang="zh-CN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-  </a:t>
              </a:r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虚心求教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36F0FBB-27E9-47DC-852B-6CEE01E9F433}"/>
                </a:ext>
              </a:extLst>
            </p:cNvPr>
            <p:cNvSpPr txBox="1"/>
            <p:nvPr/>
          </p:nvSpPr>
          <p:spPr>
            <a:xfrm>
              <a:off x="4614499" y="4107860"/>
              <a:ext cx="461665" cy="250694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答刿  </a:t>
              </a:r>
              <a:r>
                <a:rPr lang="en-US" altLang="zh-CN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-  </a:t>
              </a:r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军政无能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0C9BAE09-FA05-4638-8B24-1EEF60E5F737}"/>
                </a:ext>
              </a:extLst>
            </p:cNvPr>
            <p:cNvSpPr txBox="1"/>
            <p:nvPr/>
          </p:nvSpPr>
          <p:spPr>
            <a:xfrm>
              <a:off x="5038382" y="4107860"/>
              <a:ext cx="461665" cy="250694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用刿  </a:t>
              </a:r>
              <a:r>
                <a:rPr lang="en-US" altLang="zh-CN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- </a:t>
              </a:r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任 人唯贤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E63BC14-39FC-443A-8BDD-67EAFF589A7C}"/>
                </a:ext>
              </a:extLst>
            </p:cNvPr>
            <p:cNvSpPr txBox="1"/>
            <p:nvPr/>
          </p:nvSpPr>
          <p:spPr>
            <a:xfrm>
              <a:off x="5420768" y="4107860"/>
              <a:ext cx="461665" cy="250694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问刿  </a:t>
              </a:r>
              <a:r>
                <a:rPr lang="en-US" altLang="zh-CN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-  </a:t>
              </a:r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屈尊敬贤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1B447EB5-C9B7-4ACA-A23B-4EFA6B1AEBB2}"/>
              </a:ext>
            </a:extLst>
          </p:cNvPr>
          <p:cNvGrpSpPr/>
          <p:nvPr/>
        </p:nvGrpSpPr>
        <p:grpSpPr>
          <a:xfrm>
            <a:off x="866601" y="2105385"/>
            <a:ext cx="3274101" cy="3889015"/>
            <a:chOff x="755384" y="2105385"/>
            <a:chExt cx="3274101" cy="388901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85D42F60-AAC9-44C7-AA6C-50FE43E669DF}"/>
                </a:ext>
              </a:extLst>
            </p:cNvPr>
            <p:cNvGrpSpPr/>
            <p:nvPr/>
          </p:nvGrpSpPr>
          <p:grpSpPr>
            <a:xfrm>
              <a:off x="755384" y="2105385"/>
              <a:ext cx="3274101" cy="3889015"/>
              <a:chOff x="-792838" y="2052530"/>
              <a:chExt cx="3274101" cy="3786631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63D9557B-3377-4921-815B-61CF6F9853B4}"/>
                  </a:ext>
                </a:extLst>
              </p:cNvPr>
              <p:cNvSpPr/>
              <p:nvPr/>
            </p:nvSpPr>
            <p:spPr>
              <a:xfrm>
                <a:off x="-792838" y="2052530"/>
                <a:ext cx="2924303" cy="3786631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 useBgFill="1"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94C0C3C7-C928-423F-8ECC-19A56095D7BE}"/>
                  </a:ext>
                </a:extLst>
              </p:cNvPr>
              <p:cNvSpPr/>
              <p:nvPr/>
            </p:nvSpPr>
            <p:spPr>
              <a:xfrm>
                <a:off x="1727620" y="2939532"/>
                <a:ext cx="753643" cy="202333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0D06FDFF-A650-404B-BDE0-D47190A74E9E}"/>
                  </a:ext>
                </a:extLst>
              </p:cNvPr>
              <p:cNvSpPr txBox="1"/>
              <p:nvPr/>
            </p:nvSpPr>
            <p:spPr>
              <a:xfrm>
                <a:off x="1745998" y="3345680"/>
                <a:ext cx="67710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3200">
                    <a:solidFill>
                      <a:schemeClr val="bg1"/>
                    </a:solidFill>
                    <a:effectLst>
                      <a:outerShdw blurRad="50800" dist="38100" dir="5400000" sx="103000" sy="103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3600" dirty="0"/>
                  <a:t>曹刿</a:t>
                </a: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466B2AB-99BB-4ED6-8EAF-4515C3C90428}"/>
                </a:ext>
              </a:extLst>
            </p:cNvPr>
            <p:cNvSpPr txBox="1"/>
            <p:nvPr/>
          </p:nvSpPr>
          <p:spPr>
            <a:xfrm>
              <a:off x="2848487" y="3092776"/>
              <a:ext cx="492443" cy="243840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军事家的“远谋”</a:t>
              </a: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82B84322-1544-4075-8090-BB965033B56D}"/>
                </a:ext>
              </a:extLst>
            </p:cNvPr>
            <p:cNvGrpSpPr/>
            <p:nvPr/>
          </p:nvGrpSpPr>
          <p:grpSpPr>
            <a:xfrm>
              <a:off x="978108" y="3249320"/>
              <a:ext cx="1653065" cy="2506944"/>
              <a:chOff x="3865824" y="1871106"/>
              <a:chExt cx="1653065" cy="2506944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E6416CEB-95BB-4DF1-83F6-F04BBC134119}"/>
                  </a:ext>
                </a:extLst>
              </p:cNvPr>
              <p:cNvSpPr txBox="1"/>
              <p:nvPr/>
            </p:nvSpPr>
            <p:spPr>
              <a:xfrm>
                <a:off x="3865824" y="1871106"/>
                <a:ext cx="461665" cy="250694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请见  </a:t>
                </a:r>
                <a:r>
                  <a:rPr lang="en-US" altLang="zh-CN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-  </a:t>
                </a:r>
                <a:r>
                  <a:rPr lang="zh-CN" altLang="en-US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爱国热情</a:t>
                </a:r>
                <a:endParaRPr lang="en-US" altLang="zh-CN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DCF8E41A-2702-4A69-A1D0-66AFBEFFC9EE}"/>
                  </a:ext>
                </a:extLst>
              </p:cNvPr>
              <p:cNvSpPr txBox="1"/>
              <p:nvPr/>
            </p:nvSpPr>
            <p:spPr>
              <a:xfrm>
                <a:off x="4250257" y="1871106"/>
                <a:ext cx="461665" cy="250694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问战  </a:t>
                </a:r>
                <a:r>
                  <a:rPr lang="en-US" altLang="zh-CN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-  </a:t>
                </a:r>
                <a:r>
                  <a:rPr lang="zh-CN" altLang="en-US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政治远见</a:t>
                </a:r>
                <a:endParaRPr lang="en-US" altLang="zh-CN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E8412971-CFC6-4F28-A80F-1AFF4FC35FBD}"/>
                  </a:ext>
                </a:extLst>
              </p:cNvPr>
              <p:cNvSpPr txBox="1"/>
              <p:nvPr/>
            </p:nvSpPr>
            <p:spPr>
              <a:xfrm>
                <a:off x="4647390" y="1871106"/>
                <a:ext cx="461665" cy="250694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参战  </a:t>
                </a:r>
                <a:r>
                  <a:rPr lang="en-US" altLang="zh-CN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-  </a:t>
                </a:r>
                <a:r>
                  <a:rPr lang="zh-CN" altLang="en-US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军事才能</a:t>
                </a:r>
                <a:endParaRPr lang="en-US" altLang="zh-CN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78624230-A55A-4533-840C-BD926D9A07CD}"/>
                  </a:ext>
                </a:extLst>
              </p:cNvPr>
              <p:cNvSpPr txBox="1"/>
              <p:nvPr/>
            </p:nvSpPr>
            <p:spPr>
              <a:xfrm>
                <a:off x="5057224" y="1871106"/>
                <a:ext cx="461665" cy="2506944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论战  </a:t>
                </a:r>
                <a:r>
                  <a:rPr lang="en-US" altLang="zh-CN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-  </a:t>
                </a:r>
                <a:r>
                  <a:rPr lang="zh-CN" altLang="en-US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过人谋略</a:t>
                </a:r>
                <a:endParaRPr lang="en-US" altLang="zh-CN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9AE2E4D0-A9BD-4233-A70F-184ED7A48D38}"/>
                </a:ext>
              </a:extLst>
            </p:cNvPr>
            <p:cNvCxnSpPr>
              <a:cxnSpLocks/>
            </p:cNvCxnSpPr>
            <p:nvPr/>
          </p:nvCxnSpPr>
          <p:spPr>
            <a:xfrm>
              <a:off x="2727166" y="3118176"/>
              <a:ext cx="0" cy="197652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802C81D9-1381-4F5B-9A6F-CE6A5C414808}"/>
              </a:ext>
            </a:extLst>
          </p:cNvPr>
          <p:cNvCxnSpPr>
            <a:cxnSpLocks/>
          </p:cNvCxnSpPr>
          <p:nvPr/>
        </p:nvCxnSpPr>
        <p:spPr>
          <a:xfrm>
            <a:off x="6196432" y="3118176"/>
            <a:ext cx="0" cy="19765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A54855ED-AC0B-40B7-9C77-98BED13B2992}"/>
              </a:ext>
            </a:extLst>
          </p:cNvPr>
          <p:cNvSpPr txBox="1"/>
          <p:nvPr/>
        </p:nvSpPr>
        <p:spPr>
          <a:xfrm>
            <a:off x="1628926" y="2133228"/>
            <a:ext cx="207578" cy="227903"/>
          </a:xfrm>
          <a:custGeom>
            <a:avLst/>
            <a:gdLst/>
            <a:ahLst/>
            <a:cxnLst/>
            <a:rect l="l" t="t" r="r" b="b"/>
            <a:pathLst>
              <a:path w="210185" h="230765">
                <a:moveTo>
                  <a:pt x="8573" y="0"/>
                </a:moveTo>
                <a:cubicBezTo>
                  <a:pt x="122873" y="47625"/>
                  <a:pt x="189548" y="88900"/>
                  <a:pt x="208598" y="123825"/>
                </a:cubicBezTo>
                <a:cubicBezTo>
                  <a:pt x="214948" y="152400"/>
                  <a:pt x="202248" y="185738"/>
                  <a:pt x="170498" y="223838"/>
                </a:cubicBezTo>
                <a:cubicBezTo>
                  <a:pt x="145098" y="236538"/>
                  <a:pt x="129223" y="231775"/>
                  <a:pt x="122873" y="209550"/>
                </a:cubicBezTo>
                <a:cubicBezTo>
                  <a:pt x="97473" y="120650"/>
                  <a:pt x="57785" y="53975"/>
                  <a:pt x="3810" y="9525"/>
                </a:cubicBezTo>
                <a:cubicBezTo>
                  <a:pt x="-2540" y="3175"/>
                  <a:pt x="-952" y="0"/>
                  <a:pt x="8573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31000"/>
            </a:schemeClr>
          </a:solidFill>
          <a:ln>
            <a:noFill/>
          </a:ln>
          <a:effectLst>
            <a:outerShdw blurRad="50800" dist="38100" dir="5400000" sx="103000" sy="103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3200">
                <a:solidFill>
                  <a:schemeClr val="bg1"/>
                </a:solidFill>
                <a:effectLst>
                  <a:outerShdw blurRad="50800" dist="38100" dir="5400000" sx="103000" sy="103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endParaRPr lang="zh-CN" altLang="en-US" sz="9600" dirty="0">
              <a:solidFill>
                <a:schemeClr val="accent2">
                  <a:lumMod val="60000"/>
                  <a:lumOff val="40000"/>
                  <a:alpha val="31000"/>
                </a:schemeClr>
              </a:solidFill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019ABD5D-A5A0-4FA1-9284-12AD5D997C14}"/>
              </a:ext>
            </a:extLst>
          </p:cNvPr>
          <p:cNvGrpSpPr/>
          <p:nvPr/>
        </p:nvGrpSpPr>
        <p:grpSpPr>
          <a:xfrm>
            <a:off x="844675" y="1808691"/>
            <a:ext cx="783309" cy="1132021"/>
            <a:chOff x="4041589" y="2913823"/>
            <a:chExt cx="592930" cy="973931"/>
          </a:xfrm>
          <a:solidFill>
            <a:schemeClr val="bg1"/>
          </a:solidFill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C431123B-1A94-48C1-84E5-825751E16D37}"/>
                </a:ext>
              </a:extLst>
            </p:cNvPr>
            <p:cNvSpPr txBox="1"/>
            <p:nvPr/>
          </p:nvSpPr>
          <p:spPr>
            <a:xfrm>
              <a:off x="4300728" y="2913823"/>
              <a:ext cx="333791" cy="783431"/>
            </a:xfrm>
            <a:custGeom>
              <a:avLst/>
              <a:gdLst/>
              <a:ahLst/>
              <a:cxnLst/>
              <a:rect l="l" t="t" r="r" b="b"/>
              <a:pathLst>
                <a:path w="333791" h="783431">
                  <a:moveTo>
                    <a:pt x="219492" y="0"/>
                  </a:moveTo>
                  <a:lnTo>
                    <a:pt x="329029" y="76200"/>
                  </a:lnTo>
                  <a:cubicBezTo>
                    <a:pt x="335379" y="79375"/>
                    <a:pt x="335379" y="85725"/>
                    <a:pt x="329029" y="95250"/>
                  </a:cubicBezTo>
                  <a:lnTo>
                    <a:pt x="286167" y="142875"/>
                  </a:lnTo>
                  <a:cubicBezTo>
                    <a:pt x="251242" y="260350"/>
                    <a:pt x="209967" y="365125"/>
                    <a:pt x="162342" y="457200"/>
                  </a:cubicBezTo>
                  <a:cubicBezTo>
                    <a:pt x="225842" y="520700"/>
                    <a:pt x="276642" y="576262"/>
                    <a:pt x="314742" y="623887"/>
                  </a:cubicBezTo>
                  <a:cubicBezTo>
                    <a:pt x="330617" y="642937"/>
                    <a:pt x="333792" y="661987"/>
                    <a:pt x="324267" y="681037"/>
                  </a:cubicBezTo>
                  <a:cubicBezTo>
                    <a:pt x="314742" y="712787"/>
                    <a:pt x="292517" y="746125"/>
                    <a:pt x="257592" y="781050"/>
                  </a:cubicBezTo>
                  <a:cubicBezTo>
                    <a:pt x="238542" y="787400"/>
                    <a:pt x="225842" y="781050"/>
                    <a:pt x="219492" y="762000"/>
                  </a:cubicBezTo>
                  <a:cubicBezTo>
                    <a:pt x="190917" y="692150"/>
                    <a:pt x="154404" y="623887"/>
                    <a:pt x="109954" y="557212"/>
                  </a:cubicBezTo>
                  <a:cubicBezTo>
                    <a:pt x="86935" y="592931"/>
                    <a:pt x="62230" y="628352"/>
                    <a:pt x="35838" y="663475"/>
                  </a:cubicBezTo>
                  <a:lnTo>
                    <a:pt x="0" y="707925"/>
                  </a:lnTo>
                  <a:lnTo>
                    <a:pt x="0" y="588984"/>
                  </a:lnTo>
                  <a:lnTo>
                    <a:pt x="52804" y="471487"/>
                  </a:lnTo>
                  <a:cubicBezTo>
                    <a:pt x="40104" y="452437"/>
                    <a:pt x="24229" y="429418"/>
                    <a:pt x="5179" y="402431"/>
                  </a:cubicBezTo>
                  <a:lnTo>
                    <a:pt x="0" y="395217"/>
                  </a:lnTo>
                  <a:lnTo>
                    <a:pt x="0" y="316400"/>
                  </a:lnTo>
                  <a:lnTo>
                    <a:pt x="21848" y="335161"/>
                  </a:lnTo>
                  <a:cubicBezTo>
                    <a:pt x="41692" y="352227"/>
                    <a:pt x="63123" y="370681"/>
                    <a:pt x="86142" y="390525"/>
                  </a:cubicBezTo>
                  <a:cubicBezTo>
                    <a:pt x="124242" y="273050"/>
                    <a:pt x="149642" y="177800"/>
                    <a:pt x="162342" y="104775"/>
                  </a:cubicBezTo>
                  <a:lnTo>
                    <a:pt x="0" y="113172"/>
                  </a:lnTo>
                  <a:lnTo>
                    <a:pt x="0" y="79555"/>
                  </a:lnTo>
                  <a:lnTo>
                    <a:pt x="162342" y="71437"/>
                  </a:lnTo>
                  <a:lnTo>
                    <a:pt x="219492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4B85D703-0FDF-4447-B907-65291F71C09C}"/>
                </a:ext>
              </a:extLst>
            </p:cNvPr>
            <p:cNvSpPr txBox="1"/>
            <p:nvPr/>
          </p:nvSpPr>
          <p:spPr>
            <a:xfrm>
              <a:off x="4166605" y="2993378"/>
              <a:ext cx="134123" cy="39507"/>
            </a:xfrm>
            <a:custGeom>
              <a:avLst/>
              <a:gdLst/>
              <a:ahLst/>
              <a:cxnLst/>
              <a:rect l="l" t="t" r="r" b="b"/>
              <a:pathLst>
                <a:path w="134123" h="39507">
                  <a:moveTo>
                    <a:pt x="134123" y="0"/>
                  </a:moveTo>
                  <a:lnTo>
                    <a:pt x="134123" y="33617"/>
                  </a:lnTo>
                  <a:lnTo>
                    <a:pt x="20240" y="39507"/>
                  </a:lnTo>
                  <a:cubicBezTo>
                    <a:pt x="10715" y="39507"/>
                    <a:pt x="4365" y="34745"/>
                    <a:pt x="1190" y="25220"/>
                  </a:cubicBezTo>
                  <a:cubicBezTo>
                    <a:pt x="-1985" y="15695"/>
                    <a:pt x="1190" y="9345"/>
                    <a:pt x="10715" y="6170"/>
                  </a:cubicBezTo>
                  <a:lnTo>
                    <a:pt x="134123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027C19C0-3CB7-4B46-8EB5-4F2CA5BBCD30}"/>
                </a:ext>
              </a:extLst>
            </p:cNvPr>
            <p:cNvSpPr txBox="1"/>
            <p:nvPr/>
          </p:nvSpPr>
          <p:spPr>
            <a:xfrm>
              <a:off x="4174145" y="3131707"/>
              <a:ext cx="126583" cy="177333"/>
            </a:xfrm>
            <a:custGeom>
              <a:avLst/>
              <a:gdLst/>
              <a:ahLst/>
              <a:cxnLst/>
              <a:rect l="l" t="t" r="r" b="b"/>
              <a:pathLst>
                <a:path w="126583" h="177333">
                  <a:moveTo>
                    <a:pt x="794" y="1191"/>
                  </a:moveTo>
                  <a:cubicBezTo>
                    <a:pt x="2381" y="-396"/>
                    <a:pt x="6350" y="-396"/>
                    <a:pt x="12700" y="1191"/>
                  </a:cubicBezTo>
                  <a:cubicBezTo>
                    <a:pt x="33337" y="18654"/>
                    <a:pt x="60325" y="41672"/>
                    <a:pt x="93662" y="70247"/>
                  </a:cubicBezTo>
                  <a:lnTo>
                    <a:pt x="126583" y="98516"/>
                  </a:lnTo>
                  <a:lnTo>
                    <a:pt x="126583" y="177333"/>
                  </a:lnTo>
                  <a:lnTo>
                    <a:pt x="65087" y="91678"/>
                  </a:lnTo>
                  <a:cubicBezTo>
                    <a:pt x="33337" y="53578"/>
                    <a:pt x="12700" y="26591"/>
                    <a:pt x="3175" y="10716"/>
                  </a:cubicBezTo>
                  <a:cubicBezTo>
                    <a:pt x="0" y="5954"/>
                    <a:pt x="-794" y="2779"/>
                    <a:pt x="794" y="119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447496FF-6F45-46A4-B7A4-A728C582C0C5}"/>
                </a:ext>
              </a:extLst>
            </p:cNvPr>
            <p:cNvSpPr txBox="1"/>
            <p:nvPr/>
          </p:nvSpPr>
          <p:spPr>
            <a:xfrm>
              <a:off x="4041589" y="3502807"/>
              <a:ext cx="259139" cy="384947"/>
            </a:xfrm>
            <a:custGeom>
              <a:avLst/>
              <a:gdLst/>
              <a:ahLst/>
              <a:cxnLst/>
              <a:rect l="l" t="t" r="r" b="b"/>
              <a:pathLst>
                <a:path w="259139" h="384947">
                  <a:moveTo>
                    <a:pt x="259139" y="0"/>
                  </a:moveTo>
                  <a:lnTo>
                    <a:pt x="259139" y="118941"/>
                  </a:lnTo>
                  <a:lnTo>
                    <a:pt x="210740" y="178969"/>
                  </a:lnTo>
                  <a:cubicBezTo>
                    <a:pt x="151209" y="248025"/>
                    <a:pt x="84931" y="315891"/>
                    <a:pt x="11906" y="382566"/>
                  </a:cubicBezTo>
                  <a:cubicBezTo>
                    <a:pt x="5556" y="385741"/>
                    <a:pt x="2381" y="385741"/>
                    <a:pt x="2381" y="382566"/>
                  </a:cubicBezTo>
                  <a:cubicBezTo>
                    <a:pt x="-794" y="376216"/>
                    <a:pt x="-794" y="369866"/>
                    <a:pt x="2381" y="363516"/>
                  </a:cubicBezTo>
                  <a:cubicBezTo>
                    <a:pt x="107156" y="251597"/>
                    <a:pt x="191392" y="133428"/>
                    <a:pt x="255091" y="9007"/>
                  </a:cubicBezTo>
                  <a:lnTo>
                    <a:pt x="259139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0013FA45-95EB-405E-8680-28555943B15E}"/>
              </a:ext>
            </a:extLst>
          </p:cNvPr>
          <p:cNvGrpSpPr/>
          <p:nvPr/>
        </p:nvGrpSpPr>
        <p:grpSpPr>
          <a:xfrm>
            <a:off x="6981656" y="5155078"/>
            <a:ext cx="1533365" cy="1496444"/>
            <a:chOff x="3832137" y="4228272"/>
            <a:chExt cx="1533365" cy="1496444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CB2665CD-1289-42BB-986A-DC3E56EEC88A}"/>
                </a:ext>
              </a:extLst>
            </p:cNvPr>
            <p:cNvSpPr txBox="1"/>
            <p:nvPr/>
          </p:nvSpPr>
          <p:spPr>
            <a:xfrm>
              <a:off x="4300727" y="4228272"/>
              <a:ext cx="677108" cy="662666"/>
            </a:xfrm>
            <a:custGeom>
              <a:avLst/>
              <a:gdLst/>
              <a:ahLst/>
              <a:cxnLst/>
              <a:rect l="l" t="t" r="r" b="b"/>
              <a:pathLst>
                <a:path w="677108" h="662666">
                  <a:moveTo>
                    <a:pt x="300454" y="0"/>
                  </a:moveTo>
                  <a:lnTo>
                    <a:pt x="433804" y="28575"/>
                  </a:lnTo>
                  <a:cubicBezTo>
                    <a:pt x="443329" y="28575"/>
                    <a:pt x="443329" y="34925"/>
                    <a:pt x="433804" y="47625"/>
                  </a:cubicBezTo>
                  <a:lnTo>
                    <a:pt x="419517" y="76200"/>
                  </a:lnTo>
                  <a:lnTo>
                    <a:pt x="419517" y="161925"/>
                  </a:lnTo>
                  <a:lnTo>
                    <a:pt x="677108" y="157484"/>
                  </a:lnTo>
                  <a:lnTo>
                    <a:pt x="677108" y="178694"/>
                  </a:lnTo>
                  <a:lnTo>
                    <a:pt x="524292" y="180975"/>
                  </a:lnTo>
                  <a:lnTo>
                    <a:pt x="524292" y="280987"/>
                  </a:lnTo>
                  <a:lnTo>
                    <a:pt x="529054" y="390525"/>
                  </a:lnTo>
                  <a:cubicBezTo>
                    <a:pt x="532229" y="492125"/>
                    <a:pt x="489367" y="566737"/>
                    <a:pt x="400467" y="614362"/>
                  </a:cubicBezTo>
                  <a:cubicBezTo>
                    <a:pt x="394117" y="617537"/>
                    <a:pt x="389354" y="619125"/>
                    <a:pt x="386179" y="619125"/>
                  </a:cubicBezTo>
                  <a:cubicBezTo>
                    <a:pt x="383004" y="615950"/>
                    <a:pt x="381417" y="611187"/>
                    <a:pt x="381417" y="604837"/>
                  </a:cubicBezTo>
                  <a:cubicBezTo>
                    <a:pt x="384592" y="566737"/>
                    <a:pt x="373479" y="538162"/>
                    <a:pt x="348079" y="519112"/>
                  </a:cubicBezTo>
                  <a:cubicBezTo>
                    <a:pt x="341729" y="512762"/>
                    <a:pt x="340142" y="508000"/>
                    <a:pt x="343317" y="504825"/>
                  </a:cubicBezTo>
                  <a:cubicBezTo>
                    <a:pt x="343317" y="501650"/>
                    <a:pt x="346492" y="500062"/>
                    <a:pt x="352842" y="500062"/>
                  </a:cubicBezTo>
                  <a:cubicBezTo>
                    <a:pt x="406817" y="509587"/>
                    <a:pt x="430629" y="492125"/>
                    <a:pt x="424279" y="447675"/>
                  </a:cubicBezTo>
                  <a:lnTo>
                    <a:pt x="424279" y="185737"/>
                  </a:lnTo>
                  <a:lnTo>
                    <a:pt x="238542" y="185737"/>
                  </a:lnTo>
                  <a:lnTo>
                    <a:pt x="314742" y="204787"/>
                  </a:lnTo>
                  <a:cubicBezTo>
                    <a:pt x="321092" y="207962"/>
                    <a:pt x="321092" y="212725"/>
                    <a:pt x="314742" y="219075"/>
                  </a:cubicBezTo>
                  <a:lnTo>
                    <a:pt x="300454" y="247650"/>
                  </a:lnTo>
                  <a:cubicBezTo>
                    <a:pt x="300454" y="352425"/>
                    <a:pt x="278229" y="431800"/>
                    <a:pt x="233779" y="485775"/>
                  </a:cubicBezTo>
                  <a:cubicBezTo>
                    <a:pt x="205204" y="526256"/>
                    <a:pt x="149840" y="572096"/>
                    <a:pt x="67687" y="623292"/>
                  </a:cubicBezTo>
                  <a:lnTo>
                    <a:pt x="0" y="662666"/>
                  </a:lnTo>
                  <a:lnTo>
                    <a:pt x="0" y="638733"/>
                  </a:lnTo>
                  <a:lnTo>
                    <a:pt x="42088" y="609004"/>
                  </a:lnTo>
                  <a:cubicBezTo>
                    <a:pt x="108764" y="557808"/>
                    <a:pt x="150435" y="511968"/>
                    <a:pt x="167104" y="471487"/>
                  </a:cubicBezTo>
                  <a:cubicBezTo>
                    <a:pt x="195679" y="414337"/>
                    <a:pt x="205204" y="319087"/>
                    <a:pt x="195679" y="185737"/>
                  </a:cubicBezTo>
                  <a:lnTo>
                    <a:pt x="24229" y="190500"/>
                  </a:lnTo>
                  <a:lnTo>
                    <a:pt x="0" y="191602"/>
                  </a:lnTo>
                  <a:lnTo>
                    <a:pt x="0" y="165139"/>
                  </a:lnTo>
                  <a:lnTo>
                    <a:pt x="295692" y="161925"/>
                  </a:lnTo>
                  <a:lnTo>
                    <a:pt x="300454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>
                <a:solidFill>
                  <a:schemeClr val="accent2">
                    <a:lumMod val="60000"/>
                    <a:lumOff val="40000"/>
                    <a:alpha val="31000"/>
                  </a:schemeClr>
                </a:solidFill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BB7D0844-17E7-412A-BDBF-8573FF9B928C}"/>
                </a:ext>
              </a:extLst>
            </p:cNvPr>
            <p:cNvSpPr txBox="1"/>
            <p:nvPr/>
          </p:nvSpPr>
          <p:spPr>
            <a:xfrm>
              <a:off x="4300727" y="4465206"/>
              <a:ext cx="167104" cy="239950"/>
            </a:xfrm>
            <a:custGeom>
              <a:avLst/>
              <a:gdLst/>
              <a:ahLst/>
              <a:cxnLst/>
              <a:rect l="l" t="t" r="r" b="b"/>
              <a:pathLst>
                <a:path w="167104" h="239950">
                  <a:moveTo>
                    <a:pt x="73938" y="0"/>
                  </a:moveTo>
                  <a:cubicBezTo>
                    <a:pt x="74930" y="0"/>
                    <a:pt x="75823" y="397"/>
                    <a:pt x="76617" y="1191"/>
                  </a:cubicBezTo>
                  <a:lnTo>
                    <a:pt x="162342" y="58341"/>
                  </a:lnTo>
                  <a:cubicBezTo>
                    <a:pt x="165517" y="61516"/>
                    <a:pt x="167104" y="66278"/>
                    <a:pt x="167104" y="72628"/>
                  </a:cubicBezTo>
                  <a:cubicBezTo>
                    <a:pt x="122654" y="126603"/>
                    <a:pt x="70664" y="179388"/>
                    <a:pt x="11132" y="230981"/>
                  </a:cubicBezTo>
                  <a:lnTo>
                    <a:pt x="0" y="239950"/>
                  </a:lnTo>
                  <a:lnTo>
                    <a:pt x="0" y="135208"/>
                  </a:lnTo>
                  <a:lnTo>
                    <a:pt x="21252" y="101204"/>
                  </a:lnTo>
                  <a:cubicBezTo>
                    <a:pt x="37525" y="71041"/>
                    <a:pt x="51217" y="40879"/>
                    <a:pt x="62329" y="10716"/>
                  </a:cubicBezTo>
                  <a:cubicBezTo>
                    <a:pt x="67092" y="3572"/>
                    <a:pt x="70961" y="0"/>
                    <a:pt x="7393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>
                <a:solidFill>
                  <a:schemeClr val="accent2">
                    <a:lumMod val="60000"/>
                    <a:lumOff val="40000"/>
                    <a:alpha val="31000"/>
                  </a:schemeClr>
                </a:solidFill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989B9020-4D61-40D5-8A73-9DF0FB8552D2}"/>
                </a:ext>
              </a:extLst>
            </p:cNvPr>
            <p:cNvSpPr txBox="1"/>
            <p:nvPr/>
          </p:nvSpPr>
          <p:spPr>
            <a:xfrm>
              <a:off x="4864071" y="4509260"/>
              <a:ext cx="113764" cy="149223"/>
            </a:xfrm>
            <a:custGeom>
              <a:avLst/>
              <a:gdLst/>
              <a:ahLst/>
              <a:cxnLst/>
              <a:rect l="l" t="t" r="r" b="b"/>
              <a:pathLst>
                <a:path w="113764" h="149223">
                  <a:moveTo>
                    <a:pt x="8573" y="0"/>
                  </a:moveTo>
                  <a:cubicBezTo>
                    <a:pt x="34767" y="9525"/>
                    <a:pt x="59175" y="19249"/>
                    <a:pt x="81796" y="29170"/>
                  </a:cubicBezTo>
                  <a:lnTo>
                    <a:pt x="113764" y="44698"/>
                  </a:lnTo>
                  <a:lnTo>
                    <a:pt x="113764" y="149223"/>
                  </a:lnTo>
                  <a:lnTo>
                    <a:pt x="85963" y="101203"/>
                  </a:lnTo>
                  <a:cubicBezTo>
                    <a:pt x="61357" y="67072"/>
                    <a:pt x="33973" y="36513"/>
                    <a:pt x="3810" y="9525"/>
                  </a:cubicBezTo>
                  <a:cubicBezTo>
                    <a:pt x="-2540" y="6350"/>
                    <a:pt x="-952" y="3175"/>
                    <a:pt x="8573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>
                <a:solidFill>
                  <a:schemeClr val="accent2">
                    <a:lumMod val="60000"/>
                    <a:lumOff val="40000"/>
                    <a:alpha val="31000"/>
                  </a:schemeClr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D24F09E8-EAFC-4A7C-BC9A-2BF0B79B42DF}"/>
                </a:ext>
              </a:extLst>
            </p:cNvPr>
            <p:cNvSpPr txBox="1"/>
            <p:nvPr/>
          </p:nvSpPr>
          <p:spPr>
            <a:xfrm>
              <a:off x="4977836" y="4313998"/>
              <a:ext cx="177383" cy="92969"/>
            </a:xfrm>
            <a:custGeom>
              <a:avLst/>
              <a:gdLst/>
              <a:ahLst/>
              <a:cxnLst/>
              <a:rect l="l" t="t" r="r" b="b"/>
              <a:pathLst>
                <a:path w="177383" h="92969">
                  <a:moveTo>
                    <a:pt x="94834" y="0"/>
                  </a:moveTo>
                  <a:lnTo>
                    <a:pt x="171034" y="76200"/>
                  </a:lnTo>
                  <a:cubicBezTo>
                    <a:pt x="177384" y="82550"/>
                    <a:pt x="178971" y="85725"/>
                    <a:pt x="175796" y="85725"/>
                  </a:cubicBezTo>
                  <a:cubicBezTo>
                    <a:pt x="175796" y="88900"/>
                    <a:pt x="172621" y="90487"/>
                    <a:pt x="166271" y="90487"/>
                  </a:cubicBezTo>
                  <a:lnTo>
                    <a:pt x="0" y="92969"/>
                  </a:lnTo>
                  <a:lnTo>
                    <a:pt x="0" y="71759"/>
                  </a:lnTo>
                  <a:lnTo>
                    <a:pt x="18634" y="71437"/>
                  </a:lnTo>
                  <a:lnTo>
                    <a:pt x="94834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>
                <a:solidFill>
                  <a:schemeClr val="accent2">
                    <a:lumMod val="60000"/>
                    <a:lumOff val="40000"/>
                    <a:alpha val="31000"/>
                  </a:schemeClr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E552874B-4233-42F4-8FA9-CE6EB019877A}"/>
                </a:ext>
              </a:extLst>
            </p:cNvPr>
            <p:cNvSpPr txBox="1"/>
            <p:nvPr/>
          </p:nvSpPr>
          <p:spPr>
            <a:xfrm>
              <a:off x="4158269" y="4393411"/>
              <a:ext cx="142458" cy="39648"/>
            </a:xfrm>
            <a:custGeom>
              <a:avLst/>
              <a:gdLst/>
              <a:ahLst/>
              <a:cxnLst/>
              <a:rect l="l" t="t" r="r" b="b"/>
              <a:pathLst>
                <a:path w="142458" h="39648">
                  <a:moveTo>
                    <a:pt x="142458" y="0"/>
                  </a:moveTo>
                  <a:lnTo>
                    <a:pt x="142458" y="26463"/>
                  </a:lnTo>
                  <a:lnTo>
                    <a:pt x="88106" y="28933"/>
                  </a:lnTo>
                  <a:cubicBezTo>
                    <a:pt x="65881" y="31314"/>
                    <a:pt x="47624" y="34886"/>
                    <a:pt x="33337" y="39648"/>
                  </a:cubicBezTo>
                  <a:lnTo>
                    <a:pt x="0" y="1548"/>
                  </a:lnTo>
                  <a:lnTo>
                    <a:pt x="14245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>
                <a:solidFill>
                  <a:schemeClr val="accent2">
                    <a:lumMod val="60000"/>
                    <a:lumOff val="40000"/>
                    <a:alpha val="31000"/>
                  </a:schemeClr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068FD642-4270-41DD-A493-17C205D959AE}"/>
                </a:ext>
              </a:extLst>
            </p:cNvPr>
            <p:cNvSpPr txBox="1"/>
            <p:nvPr/>
          </p:nvSpPr>
          <p:spPr>
            <a:xfrm>
              <a:off x="4977836" y="4553958"/>
              <a:ext cx="131913" cy="197629"/>
            </a:xfrm>
            <a:custGeom>
              <a:avLst/>
              <a:gdLst/>
              <a:ahLst/>
              <a:cxnLst/>
              <a:rect l="l" t="t" r="r" b="b"/>
              <a:pathLst>
                <a:path w="131913" h="197629">
                  <a:moveTo>
                    <a:pt x="0" y="0"/>
                  </a:moveTo>
                  <a:lnTo>
                    <a:pt x="30540" y="14833"/>
                  </a:lnTo>
                  <a:cubicBezTo>
                    <a:pt x="68640" y="35471"/>
                    <a:pt x="99597" y="56902"/>
                    <a:pt x="123409" y="79127"/>
                  </a:cubicBezTo>
                  <a:cubicBezTo>
                    <a:pt x="139284" y="110877"/>
                    <a:pt x="132934" y="145802"/>
                    <a:pt x="104359" y="183902"/>
                  </a:cubicBezTo>
                  <a:cubicBezTo>
                    <a:pt x="78959" y="206127"/>
                    <a:pt x="56734" y="201365"/>
                    <a:pt x="37684" y="169615"/>
                  </a:cubicBezTo>
                  <a:lnTo>
                    <a:pt x="0" y="1045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>
                <a:solidFill>
                  <a:schemeClr val="accent2">
                    <a:lumMod val="60000"/>
                    <a:lumOff val="40000"/>
                    <a:alpha val="31000"/>
                  </a:schemeClr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0E9269D1-C6F6-476F-A2B5-E12E240463D0}"/>
                </a:ext>
              </a:extLst>
            </p:cNvPr>
            <p:cNvSpPr txBox="1"/>
            <p:nvPr/>
          </p:nvSpPr>
          <p:spPr>
            <a:xfrm>
              <a:off x="4102073" y="4600415"/>
              <a:ext cx="198655" cy="248173"/>
            </a:xfrm>
            <a:custGeom>
              <a:avLst/>
              <a:gdLst/>
              <a:ahLst/>
              <a:cxnLst/>
              <a:rect l="l" t="t" r="r" b="b"/>
              <a:pathLst>
                <a:path w="198655" h="248173">
                  <a:moveTo>
                    <a:pt x="198655" y="0"/>
                  </a:moveTo>
                  <a:lnTo>
                    <a:pt x="198655" y="104742"/>
                  </a:lnTo>
                  <a:lnTo>
                    <a:pt x="114835" y="172271"/>
                  </a:lnTo>
                  <a:cubicBezTo>
                    <a:pt x="81299" y="197473"/>
                    <a:pt x="45878" y="222377"/>
                    <a:pt x="8572" y="246983"/>
                  </a:cubicBezTo>
                  <a:cubicBezTo>
                    <a:pt x="-953" y="250158"/>
                    <a:pt x="-2541" y="246983"/>
                    <a:pt x="3809" y="237458"/>
                  </a:cubicBezTo>
                  <a:cubicBezTo>
                    <a:pt x="67309" y="177133"/>
                    <a:pt x="120490" y="116808"/>
                    <a:pt x="163353" y="56483"/>
                  </a:cubicBezTo>
                  <a:lnTo>
                    <a:pt x="198655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5400000" sx="103000" sy="103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3200">
                  <a:solidFill>
                    <a:schemeClr val="bg1"/>
                  </a:solidFill>
                  <a:effectLst>
                    <a:outerShdw blurRad="50800" dist="38100" dir="5400000" sx="103000" sy="103000" algn="t" rotWithShape="0">
                      <a:prstClr val="black">
                        <a:alpha val="40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sz="9600" dirty="0">
                <a:solidFill>
                  <a:schemeClr val="accent2">
                    <a:lumMod val="60000"/>
                    <a:lumOff val="40000"/>
                    <a:alpha val="31000"/>
                  </a:schemeClr>
                </a:solidFill>
              </a:endParaRP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7E15A570-7054-43C1-9A82-07833687AA64}"/>
                </a:ext>
              </a:extLst>
            </p:cNvPr>
            <p:cNvGrpSpPr/>
            <p:nvPr/>
          </p:nvGrpSpPr>
          <p:grpSpPr>
            <a:xfrm>
              <a:off x="3832137" y="4915792"/>
              <a:ext cx="1533365" cy="808924"/>
              <a:chOff x="4085641" y="4818822"/>
              <a:chExt cx="1119426" cy="590551"/>
            </a:xfrm>
            <a:grpFill/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xmlns="" id="{962441FF-1684-4EFE-802A-744FD9AAFDBA}"/>
                  </a:ext>
                </a:extLst>
              </p:cNvPr>
              <p:cNvSpPr txBox="1"/>
              <p:nvPr/>
            </p:nvSpPr>
            <p:spPr>
              <a:xfrm>
                <a:off x="4300727" y="4818822"/>
                <a:ext cx="677108" cy="572860"/>
              </a:xfrm>
              <a:custGeom>
                <a:avLst/>
                <a:gdLst/>
                <a:ahLst/>
                <a:cxnLst/>
                <a:rect l="l" t="t" r="r" b="b"/>
                <a:pathLst>
                  <a:path w="677108" h="572860">
                    <a:moveTo>
                      <a:pt x="148054" y="0"/>
                    </a:moveTo>
                    <a:lnTo>
                      <a:pt x="267117" y="33337"/>
                    </a:lnTo>
                    <a:cubicBezTo>
                      <a:pt x="273467" y="36512"/>
                      <a:pt x="273467" y="39687"/>
                      <a:pt x="267117" y="42862"/>
                    </a:cubicBezTo>
                    <a:lnTo>
                      <a:pt x="252829" y="66675"/>
                    </a:lnTo>
                    <a:lnTo>
                      <a:pt x="252829" y="157162"/>
                    </a:lnTo>
                    <a:cubicBezTo>
                      <a:pt x="252829" y="160337"/>
                      <a:pt x="252829" y="165100"/>
                      <a:pt x="252829" y="171450"/>
                    </a:cubicBezTo>
                    <a:lnTo>
                      <a:pt x="448092" y="166687"/>
                    </a:lnTo>
                    <a:lnTo>
                      <a:pt x="448092" y="114300"/>
                    </a:lnTo>
                    <a:lnTo>
                      <a:pt x="448092" y="0"/>
                    </a:lnTo>
                    <a:lnTo>
                      <a:pt x="567154" y="38100"/>
                    </a:lnTo>
                    <a:cubicBezTo>
                      <a:pt x="576679" y="41275"/>
                      <a:pt x="578267" y="46037"/>
                      <a:pt x="571917" y="52387"/>
                    </a:cubicBezTo>
                    <a:lnTo>
                      <a:pt x="557629" y="76200"/>
                    </a:lnTo>
                    <a:lnTo>
                      <a:pt x="557629" y="166687"/>
                    </a:lnTo>
                    <a:lnTo>
                      <a:pt x="677108" y="166687"/>
                    </a:lnTo>
                    <a:lnTo>
                      <a:pt x="677108" y="193580"/>
                    </a:lnTo>
                    <a:lnTo>
                      <a:pt x="557629" y="195262"/>
                    </a:lnTo>
                    <a:lnTo>
                      <a:pt x="557629" y="338137"/>
                    </a:lnTo>
                    <a:lnTo>
                      <a:pt x="562392" y="428625"/>
                    </a:lnTo>
                    <a:cubicBezTo>
                      <a:pt x="559217" y="469900"/>
                      <a:pt x="529054" y="515937"/>
                      <a:pt x="471904" y="566737"/>
                    </a:cubicBezTo>
                    <a:cubicBezTo>
                      <a:pt x="452854" y="576262"/>
                      <a:pt x="443329" y="574675"/>
                      <a:pt x="443329" y="561975"/>
                    </a:cubicBezTo>
                    <a:lnTo>
                      <a:pt x="448092" y="338137"/>
                    </a:lnTo>
                    <a:lnTo>
                      <a:pt x="448092" y="195262"/>
                    </a:lnTo>
                    <a:lnTo>
                      <a:pt x="248067" y="200025"/>
                    </a:lnTo>
                    <a:cubicBezTo>
                      <a:pt x="248067" y="293291"/>
                      <a:pt x="189156" y="379115"/>
                      <a:pt x="71333" y="457498"/>
                    </a:cubicBezTo>
                    <a:lnTo>
                      <a:pt x="0" y="499819"/>
                    </a:lnTo>
                    <a:lnTo>
                      <a:pt x="0" y="453783"/>
                    </a:lnTo>
                    <a:lnTo>
                      <a:pt x="8900" y="447451"/>
                    </a:lnTo>
                    <a:cubicBezTo>
                      <a:pt x="103654" y="371798"/>
                      <a:pt x="150039" y="289322"/>
                      <a:pt x="148054" y="200025"/>
                    </a:cubicBezTo>
                    <a:lnTo>
                      <a:pt x="0" y="200025"/>
                    </a:lnTo>
                    <a:lnTo>
                      <a:pt x="0" y="173565"/>
                    </a:lnTo>
                    <a:lnTo>
                      <a:pt x="148054" y="171450"/>
                    </a:lnTo>
                    <a:lnTo>
                      <a:pt x="148054" y="152400"/>
                    </a:lnTo>
                    <a:lnTo>
                      <a:pt x="148054" y="90487"/>
                    </a:lnTo>
                    <a:lnTo>
                      <a:pt x="14805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5400000" sx="103000" sy="103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>
                    <a:solidFill>
                      <a:schemeClr val="bg1"/>
                    </a:solidFill>
                    <a:effectLst>
                      <a:outerShdw blurRad="50800" dist="38100" dir="5400000" sx="103000" sy="103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endParaRPr lang="zh-CN" altLang="en-US" sz="9600" dirty="0">
                  <a:solidFill>
                    <a:schemeClr val="accent2">
                      <a:lumMod val="60000"/>
                      <a:lumOff val="40000"/>
                      <a:alpha val="31000"/>
                    </a:schemeClr>
                  </a:solidFill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7FB80B70-DF36-469D-86AC-2466901F1195}"/>
                  </a:ext>
                </a:extLst>
              </p:cNvPr>
              <p:cNvSpPr txBox="1"/>
              <p:nvPr/>
            </p:nvSpPr>
            <p:spPr>
              <a:xfrm>
                <a:off x="4977836" y="4918834"/>
                <a:ext cx="227231" cy="93568"/>
              </a:xfrm>
              <a:custGeom>
                <a:avLst/>
                <a:gdLst/>
                <a:ahLst/>
                <a:cxnLst/>
                <a:rect l="l" t="t" r="r" b="b"/>
                <a:pathLst>
                  <a:path w="227231" h="93568">
                    <a:moveTo>
                      <a:pt x="137696" y="0"/>
                    </a:moveTo>
                    <a:lnTo>
                      <a:pt x="223421" y="80963"/>
                    </a:lnTo>
                    <a:cubicBezTo>
                      <a:pt x="229771" y="87313"/>
                      <a:pt x="228184" y="90488"/>
                      <a:pt x="218659" y="90488"/>
                    </a:cubicBezTo>
                    <a:lnTo>
                      <a:pt x="0" y="93568"/>
                    </a:lnTo>
                    <a:lnTo>
                      <a:pt x="0" y="66675"/>
                    </a:lnTo>
                    <a:lnTo>
                      <a:pt x="71021" y="66675"/>
                    </a:lnTo>
                    <a:lnTo>
                      <a:pt x="13769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5400000" sx="103000" sy="103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>
                    <a:solidFill>
                      <a:schemeClr val="bg1"/>
                    </a:solidFill>
                    <a:effectLst>
                      <a:outerShdw blurRad="50800" dist="38100" dir="5400000" sx="103000" sy="103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endParaRPr lang="zh-CN" altLang="en-US" sz="9600" dirty="0">
                  <a:solidFill>
                    <a:schemeClr val="accent2">
                      <a:lumMod val="60000"/>
                      <a:lumOff val="40000"/>
                      <a:alpha val="31000"/>
                    </a:schemeClr>
                  </a:solidFill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A4645F46-6496-4D66-97AD-F029C0EC4868}"/>
                  </a:ext>
                </a:extLst>
              </p:cNvPr>
              <p:cNvSpPr txBox="1"/>
              <p:nvPr/>
            </p:nvSpPr>
            <p:spPr>
              <a:xfrm>
                <a:off x="4115407" y="4992388"/>
                <a:ext cx="185321" cy="40747"/>
              </a:xfrm>
              <a:custGeom>
                <a:avLst/>
                <a:gdLst/>
                <a:ahLst/>
                <a:cxnLst/>
                <a:rect l="l" t="t" r="r" b="b"/>
                <a:pathLst>
                  <a:path w="185321" h="40747">
                    <a:moveTo>
                      <a:pt x="185321" y="0"/>
                    </a:moveTo>
                    <a:lnTo>
                      <a:pt x="185321" y="26460"/>
                    </a:lnTo>
                    <a:lnTo>
                      <a:pt x="171450" y="26460"/>
                    </a:lnTo>
                    <a:cubicBezTo>
                      <a:pt x="114300" y="26460"/>
                      <a:pt x="68263" y="31222"/>
                      <a:pt x="33338" y="40747"/>
                    </a:cubicBezTo>
                    <a:lnTo>
                      <a:pt x="0" y="2647"/>
                    </a:lnTo>
                    <a:lnTo>
                      <a:pt x="18532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5400000" sx="103000" sy="103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>
                    <a:solidFill>
                      <a:schemeClr val="bg1"/>
                    </a:solidFill>
                    <a:effectLst>
                      <a:outerShdw blurRad="50800" dist="38100" dir="5400000" sx="103000" sy="103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endParaRPr lang="zh-CN" altLang="en-US" sz="9600" dirty="0">
                  <a:solidFill>
                    <a:schemeClr val="accent2">
                      <a:lumMod val="60000"/>
                      <a:lumOff val="40000"/>
                      <a:alpha val="31000"/>
                    </a:schemeClr>
                  </a:solidFill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8593D848-17F6-4B2A-80F5-E09A73A000F9}"/>
                  </a:ext>
                </a:extLst>
              </p:cNvPr>
              <p:cNvSpPr txBox="1"/>
              <p:nvPr/>
            </p:nvSpPr>
            <p:spPr>
              <a:xfrm>
                <a:off x="4085641" y="5272606"/>
                <a:ext cx="215086" cy="136767"/>
              </a:xfrm>
              <a:custGeom>
                <a:avLst/>
                <a:gdLst/>
                <a:ahLst/>
                <a:cxnLst/>
                <a:rect l="l" t="t" r="r" b="b"/>
                <a:pathLst>
                  <a:path w="215086" h="136767">
                    <a:moveTo>
                      <a:pt x="215086" y="0"/>
                    </a:moveTo>
                    <a:lnTo>
                      <a:pt x="215086" y="46036"/>
                    </a:lnTo>
                    <a:lnTo>
                      <a:pt x="208656" y="49851"/>
                    </a:lnTo>
                    <a:cubicBezTo>
                      <a:pt x="152102" y="80014"/>
                      <a:pt x="86121" y="108986"/>
                      <a:pt x="10715" y="136767"/>
                    </a:cubicBezTo>
                    <a:cubicBezTo>
                      <a:pt x="1190" y="133592"/>
                      <a:pt x="-1985" y="128829"/>
                      <a:pt x="1190" y="122479"/>
                    </a:cubicBezTo>
                    <a:cubicBezTo>
                      <a:pt x="62309" y="95492"/>
                      <a:pt x="115688" y="67413"/>
                      <a:pt x="161329" y="38242"/>
                    </a:cubicBezTo>
                    <a:lnTo>
                      <a:pt x="21508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38100" dir="5400000" sx="103000" sy="103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algn="ctr">
                  <a:defRPr sz="3200">
                    <a:solidFill>
                      <a:schemeClr val="bg1"/>
                    </a:solidFill>
                    <a:effectLst>
                      <a:outerShdw blurRad="50800" dist="38100" dir="5400000" sx="103000" sy="103000" algn="t" rotWithShape="0">
                        <a:prstClr val="black">
                          <a:alpha val="40000"/>
                        </a:prstClr>
                      </a:outerShdw>
                    </a:effectLst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endParaRPr lang="zh-CN" altLang="en-US" sz="9600" dirty="0">
                  <a:solidFill>
                    <a:schemeClr val="accent2">
                      <a:lumMod val="60000"/>
                      <a:lumOff val="40000"/>
                      <a:alpha val="31000"/>
                    </a:schemeClr>
                  </a:solidFill>
                </a:endParaRPr>
              </a:p>
            </p:txBody>
          </p:sp>
        </p:grp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7D71385D-484B-4FC5-B763-043FE4D03A2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784" y="2233089"/>
            <a:ext cx="74009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5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A3F8527-D392-49B0-8381-51F2C11AEF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" r="37382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89730E3-82F4-4228-B72C-8CD7A6EDA6A1}"/>
              </a:ext>
            </a:extLst>
          </p:cNvPr>
          <p:cNvSpPr txBox="1"/>
          <p:nvPr/>
        </p:nvSpPr>
        <p:spPr>
          <a:xfrm>
            <a:off x="3617574" y="2250622"/>
            <a:ext cx="10060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>
                <a:blipFill dpi="0" rotWithShape="1">
                  <a:blip r:embed="rId4">
                    <a:alphaModFix amt="74000"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历史散文体例</a:t>
            </a:r>
            <a:endParaRPr lang="en-US" altLang="zh-CN" sz="3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51" name="图片 50" descr="图片包含 物体&#10;&#10;描述已自动生成">
            <a:extLst>
              <a:ext uri="{FF2B5EF4-FFF2-40B4-BE49-F238E27FC236}">
                <a16:creationId xmlns:a16="http://schemas.microsoft.com/office/drawing/2014/main" xmlns="" id="{87205315-42E5-4B8F-9770-7E654B637F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23000"/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16566" y="10239177"/>
            <a:ext cx="1703650" cy="1944783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02F44A4-03B9-4081-AF7A-911C728E56C6}"/>
              </a:ext>
            </a:extLst>
          </p:cNvPr>
          <p:cNvGrpSpPr/>
          <p:nvPr/>
        </p:nvGrpSpPr>
        <p:grpSpPr>
          <a:xfrm>
            <a:off x="3316566" y="1043733"/>
            <a:ext cx="1690009" cy="1106748"/>
            <a:chOff x="866730" y="1180189"/>
            <a:chExt cx="1522638" cy="1030177"/>
          </a:xfrm>
        </p:grpSpPr>
        <p:pic>
          <p:nvPicPr>
            <p:cNvPr id="31" name="图片 30" descr="图片包含 蠕虫, 动物, 无脊椎动物, 就坐&#10;&#10;描述已自动生成">
              <a:extLst>
                <a:ext uri="{FF2B5EF4-FFF2-40B4-BE49-F238E27FC236}">
                  <a16:creationId xmlns:a16="http://schemas.microsoft.com/office/drawing/2014/main" xmlns="" id="{D62E5440-913C-486F-997C-E6E839E81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9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54009">
              <a:off x="866730" y="1180189"/>
              <a:ext cx="1522638" cy="1030177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A2014F5-D2B4-4A3E-A3B9-8CFF49ECB8C8}"/>
                </a:ext>
              </a:extLst>
            </p:cNvPr>
            <p:cNvSpPr txBox="1"/>
            <p:nvPr/>
          </p:nvSpPr>
          <p:spPr>
            <a:xfrm>
              <a:off x="1100461" y="1269939"/>
              <a:ext cx="1006022" cy="773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3800">
                  <a:blipFill dpi="0" rotWithShape="1">
                    <a:blip r:embed="rId4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defRPr>
              </a:lvl1pPr>
            </a:lstStyle>
            <a:p>
              <a:r>
                <a:rPr lang="zh-CN" altLang="en-US" sz="4800" dirty="0"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壹</a:t>
              </a:r>
              <a:endParaRPr lang="en-US" altLang="zh-CN" sz="4800" dirty="0"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D732CF7-0467-4534-A80D-714F2A773E81}"/>
              </a:ext>
            </a:extLst>
          </p:cNvPr>
          <p:cNvSpPr txBox="1"/>
          <p:nvPr/>
        </p:nvSpPr>
        <p:spPr>
          <a:xfrm>
            <a:off x="5438616" y="1153658"/>
            <a:ext cx="7993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>
                <a:blipFill dpi="0" rotWithShape="1">
                  <a:blip r:embed="rId4">
                    <a:alphaModFix amt="74000"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zh-CN" altLang="en-US" sz="4800" dirty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贰</a:t>
            </a:r>
            <a:endParaRPr lang="en-US" altLang="zh-CN" sz="4800" dirty="0"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304F8FA-F02B-4AC4-9EB3-4A412A34AAE5}"/>
              </a:ext>
            </a:extLst>
          </p:cNvPr>
          <p:cNvSpPr txBox="1"/>
          <p:nvPr/>
        </p:nvSpPr>
        <p:spPr>
          <a:xfrm>
            <a:off x="5374479" y="2290724"/>
            <a:ext cx="738664" cy="41220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blipFill dpi="0" rotWithShape="1">
                  <a:blip r:embed="rId8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春秋三传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94B49A45-1D5E-4C63-84B1-4F42DC02522C}"/>
              </a:ext>
            </a:extLst>
          </p:cNvPr>
          <p:cNvSpPr txBox="1"/>
          <p:nvPr/>
        </p:nvSpPr>
        <p:spPr>
          <a:xfrm>
            <a:off x="7202762" y="2290724"/>
            <a:ext cx="738664" cy="41220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人物形象分析</a:t>
            </a:r>
            <a:endParaRPr lang="zh-CN" altLang="en-US" sz="3600" dirty="0">
              <a:blipFill dpi="0" rotWithShape="1">
                <a:blip r:embed="rId8"/>
                <a:srcRect/>
                <a:stretch>
                  <a:fillRect/>
                </a:stretch>
              </a:blip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2C4B7B8-FF64-4A3F-B16E-D17588B495F6}"/>
              </a:ext>
            </a:extLst>
          </p:cNvPr>
          <p:cNvSpPr txBox="1"/>
          <p:nvPr/>
        </p:nvSpPr>
        <p:spPr>
          <a:xfrm>
            <a:off x="7207750" y="1153658"/>
            <a:ext cx="7993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>
                <a:blipFill dpi="0" rotWithShape="1">
                  <a:blip r:embed="rId4">
                    <a:alphaModFix amt="74000"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zh-CN" altLang="en-US" sz="4800" dirty="0">
                <a:latin typeface="字酷堂清楷体" panose="02010601030101010101" pitchFamily="2" charset="-122"/>
                <a:ea typeface="字酷堂清楷体" panose="02010601030101010101" pitchFamily="2" charset="-122"/>
              </a:rPr>
              <a:t>叁</a:t>
            </a:r>
            <a:endParaRPr lang="en-US" altLang="zh-CN" sz="4800" dirty="0">
              <a:latin typeface="字酷堂清楷体" panose="02010601030101010101" pitchFamily="2" charset="-122"/>
              <a:ea typeface="字酷堂清楷体" panose="02010601030101010101" pitchFamily="2" charset="-122"/>
            </a:endParaRPr>
          </a:p>
        </p:txBody>
      </p:sp>
      <p:pic>
        <p:nvPicPr>
          <p:cNvPr id="49" name="图片 48" descr="图片包含 蠕虫, 动物, 无脊椎动物, 就坐&#10;&#10;描述已自动生成">
            <a:extLst>
              <a:ext uri="{FF2B5EF4-FFF2-40B4-BE49-F238E27FC236}">
                <a16:creationId xmlns:a16="http://schemas.microsoft.com/office/drawing/2014/main" xmlns="" id="{B99BE010-88D0-45C5-BD4C-3DC3558953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4009">
            <a:off x="5172259" y="1068694"/>
            <a:ext cx="1690009" cy="1106748"/>
          </a:xfrm>
          <a:prstGeom prst="rect">
            <a:avLst/>
          </a:prstGeom>
        </p:spPr>
      </p:pic>
      <p:pic>
        <p:nvPicPr>
          <p:cNvPr id="50" name="图片 49" descr="图片包含 蠕虫, 动物, 无脊椎动物, 就坐&#10;&#10;描述已自动生成">
            <a:extLst>
              <a:ext uri="{FF2B5EF4-FFF2-40B4-BE49-F238E27FC236}">
                <a16:creationId xmlns:a16="http://schemas.microsoft.com/office/drawing/2014/main" xmlns="" id="{B95FE531-E50A-41C7-B1C9-AC846A87A8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4009">
            <a:off x="6929513" y="1068694"/>
            <a:ext cx="1690009" cy="1106748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30CD9188-81DC-4811-B484-BB5F4ECFE565}"/>
              </a:ext>
            </a:extLst>
          </p:cNvPr>
          <p:cNvSpPr txBox="1"/>
          <p:nvPr/>
        </p:nvSpPr>
        <p:spPr>
          <a:xfrm>
            <a:off x="1005702" y="1971151"/>
            <a:ext cx="111660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>
                <a:blipFill dpi="0" rotWithShape="1">
                  <a:blip r:embed="rId4">
                    <a:alphaModFix amt="74000"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zh-CN" altLang="en-US" sz="8800" dirty="0">
                <a:blipFill dpi="0" rotWithShape="1">
                  <a:blip r:embed="rId4">
                    <a:alphaModFix amt="65000"/>
                  </a:blip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lang="en-US" altLang="zh-CN" sz="8800" dirty="0">
              <a:blipFill dpi="0" rotWithShape="1">
                <a:blip r:embed="rId4">
                  <a:alphaModFix amt="65000"/>
                </a:blip>
                <a:srcRect/>
                <a:stretch>
                  <a:fillRect/>
                </a:stretch>
              </a:blip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46B92848-5DC9-41D7-9184-005409F82343}"/>
              </a:ext>
            </a:extLst>
          </p:cNvPr>
          <p:cNvCxnSpPr>
            <a:cxnSpLocks/>
          </p:cNvCxnSpPr>
          <p:nvPr/>
        </p:nvCxnSpPr>
        <p:spPr>
          <a:xfrm flipV="1">
            <a:off x="2697192" y="2290724"/>
            <a:ext cx="0" cy="3250550"/>
          </a:xfrm>
          <a:prstGeom prst="line">
            <a:avLst/>
          </a:prstGeom>
          <a:ln w="15875"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图片 69" descr="图片包含 蠕虫, 动物, 无脊椎动物, 就坐&#10;&#10;描述已自动生成">
            <a:extLst>
              <a:ext uri="{FF2B5EF4-FFF2-40B4-BE49-F238E27FC236}">
                <a16:creationId xmlns:a16="http://schemas.microsoft.com/office/drawing/2014/main" xmlns="" id="{46ABDA1F-F5C1-49C7-A70F-42E4BA35DDA9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23327">
            <a:off x="-2072334" y="4830154"/>
            <a:ext cx="3295039" cy="2229336"/>
          </a:xfrm>
          <a:prstGeom prst="rect">
            <a:avLst/>
          </a:prstGeom>
        </p:spPr>
      </p:pic>
      <p:pic>
        <p:nvPicPr>
          <p:cNvPr id="72" name="图片 71" descr="图片包含 户外, 山, 天空, 树&#10;&#10;描述已自动生成">
            <a:extLst>
              <a:ext uri="{FF2B5EF4-FFF2-40B4-BE49-F238E27FC236}">
                <a16:creationId xmlns:a16="http://schemas.microsoft.com/office/drawing/2014/main" xmlns="" id="{DDD0BEAB-CFB7-44E7-9D5F-ED38A29EEA2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041" y="2353131"/>
            <a:ext cx="1844036" cy="1189767"/>
          </a:xfrm>
          <a:prstGeom prst="rect">
            <a:avLst/>
          </a:prstGeom>
          <a:effectLst/>
        </p:spPr>
      </p:pic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BFC5337B-42FF-4904-A5E8-005793A23A0A}"/>
              </a:ext>
            </a:extLst>
          </p:cNvPr>
          <p:cNvGrpSpPr/>
          <p:nvPr/>
        </p:nvGrpSpPr>
        <p:grpSpPr>
          <a:xfrm>
            <a:off x="1228507" y="4714541"/>
            <a:ext cx="864547" cy="884862"/>
            <a:chOff x="7666269" y="5064373"/>
            <a:chExt cx="864547" cy="884862"/>
          </a:xfrm>
        </p:grpSpPr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xmlns="" id="{20688240-C12E-4E79-8B8C-BE4C4CE6C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6269" y="5064373"/>
              <a:ext cx="864547" cy="884862"/>
            </a:xfrm>
            <a:prstGeom prst="rect">
              <a:avLst/>
            </a:prstGeom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74118C6F-CBC2-4877-B9D4-A87FFFEB2FA8}"/>
                </a:ext>
              </a:extLst>
            </p:cNvPr>
            <p:cNvSpPr txBox="1"/>
            <p:nvPr/>
          </p:nvSpPr>
          <p:spPr>
            <a:xfrm>
              <a:off x="7741097" y="5137932"/>
              <a:ext cx="7649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TypeLand.com 康熙字典體" pitchFamily="50" charset="-120"/>
                  <a:ea typeface="TypeLand.com 康熙字典體" pitchFamily="50" charset="-120"/>
                </a:rPr>
                <a:t>曹劌論戰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158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E124242-ECBE-448A-8157-2267EF9E4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2559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E7370E4-CBDE-49D6-8F49-DA8D8F8EABB4}"/>
              </a:ext>
            </a:extLst>
          </p:cNvPr>
          <p:cNvGrpSpPr/>
          <p:nvPr/>
        </p:nvGrpSpPr>
        <p:grpSpPr>
          <a:xfrm>
            <a:off x="1366503" y="1500238"/>
            <a:ext cx="6436693" cy="1708160"/>
            <a:chOff x="1550870" y="1860019"/>
            <a:chExt cx="6436693" cy="1708160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DBC774C6-D4C8-46EF-AF04-E4DE18417BD0}"/>
                </a:ext>
              </a:extLst>
            </p:cNvPr>
            <p:cNvGrpSpPr/>
            <p:nvPr/>
          </p:nvGrpSpPr>
          <p:grpSpPr>
            <a:xfrm>
              <a:off x="1550870" y="1913193"/>
              <a:ext cx="6436693" cy="1569948"/>
              <a:chOff x="1384300" y="428714"/>
              <a:chExt cx="6603264" cy="1569948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DB7D9402-65E0-4A57-96B2-E5A4970FE7DF}"/>
                  </a:ext>
                </a:extLst>
              </p:cNvPr>
              <p:cNvSpPr/>
              <p:nvPr/>
            </p:nvSpPr>
            <p:spPr>
              <a:xfrm>
                <a:off x="1384300" y="428714"/>
                <a:ext cx="6603264" cy="1569948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xmlns="" id="{6CC2BB8E-5486-41BD-BB8A-0F4694254A9A}"/>
                  </a:ext>
                </a:extLst>
              </p:cNvPr>
              <p:cNvSpPr/>
              <p:nvPr/>
            </p:nvSpPr>
            <p:spPr>
              <a:xfrm>
                <a:off x="1447432" y="508000"/>
                <a:ext cx="6477000" cy="1399009"/>
              </a:xfrm>
              <a:prstGeom prst="rect">
                <a:avLst/>
              </a:prstGeom>
              <a:noFill/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7DB2F7E-03AD-4B88-AF7E-80077191B4C7}"/>
                  </a:ext>
                </a:extLst>
              </p:cNvPr>
              <p:cNvCxnSpPr>
                <a:cxnSpLocks/>
                <a:stCxn id="7" idx="1"/>
                <a:endCxn id="7" idx="3"/>
              </p:cNvCxnSpPr>
              <p:nvPr/>
            </p:nvCxnSpPr>
            <p:spPr>
              <a:xfrm>
                <a:off x="1447432" y="1207505"/>
                <a:ext cx="6477000" cy="0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70A7758D-14A6-41C2-ADC8-006421B11F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0429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C808EC9D-613E-43ED-9820-A635276A30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1886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6BECC7C0-EB6D-44BB-96F8-DB96DE4111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74100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A3A72283-23D5-4D26-8391-34EF12A7BD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49999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BC19C510-BFE7-421E-A2ED-D0F6759210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8073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7C671FBF-D734-4F19-B34B-2DB6BEAFBC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3364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B87F6C25-D9A6-4C08-ADEE-1B2B4FC20E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0783" y="508000"/>
                <a:ext cx="0" cy="1399009"/>
              </a:xfrm>
              <a:prstGeom prst="line">
                <a:avLst/>
              </a:prstGeom>
              <a:ln>
                <a:solidFill>
                  <a:srgbClr val="CDFFF1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06EF9849-B937-431A-A331-1FCAF391C058}"/>
                </a:ext>
              </a:extLst>
            </p:cNvPr>
            <p:cNvSpPr/>
            <p:nvPr/>
          </p:nvSpPr>
          <p:spPr>
            <a:xfrm>
              <a:off x="1586131" y="1860019"/>
              <a:ext cx="1531188" cy="170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0" dirty="0">
                  <a:solidFill>
                    <a:schemeClr val="bg1"/>
                  </a:solidFill>
                  <a:effectLst>
                    <a:outerShdw blurRad="50800" dist="38100" dir="2700000" sx="101000" sy="101000" algn="tl" rotWithShape="0">
                      <a:prstClr val="black">
                        <a:alpha val="29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感</a:t>
              </a:r>
              <a:endParaRPr lang="zh-CN" altLang="en-US" sz="10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6C23445C-7F70-4043-8CF5-38E6B6E34300}"/>
                </a:ext>
              </a:extLst>
            </p:cNvPr>
            <p:cNvSpPr/>
            <p:nvPr/>
          </p:nvSpPr>
          <p:spPr>
            <a:xfrm>
              <a:off x="3073398" y="1860019"/>
              <a:ext cx="1531188" cy="170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0" dirty="0">
                  <a:solidFill>
                    <a:schemeClr val="bg1"/>
                  </a:solidFill>
                  <a:effectLst>
                    <a:outerShdw blurRad="50800" dist="38100" dir="2700000" sx="101000" sy="101000" algn="tl" rotWithShape="0">
                      <a:prstClr val="black">
                        <a:alpha val="29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10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29C9F821-81C2-49E7-A95C-CD5DD5A0596A}"/>
                </a:ext>
              </a:extLst>
            </p:cNvPr>
            <p:cNvSpPr/>
            <p:nvPr/>
          </p:nvSpPr>
          <p:spPr>
            <a:xfrm>
              <a:off x="4687653" y="1860019"/>
              <a:ext cx="1531188" cy="170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0" dirty="0">
                  <a:solidFill>
                    <a:schemeClr val="bg1"/>
                  </a:solidFill>
                  <a:effectLst>
                    <a:outerShdw blurRad="50800" dist="38100" dir="2700000" sx="101000" sy="101000" algn="tl" rotWithShape="0">
                      <a:prstClr val="black">
                        <a:alpha val="29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观</a:t>
              </a:r>
              <a:endParaRPr lang="zh-CN" altLang="en-US" sz="10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0119C32-7DD8-46CF-8158-08EA6546C8B7}"/>
                </a:ext>
              </a:extLst>
            </p:cNvPr>
            <p:cNvSpPr/>
            <p:nvPr/>
          </p:nvSpPr>
          <p:spPr>
            <a:xfrm>
              <a:off x="6324104" y="1860019"/>
              <a:ext cx="1531188" cy="1708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0" dirty="0">
                  <a:solidFill>
                    <a:schemeClr val="bg1"/>
                  </a:solidFill>
                  <a:effectLst>
                    <a:outerShdw blurRad="50800" dist="38100" dir="2700000" sx="101000" sy="101000" algn="tl" rotWithShape="0">
                      <a:prstClr val="black">
                        <a:alpha val="29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看</a:t>
              </a:r>
              <a:endParaRPr lang="zh-CN" altLang="en-US" sz="105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D0C00D20-1029-4220-B94E-AD2FDD49E110}"/>
              </a:ext>
            </a:extLst>
          </p:cNvPr>
          <p:cNvSpPr/>
          <p:nvPr/>
        </p:nvSpPr>
        <p:spPr>
          <a:xfrm>
            <a:off x="3248560" y="334599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曹刿论战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zh-CN" altLang="en-US" sz="5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A17621C-537F-48B2-B2BE-8DF90F744D20}"/>
              </a:ext>
            </a:extLst>
          </p:cNvPr>
          <p:cNvSpPr/>
          <p:nvPr/>
        </p:nvSpPr>
        <p:spPr>
          <a:xfrm>
            <a:off x="3054499" y="1008966"/>
            <a:ext cx="30492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②期王牌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计划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DESIGNED BY @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晓儿</a:t>
            </a:r>
            <a:endParaRPr lang="zh-CN" altLang="en-US" sz="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26" name="图片 25" descr="图片包含 户外, 草, 天空, 田野&#10;&#10;描述已自动生成">
            <a:extLst>
              <a:ext uri="{FF2B5EF4-FFF2-40B4-BE49-F238E27FC236}">
                <a16:creationId xmlns:a16="http://schemas.microsoft.com/office/drawing/2014/main" xmlns="" id="{0F0E0AC1-8490-4461-85EB-D22934E8BE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14" y="3834559"/>
            <a:ext cx="9144000" cy="30480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083DA322-113E-4724-9BF2-CD5A508E8D69}"/>
              </a:ext>
            </a:extLst>
          </p:cNvPr>
          <p:cNvSpPr/>
          <p:nvPr/>
        </p:nvSpPr>
        <p:spPr>
          <a:xfrm>
            <a:off x="3053416" y="48964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九年级语文下册</a:t>
            </a:r>
            <a:endParaRPr lang="zh-CN" altLang="en-US" sz="5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FD06B1C-265B-47C1-8700-27B1BCC663B2}"/>
              </a:ext>
            </a:extLst>
          </p:cNvPr>
          <p:cNvSpPr/>
          <p:nvPr/>
        </p:nvSpPr>
        <p:spPr>
          <a:xfrm>
            <a:off x="3012018" y="5476901"/>
            <a:ext cx="3134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山城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重庆  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|  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50800" dist="38100" dir="2700000" sx="101000" sy="101000" algn="tl" rotWithShape="0">
                    <a:prstClr val="black">
                      <a:alpha val="2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二零一九年九月二十一日</a:t>
            </a:r>
            <a:endParaRPr lang="zh-CN" altLang="en-US" sz="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9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7771" y="3191440"/>
            <a:ext cx="36890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gradFill>
                  <a:gsLst>
                    <a:gs pos="0">
                      <a:srgbClr val="DC2E2E"/>
                    </a:gs>
                    <a:gs pos="100000">
                      <a:srgbClr val="EAA92C"/>
                    </a:gs>
                  </a:gsLst>
                  <a:lin ang="5400000" scaled="1"/>
                </a:gradFill>
                <a:latin typeface="阿里巴巴普惠体 B"/>
                <a:ea typeface="阿里巴巴普惠体 B"/>
              </a:rPr>
              <a:t>晓儿 </a:t>
            </a:r>
            <a:r>
              <a:rPr lang="zh-CN" altLang="en-US" sz="1350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0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0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0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0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0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0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0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0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56" y="2693670"/>
            <a:ext cx="1567075" cy="35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753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A3F8527-D392-49B0-8381-51F2C11AEF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" r="37382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A8DB7EB-3883-447D-B027-4B9831429E1B}"/>
              </a:ext>
            </a:extLst>
          </p:cNvPr>
          <p:cNvGrpSpPr/>
          <p:nvPr/>
        </p:nvGrpSpPr>
        <p:grpSpPr>
          <a:xfrm>
            <a:off x="6508219" y="314482"/>
            <a:ext cx="2094567" cy="6187918"/>
            <a:chOff x="6580789" y="314482"/>
            <a:chExt cx="2094567" cy="6187918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634E5727-C2E1-47D9-AFC8-BDF235EF21AF}"/>
                </a:ext>
              </a:extLst>
            </p:cNvPr>
            <p:cNvSpPr/>
            <p:nvPr/>
          </p:nvSpPr>
          <p:spPr>
            <a:xfrm>
              <a:off x="6608798" y="314482"/>
              <a:ext cx="2038548" cy="6187918"/>
            </a:xfrm>
            <a:prstGeom prst="rect">
              <a:avLst/>
            </a:prstGeom>
            <a:solidFill>
              <a:schemeClr val="bg1">
                <a:lumMod val="95000"/>
                <a:alpha val="86000"/>
              </a:schemeClr>
            </a:solidFill>
            <a:ln>
              <a:noFill/>
            </a:ln>
            <a:effectLst>
              <a:outerShdw blurRad="50800" dist="38100" sx="102000" sy="102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2C9D1DE3-107C-4118-AB82-1BA9AFA1AA61}"/>
                </a:ext>
              </a:extLst>
            </p:cNvPr>
            <p:cNvSpPr txBox="1"/>
            <p:nvPr/>
          </p:nvSpPr>
          <p:spPr>
            <a:xfrm>
              <a:off x="6580789" y="2958614"/>
              <a:ext cx="2094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以</a:t>
              </a:r>
              <a:r>
                <a:rPr lang="zh-CN" altLang="en-US" sz="2000" dirty="0">
                  <a:solidFill>
                    <a:schemeClr val="accent5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人物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为线索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B0E82CCD-5C51-44F5-A22E-E0AB93B82267}"/>
                </a:ext>
              </a:extLst>
            </p:cNvPr>
            <p:cNvSpPr txBox="1"/>
            <p:nvPr/>
          </p:nvSpPr>
          <p:spPr>
            <a:xfrm>
              <a:off x="6580789" y="1597452"/>
              <a:ext cx="20945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纪传体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E3772CCC-F44D-4E66-8E40-1672B32D98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46399" y="3767511"/>
              <a:ext cx="363347" cy="0"/>
            </a:xfrm>
            <a:prstGeom prst="line">
              <a:avLst/>
            </a:prstGeom>
            <a:ln w="22225">
              <a:solidFill>
                <a:schemeClr val="accent1">
                  <a:lumMod val="50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89730E3-82F4-4228-B72C-8CD7A6EDA6A1}"/>
              </a:ext>
            </a:extLst>
          </p:cNvPr>
          <p:cNvSpPr txBox="1"/>
          <p:nvPr/>
        </p:nvSpPr>
        <p:spPr>
          <a:xfrm>
            <a:off x="593085" y="2026156"/>
            <a:ext cx="10060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>
                <a:blipFill dpi="0" rotWithShape="1">
                  <a:blip r:embed="rId4">
                    <a:alphaModFix amt="74000"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禹卫书法行书简体&#10;" panose="02000603000000000000" pitchFamily="2" charset="-122"/>
                <a:ea typeface="禹卫书法行书简体&#10;" panose="02000603000000000000" pitchFamily="2" charset="-122"/>
              </a:defRPr>
            </a:lvl1pPr>
          </a:lstStyle>
          <a:p>
            <a:r>
              <a: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历史散文体例</a:t>
            </a:r>
            <a:endParaRPr lang="en-US" altLang="zh-CN" sz="3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51" name="图片 50" descr="图片包含 物体&#10;&#10;描述已自动生成">
            <a:extLst>
              <a:ext uri="{FF2B5EF4-FFF2-40B4-BE49-F238E27FC236}">
                <a16:creationId xmlns:a16="http://schemas.microsoft.com/office/drawing/2014/main" xmlns="" id="{87205315-42E5-4B8F-9770-7E654B637F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23000"/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16566" y="10239177"/>
            <a:ext cx="1703650" cy="1944783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E836F5C3-83D6-43B4-B8DD-DAF05E050E7D}"/>
              </a:ext>
            </a:extLst>
          </p:cNvPr>
          <p:cNvSpPr/>
          <p:nvPr/>
        </p:nvSpPr>
        <p:spPr>
          <a:xfrm>
            <a:off x="6747130" y="4298620"/>
            <a:ext cx="150543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dirty="0">
                <a:blipFill dpi="0" rotWithShape="1">
                  <a:blip r:embed="rId4">
                    <a:alphaModFix amt="6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传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78A40A02-62A2-46C6-87E7-52162D9C23F7}"/>
              </a:ext>
            </a:extLst>
          </p:cNvPr>
          <p:cNvSpPr txBox="1"/>
          <p:nvPr/>
        </p:nvSpPr>
        <p:spPr>
          <a:xfrm>
            <a:off x="6252094" y="4016573"/>
            <a:ext cx="2563275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“二十四史”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221E4D3-BAA3-467D-944F-490754D74D5B}"/>
              </a:ext>
            </a:extLst>
          </p:cNvPr>
          <p:cNvSpPr txBox="1"/>
          <p:nvPr/>
        </p:nvSpPr>
        <p:spPr>
          <a:xfrm>
            <a:off x="1112195" y="3720461"/>
            <a:ext cx="48458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>
                <a:blipFill dpi="0" rotWithShape="1">
                  <a:blip r:embed="rId4">
                    <a:alphaModFix amt="74000"/>
                  </a:blip>
                  <a:srcRect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2000" dirty="0">
                <a:blipFill dpi="0" rotWithShape="1">
                  <a:blip r:embed="rId4">
                    <a:alphaModFix amt="50000"/>
                  </a:blip>
                  <a:srcRect/>
                  <a:stretch>
                    <a:fillRect/>
                  </a:stretch>
                </a:blipFill>
              </a:rPr>
              <a:t>又称史传文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EA890FC-8A73-432D-B368-F79167AD0194}"/>
              </a:ext>
            </a:extLst>
          </p:cNvPr>
          <p:cNvGrpSpPr/>
          <p:nvPr/>
        </p:nvGrpSpPr>
        <p:grpSpPr>
          <a:xfrm>
            <a:off x="1860569" y="314482"/>
            <a:ext cx="2563275" cy="6187918"/>
            <a:chOff x="1846055" y="314482"/>
            <a:chExt cx="2563275" cy="618791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F6246C5-4C73-4C36-96CB-7D7E53BF86CE}"/>
                </a:ext>
              </a:extLst>
            </p:cNvPr>
            <p:cNvSpPr/>
            <p:nvPr/>
          </p:nvSpPr>
          <p:spPr>
            <a:xfrm>
              <a:off x="2108418" y="314482"/>
              <a:ext cx="2038548" cy="6187918"/>
            </a:xfrm>
            <a:prstGeom prst="rect">
              <a:avLst/>
            </a:prstGeom>
            <a:solidFill>
              <a:schemeClr val="bg1">
                <a:lumMod val="95000"/>
                <a:alpha val="86000"/>
              </a:schemeClr>
            </a:solidFill>
            <a:ln>
              <a:noFill/>
            </a:ln>
            <a:effectLst>
              <a:outerShdw blurRad="50800" dist="38100" sx="102000" sy="102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42999D6-985F-42B3-BB7F-27AC5649AC50}"/>
                </a:ext>
              </a:extLst>
            </p:cNvPr>
            <p:cNvSpPr txBox="1"/>
            <p:nvPr/>
          </p:nvSpPr>
          <p:spPr>
            <a:xfrm>
              <a:off x="2080409" y="2962798"/>
              <a:ext cx="2094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以</a:t>
              </a:r>
              <a:r>
                <a:rPr lang="zh-CN" altLang="en-US" sz="2000" dirty="0">
                  <a:solidFill>
                    <a:schemeClr val="accent5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国家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为线索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72BC40C9-67BD-463A-BE2F-C578FD854877}"/>
                </a:ext>
              </a:extLst>
            </p:cNvPr>
            <p:cNvSpPr txBox="1"/>
            <p:nvPr/>
          </p:nvSpPr>
          <p:spPr>
            <a:xfrm>
              <a:off x="2080409" y="1635552"/>
              <a:ext cx="20945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国别体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283EB30-226E-4ED6-B35F-1D641C55529D}"/>
                </a:ext>
              </a:extLst>
            </p:cNvPr>
            <p:cNvSpPr txBox="1"/>
            <p:nvPr/>
          </p:nvSpPr>
          <p:spPr>
            <a:xfrm>
              <a:off x="1846055" y="4015571"/>
              <a:ext cx="2563275" cy="96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《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战国策</a:t>
              </a: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》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《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论语</a:t>
              </a: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》</a:t>
              </a:r>
              <a:endPara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9964BBA-104B-4F0A-9BAA-769E961DF9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46019" y="3754811"/>
              <a:ext cx="363347" cy="0"/>
            </a:xfrm>
            <a:prstGeom prst="line">
              <a:avLst/>
            </a:prstGeom>
            <a:ln w="22225">
              <a:solidFill>
                <a:schemeClr val="accent1">
                  <a:lumMod val="50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0E7F82E-A52C-46E7-96DE-8303EDCEC241}"/>
              </a:ext>
            </a:extLst>
          </p:cNvPr>
          <p:cNvGrpSpPr/>
          <p:nvPr/>
        </p:nvGrpSpPr>
        <p:grpSpPr>
          <a:xfrm>
            <a:off x="4067839" y="314482"/>
            <a:ext cx="2563275" cy="6187918"/>
            <a:chOff x="4198465" y="314482"/>
            <a:chExt cx="2563275" cy="6187918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B37F0662-839E-4D28-986C-63B40CAC7413}"/>
                </a:ext>
              </a:extLst>
            </p:cNvPr>
            <p:cNvSpPr/>
            <p:nvPr/>
          </p:nvSpPr>
          <p:spPr>
            <a:xfrm>
              <a:off x="4460828" y="314482"/>
              <a:ext cx="2038548" cy="6187918"/>
            </a:xfrm>
            <a:prstGeom prst="rect">
              <a:avLst/>
            </a:prstGeom>
            <a:solidFill>
              <a:schemeClr val="bg1">
                <a:lumMod val="95000"/>
                <a:alpha val="86000"/>
              </a:schemeClr>
            </a:solidFill>
            <a:ln>
              <a:noFill/>
            </a:ln>
            <a:effectLst>
              <a:outerShdw blurRad="50800" dist="38100" sx="102000" sy="102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21DD99C9-0A17-46E7-B0A5-305F68064056}"/>
                </a:ext>
              </a:extLst>
            </p:cNvPr>
            <p:cNvSpPr txBox="1"/>
            <p:nvPr/>
          </p:nvSpPr>
          <p:spPr>
            <a:xfrm>
              <a:off x="4432819" y="2958614"/>
              <a:ext cx="2094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以</a:t>
              </a:r>
              <a:r>
                <a:rPr lang="zh-CN" altLang="en-US" sz="2000" dirty="0">
                  <a:solidFill>
                    <a:schemeClr val="accent5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时间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为线索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98EBD928-7F7C-4379-9669-9C986B160766}"/>
                </a:ext>
              </a:extLst>
            </p:cNvPr>
            <p:cNvSpPr txBox="1"/>
            <p:nvPr/>
          </p:nvSpPr>
          <p:spPr>
            <a:xfrm>
              <a:off x="4432819" y="1616502"/>
              <a:ext cx="20945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编年体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0E6ACEDD-2788-496F-9552-906A98735988}"/>
                </a:ext>
              </a:extLst>
            </p:cNvPr>
            <p:cNvSpPr txBox="1"/>
            <p:nvPr/>
          </p:nvSpPr>
          <p:spPr>
            <a:xfrm>
              <a:off x="4198465" y="4016573"/>
              <a:ext cx="2563275" cy="1425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《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春秋</a:t>
              </a: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》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《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左传</a:t>
              </a: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》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《</a:t>
              </a:r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资治通鉴</a:t>
              </a:r>
              <a:r>
                <a:rPr lang="en-US" altLang="zh-CN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》</a:t>
              </a:r>
              <a:endPara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C4C2FE99-8281-4062-B83D-A88ACDE732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8429" y="3767511"/>
              <a:ext cx="363347" cy="0"/>
            </a:xfrm>
            <a:prstGeom prst="line">
              <a:avLst/>
            </a:prstGeom>
            <a:ln w="22225">
              <a:solidFill>
                <a:schemeClr val="accent1">
                  <a:lumMod val="50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DC023917-D3A3-41D5-8088-BCAD79F4BA93}"/>
              </a:ext>
            </a:extLst>
          </p:cNvPr>
          <p:cNvSpPr/>
          <p:nvPr/>
        </p:nvSpPr>
        <p:spPr>
          <a:xfrm>
            <a:off x="3948450" y="-865133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dirty="0">
                <a:blipFill dpi="0" rotWithShape="1">
                  <a:blip r:embed="rId4">
                    <a:alphaModFix amt="5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年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515E1CA-DA3D-46BB-8ED3-E1F4BCC6F7AF}"/>
              </a:ext>
            </a:extLst>
          </p:cNvPr>
          <p:cNvSpPr/>
          <p:nvPr/>
        </p:nvSpPr>
        <p:spPr>
          <a:xfrm>
            <a:off x="1009815" y="4086537"/>
            <a:ext cx="42315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blipFill dpi="0" rotWithShape="1">
                  <a:blip r:embed="rId4">
                    <a:alphaModFix amt="5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国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02F44A4-03B9-4081-AF7A-911C728E56C6}"/>
              </a:ext>
            </a:extLst>
          </p:cNvPr>
          <p:cNvGrpSpPr/>
          <p:nvPr/>
        </p:nvGrpSpPr>
        <p:grpSpPr>
          <a:xfrm>
            <a:off x="457254" y="410038"/>
            <a:ext cx="1240680" cy="944646"/>
            <a:chOff x="615435" y="1112302"/>
            <a:chExt cx="1561447" cy="1101428"/>
          </a:xfrm>
        </p:grpSpPr>
        <p:pic>
          <p:nvPicPr>
            <p:cNvPr id="31" name="图片 30" descr="图片包含 蠕虫, 动物, 无脊椎动物, 就坐&#10;&#10;描述已自动生成">
              <a:extLst>
                <a:ext uri="{FF2B5EF4-FFF2-40B4-BE49-F238E27FC236}">
                  <a16:creationId xmlns:a16="http://schemas.microsoft.com/office/drawing/2014/main" xmlns="" id="{D62E5440-913C-486F-997C-E6E839E81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9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54009">
              <a:off x="615435" y="1157296"/>
              <a:ext cx="1561447" cy="1056434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A2014F5-D2B4-4A3E-A3B9-8CFF49ECB8C8}"/>
                </a:ext>
              </a:extLst>
            </p:cNvPr>
            <p:cNvSpPr txBox="1"/>
            <p:nvPr/>
          </p:nvSpPr>
          <p:spPr>
            <a:xfrm>
              <a:off x="718063" y="1112302"/>
              <a:ext cx="1006021" cy="897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3800">
                  <a:blipFill dpi="0" rotWithShape="1">
                    <a:blip r:embed="rId4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defRPr>
              </a:lvl1pPr>
            </a:lstStyle>
            <a:p>
              <a:r>
                <a:rPr lang="zh-CN" altLang="en-US" sz="4400" dirty="0"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壹</a:t>
              </a:r>
              <a:endParaRPr lang="en-US" altLang="zh-CN" sz="4400" dirty="0"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867868B2-642D-4B0F-A5C6-70379A1F4037}"/>
              </a:ext>
            </a:extLst>
          </p:cNvPr>
          <p:cNvCxnSpPr>
            <a:cxnSpLocks/>
          </p:cNvCxnSpPr>
          <p:nvPr/>
        </p:nvCxnSpPr>
        <p:spPr>
          <a:xfrm>
            <a:off x="589599" y="2155296"/>
            <a:ext cx="0" cy="3196381"/>
          </a:xfrm>
          <a:prstGeom prst="line">
            <a:avLst/>
          </a:prstGeom>
          <a:ln w="15875"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2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A3F8527-D392-49B0-8381-51F2C11AEF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" r="37382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A8DB7EB-3883-447D-B027-4B9831429E1B}"/>
              </a:ext>
            </a:extLst>
          </p:cNvPr>
          <p:cNvGrpSpPr/>
          <p:nvPr/>
        </p:nvGrpSpPr>
        <p:grpSpPr>
          <a:xfrm>
            <a:off x="6508219" y="314482"/>
            <a:ext cx="2094567" cy="6187918"/>
            <a:chOff x="6580789" y="314482"/>
            <a:chExt cx="2094567" cy="6187918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634E5727-C2E1-47D9-AFC8-BDF235EF21AF}"/>
                </a:ext>
              </a:extLst>
            </p:cNvPr>
            <p:cNvSpPr/>
            <p:nvPr/>
          </p:nvSpPr>
          <p:spPr>
            <a:xfrm>
              <a:off x="6608798" y="314482"/>
              <a:ext cx="2038548" cy="6187918"/>
            </a:xfrm>
            <a:prstGeom prst="rect">
              <a:avLst/>
            </a:prstGeom>
            <a:solidFill>
              <a:schemeClr val="bg1">
                <a:lumMod val="95000"/>
                <a:alpha val="86000"/>
              </a:schemeClr>
            </a:solidFill>
            <a:ln>
              <a:noFill/>
            </a:ln>
            <a:effectLst>
              <a:outerShdw blurRad="50800" dist="38100" sx="102000" sy="102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2C9D1DE3-107C-4118-AB82-1BA9AFA1AA61}"/>
                </a:ext>
              </a:extLst>
            </p:cNvPr>
            <p:cNvSpPr txBox="1"/>
            <p:nvPr/>
          </p:nvSpPr>
          <p:spPr>
            <a:xfrm>
              <a:off x="6580789" y="2511516"/>
              <a:ext cx="2094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作者：左明丘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B0E82CCD-5C51-44F5-A22E-E0AB93B82267}"/>
                </a:ext>
              </a:extLst>
            </p:cNvPr>
            <p:cNvSpPr txBox="1"/>
            <p:nvPr/>
          </p:nvSpPr>
          <p:spPr>
            <a:xfrm>
              <a:off x="6580789" y="1597452"/>
              <a:ext cx="20945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左 传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E3772CCC-F44D-4E66-8E40-1672B32D98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46399" y="3407526"/>
              <a:ext cx="363347" cy="0"/>
            </a:xfrm>
            <a:prstGeom prst="line">
              <a:avLst/>
            </a:prstGeom>
            <a:ln w="22225">
              <a:solidFill>
                <a:schemeClr val="accent1">
                  <a:lumMod val="50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图片 50" descr="图片包含 物体&#10;&#10;描述已自动生成">
            <a:extLst>
              <a:ext uri="{FF2B5EF4-FFF2-40B4-BE49-F238E27FC236}">
                <a16:creationId xmlns:a16="http://schemas.microsoft.com/office/drawing/2014/main" xmlns="" id="{87205315-42E5-4B8F-9770-7E654B637F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23000"/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16566" y="10239177"/>
            <a:ext cx="1703650" cy="1944783"/>
          </a:xfrm>
          <a:prstGeom prst="rect">
            <a:avLst/>
          </a:prstGeom>
        </p:spPr>
      </p:pic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DC023917-D3A3-41D5-8088-BCAD79F4BA93}"/>
              </a:ext>
            </a:extLst>
          </p:cNvPr>
          <p:cNvSpPr/>
          <p:nvPr/>
        </p:nvSpPr>
        <p:spPr>
          <a:xfrm>
            <a:off x="3948450" y="-865133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9900" dirty="0">
                <a:blipFill dpi="0" rotWithShape="1">
                  <a:blip r:embed="rId4">
                    <a:alphaModFix amt="5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年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EA890FC-8A73-432D-B368-F79167AD0194}"/>
              </a:ext>
            </a:extLst>
          </p:cNvPr>
          <p:cNvGrpSpPr/>
          <p:nvPr/>
        </p:nvGrpSpPr>
        <p:grpSpPr>
          <a:xfrm>
            <a:off x="2094923" y="314482"/>
            <a:ext cx="2094567" cy="6187918"/>
            <a:chOff x="2080409" y="314482"/>
            <a:chExt cx="2094567" cy="6187918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EF6246C5-4C73-4C36-96CB-7D7E53BF86CE}"/>
                </a:ext>
              </a:extLst>
            </p:cNvPr>
            <p:cNvSpPr/>
            <p:nvPr/>
          </p:nvSpPr>
          <p:spPr>
            <a:xfrm>
              <a:off x="2108418" y="314482"/>
              <a:ext cx="2038548" cy="6187918"/>
            </a:xfrm>
            <a:prstGeom prst="rect">
              <a:avLst/>
            </a:prstGeom>
            <a:solidFill>
              <a:schemeClr val="bg1">
                <a:lumMod val="95000"/>
                <a:alpha val="86000"/>
              </a:schemeClr>
            </a:solidFill>
            <a:ln>
              <a:noFill/>
            </a:ln>
            <a:effectLst>
              <a:outerShdw blurRad="50800" dist="38100" sx="102000" sy="102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C42999D6-985F-42B3-BB7F-27AC5649AC50}"/>
                </a:ext>
              </a:extLst>
            </p:cNvPr>
            <p:cNvSpPr txBox="1"/>
            <p:nvPr/>
          </p:nvSpPr>
          <p:spPr>
            <a:xfrm>
              <a:off x="2080409" y="2446176"/>
              <a:ext cx="2094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作者：公羊高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72BC40C9-67BD-463A-BE2F-C578FD854877}"/>
                </a:ext>
              </a:extLst>
            </p:cNvPr>
            <p:cNvSpPr txBox="1"/>
            <p:nvPr/>
          </p:nvSpPr>
          <p:spPr>
            <a:xfrm flipH="1">
              <a:off x="2080409" y="1635552"/>
              <a:ext cx="20945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公羊传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9964BBA-104B-4F0A-9BAA-769E961DF9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46019" y="3393770"/>
              <a:ext cx="363347" cy="0"/>
            </a:xfrm>
            <a:prstGeom prst="line">
              <a:avLst/>
            </a:prstGeom>
            <a:ln w="22225">
              <a:solidFill>
                <a:schemeClr val="accent1">
                  <a:lumMod val="50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37F0662-839E-4D28-986C-63B40CAC7413}"/>
              </a:ext>
            </a:extLst>
          </p:cNvPr>
          <p:cNvSpPr/>
          <p:nvPr/>
        </p:nvSpPr>
        <p:spPr>
          <a:xfrm>
            <a:off x="4330202" y="314482"/>
            <a:ext cx="2038548" cy="6187918"/>
          </a:xfrm>
          <a:prstGeom prst="rect">
            <a:avLst/>
          </a:prstGeom>
          <a:solidFill>
            <a:schemeClr val="bg1">
              <a:lumMod val="95000"/>
              <a:alpha val="86000"/>
            </a:schemeClr>
          </a:solidFill>
          <a:ln>
            <a:noFill/>
          </a:ln>
          <a:effectLst>
            <a:outerShdw blurRad="50800" dist="38100" sx="102000" sy="102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5852DC1-41E8-466F-838E-32CE611713CC}"/>
              </a:ext>
            </a:extLst>
          </p:cNvPr>
          <p:cNvSpPr/>
          <p:nvPr/>
        </p:nvSpPr>
        <p:spPr>
          <a:xfrm>
            <a:off x="3253162" y="1518613"/>
            <a:ext cx="42315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dirty="0">
                <a:blipFill dpi="0" rotWithShape="1">
                  <a:blip r:embed="rId4">
                    <a:alphaModFix amt="5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谷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21DD99C9-0A17-46E7-B0A5-305F68064056}"/>
              </a:ext>
            </a:extLst>
          </p:cNvPr>
          <p:cNvSpPr txBox="1"/>
          <p:nvPr/>
        </p:nvSpPr>
        <p:spPr>
          <a:xfrm>
            <a:off x="4302193" y="2465669"/>
            <a:ext cx="2094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作者：谷梁赤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98EBD928-7F7C-4379-9669-9C986B160766}"/>
              </a:ext>
            </a:extLst>
          </p:cNvPr>
          <p:cNvSpPr txBox="1"/>
          <p:nvPr/>
        </p:nvSpPr>
        <p:spPr>
          <a:xfrm>
            <a:off x="4302193" y="1616502"/>
            <a:ext cx="20945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谷梁传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C4C2FE99-8281-4062-B83D-A88ACDE732BF}"/>
              </a:ext>
            </a:extLst>
          </p:cNvPr>
          <p:cNvCxnSpPr>
            <a:cxnSpLocks/>
          </p:cNvCxnSpPr>
          <p:nvPr/>
        </p:nvCxnSpPr>
        <p:spPr>
          <a:xfrm flipH="1">
            <a:off x="5167803" y="3406470"/>
            <a:ext cx="363347" cy="0"/>
          </a:xfrm>
          <a:prstGeom prst="line">
            <a:avLst/>
          </a:prstGeom>
          <a:ln w="22225">
            <a:solidFill>
              <a:schemeClr val="accent1">
                <a:lumMod val="50000"/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515E1CA-DA3D-46BB-8ED3-E1F4BCC6F7AF}"/>
              </a:ext>
            </a:extLst>
          </p:cNvPr>
          <p:cNvSpPr/>
          <p:nvPr/>
        </p:nvSpPr>
        <p:spPr>
          <a:xfrm>
            <a:off x="1035910" y="-858386"/>
            <a:ext cx="42315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dirty="0">
                <a:blipFill dpi="0" rotWithShape="1">
                  <a:blip r:embed="rId4">
                    <a:alphaModFix amt="5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羊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02F44A4-03B9-4081-AF7A-911C728E56C6}"/>
              </a:ext>
            </a:extLst>
          </p:cNvPr>
          <p:cNvGrpSpPr/>
          <p:nvPr/>
        </p:nvGrpSpPr>
        <p:grpSpPr>
          <a:xfrm>
            <a:off x="444554" y="439066"/>
            <a:ext cx="1240680" cy="915618"/>
            <a:chOff x="615435" y="1146148"/>
            <a:chExt cx="1561447" cy="1067582"/>
          </a:xfrm>
        </p:grpSpPr>
        <p:pic>
          <p:nvPicPr>
            <p:cNvPr id="31" name="图片 30" descr="图片包含 蠕虫, 动物, 无脊椎动物, 就坐&#10;&#10;描述已自动生成">
              <a:extLst>
                <a:ext uri="{FF2B5EF4-FFF2-40B4-BE49-F238E27FC236}">
                  <a16:creationId xmlns:a16="http://schemas.microsoft.com/office/drawing/2014/main" xmlns="" id="{D62E5440-913C-486F-997C-E6E839E81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9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54009">
              <a:off x="615435" y="1157296"/>
              <a:ext cx="1561447" cy="1056434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A2014F5-D2B4-4A3E-A3B9-8CFF49ECB8C8}"/>
                </a:ext>
              </a:extLst>
            </p:cNvPr>
            <p:cNvSpPr txBox="1"/>
            <p:nvPr/>
          </p:nvSpPr>
          <p:spPr>
            <a:xfrm>
              <a:off x="754596" y="1146148"/>
              <a:ext cx="1006021" cy="897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3800">
                  <a:blipFill dpi="0" rotWithShape="1">
                    <a:blip r:embed="rId4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defRPr>
              </a:lvl1pPr>
            </a:lstStyle>
            <a:p>
              <a:r>
                <a:rPr lang="zh-CN" altLang="en-US" sz="4400" dirty="0"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贰</a:t>
              </a:r>
              <a:endParaRPr lang="en-US" altLang="zh-CN" sz="4400" dirty="0"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EC07741-097E-4C8B-93B1-6EC94A1B3343}"/>
              </a:ext>
            </a:extLst>
          </p:cNvPr>
          <p:cNvSpPr txBox="1"/>
          <p:nvPr/>
        </p:nvSpPr>
        <p:spPr>
          <a:xfrm>
            <a:off x="534806" y="1950286"/>
            <a:ext cx="738664" cy="41220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blipFill dpi="0" rotWithShape="1">
                  <a:blip r:embed="rId8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小知识 </a:t>
            </a:r>
            <a:r>
              <a:rPr lang="en-US" altLang="zh-CN" sz="3600" dirty="0">
                <a:blipFill dpi="0" rotWithShape="1">
                  <a:blip r:embed="rId8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 </a:t>
            </a:r>
            <a:r>
              <a:rPr lang="zh-CN" altLang="en-US" sz="3600" dirty="0">
                <a:blipFill dpi="0" rotWithShape="1">
                  <a:blip r:embed="rId8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春秋三传</a:t>
            </a:r>
          </a:p>
        </p:txBody>
      </p:sp>
      <p:pic>
        <p:nvPicPr>
          <p:cNvPr id="32" name="Picture 2">
            <a:extLst>
              <a:ext uri="{FF2B5EF4-FFF2-40B4-BE49-F238E27FC236}">
                <a16:creationId xmlns:a16="http://schemas.microsoft.com/office/drawing/2014/main" xmlns="" id="{AF3A5713-3980-4890-9A9D-B3F08D6FD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10" b="92623" l="10000" r="90000">
                        <a14:foregroundMark x1="57257" y1="2023" x2="60497" y2="1623"/>
                        <a14:foregroundMark x1="22222" y1="6352" x2="46358" y2="3370"/>
                        <a14:foregroundMark x1="66864" y1="3650" x2="85778" y2="36066"/>
                        <a14:foregroundMark x1="85778" y1="36066" x2="85333" y2="78279"/>
                        <a14:foregroundMark x1="85333" y1="78279" x2="42222" y2="81762"/>
                        <a14:foregroundMark x1="42222" y1="81762" x2="19778" y2="46721"/>
                        <a14:foregroundMark x1="19778" y1="46721" x2="18667" y2="39139"/>
                        <a14:foregroundMark x1="12222" y1="30738" x2="12222" y2="30738"/>
                        <a14:foregroundMark x1="12222" y1="42008" x2="12222" y2="42008"/>
                        <a14:foregroundMark x1="12222" y1="37705" x2="12222" y2="37705"/>
                        <a14:foregroundMark x1="11556" y1="34631" x2="11556" y2="34631"/>
                        <a14:foregroundMark x1="11778" y1="28484" x2="11778" y2="28484"/>
                        <a14:foregroundMark x1="11556" y1="25615" x2="11556" y2="25615"/>
                        <a14:foregroundMark x1="11556" y1="23975" x2="11556" y2="23975"/>
                        <a14:foregroundMark x1="82000" y1="88525" x2="82000" y2="88525"/>
                        <a14:foregroundMark x1="63333" y1="89549" x2="63333" y2="89549"/>
                        <a14:foregroundMark x1="41778" y1="88525" x2="68667" y2="85656"/>
                        <a14:foregroundMark x1="78889" y1="92623" x2="78889" y2="92623"/>
                        <a14:backgroundMark x1="73333" y1="820" x2="73333" y2="820"/>
                        <a14:backgroundMark x1="79778" y1="820" x2="71556" y2="820"/>
                        <a14:backgroundMark x1="69333" y1="615" x2="60889" y2="820"/>
                        <a14:backgroundMark x1="63111" y1="410" x2="59556" y2="205"/>
                        <a14:backgroundMark x1="56444" y1="820" x2="32222" y2="0"/>
                        <a14:backgroundMark x1="28889" y1="820" x2="25556" y2="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094" y="3944627"/>
            <a:ext cx="1857525" cy="201438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EAB34174-7097-4C7F-B70A-9E9EE7C902E8}"/>
              </a:ext>
            </a:extLst>
          </p:cNvPr>
          <p:cNvSpPr/>
          <p:nvPr/>
        </p:nvSpPr>
        <p:spPr>
          <a:xfrm>
            <a:off x="5349476" y="4188307"/>
            <a:ext cx="423154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dirty="0">
                <a:blipFill dpi="0" rotWithShape="1">
                  <a:blip r:embed="rId4">
                    <a:alphaModFix amt="5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左</a:t>
            </a:r>
          </a:p>
        </p:txBody>
      </p:sp>
      <p:pic>
        <p:nvPicPr>
          <p:cNvPr id="39" name="Picture 2">
            <a:extLst>
              <a:ext uri="{FF2B5EF4-FFF2-40B4-BE49-F238E27FC236}">
                <a16:creationId xmlns:a16="http://schemas.microsoft.com/office/drawing/2014/main" xmlns="" id="{8B7EBAC3-928B-4518-ABC6-B0F11DD43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alphaModFix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17" b="93007" l="2400" r="91400">
                        <a14:foregroundMark x1="21200" y1="20629" x2="37800" y2="27972"/>
                        <a14:foregroundMark x1="37800" y1="27972" x2="49600" y2="19231"/>
                        <a14:foregroundMark x1="49600" y1="19231" x2="89200" y2="13986"/>
                        <a14:foregroundMark x1="89200" y1="13986" x2="89800" y2="81818"/>
                        <a14:foregroundMark x1="89800" y1="81818" x2="84000" y2="92483"/>
                        <a14:foregroundMark x1="84000" y1="92483" x2="59200" y2="92308"/>
                        <a14:foregroundMark x1="59200" y1="92308" x2="22200" y2="87063"/>
                        <a14:foregroundMark x1="22200" y1="87063" x2="15000" y2="78322"/>
                        <a14:foregroundMark x1="15000" y1="78322" x2="9400" y2="32517"/>
                        <a14:foregroundMark x1="9400" y1="32517" x2="14000" y2="20979"/>
                        <a14:foregroundMark x1="14000" y1="20979" x2="60000" y2="13986"/>
                        <a14:foregroundMark x1="60000" y1="13986" x2="60600" y2="14510"/>
                        <a14:foregroundMark x1="65600" y1="9615" x2="2400" y2="13287"/>
                        <a14:foregroundMark x1="86000" y1="9615" x2="65400" y2="9615"/>
                        <a14:foregroundMark x1="91800" y1="91259" x2="90000" y2="81818"/>
                        <a14:foregroundMark x1="5600" y1="79720" x2="13600" y2="86713"/>
                        <a14:foregroundMark x1="13600" y1="86713" x2="28400" y2="93007"/>
                        <a14:foregroundMark x1="28400" y1="93007" x2="32000" y2="93007"/>
                        <a14:foregroundMark x1="67600" y1="7517" x2="50800" y2="8042"/>
                        <a14:foregroundMark x1="11200" y1="8392" x2="5200" y2="15559"/>
                        <a14:foregroundMark x1="5200" y1="15559" x2="6200" y2="33392"/>
                        <a14:foregroundMark x1="3600" y1="55070" x2="3600" y2="51573"/>
                        <a14:foregroundMark x1="3200" y1="39685" x2="3200" y2="35664"/>
                        <a14:foregroundMark x1="4000" y1="31469" x2="4400" y2="15210"/>
                        <a14:foregroundMark x1="4000" y1="48077" x2="3200" y2="14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94" y="3816778"/>
            <a:ext cx="1841439" cy="210660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>
            <a:extLst>
              <a:ext uri="{FF2B5EF4-FFF2-40B4-BE49-F238E27FC236}">
                <a16:creationId xmlns:a16="http://schemas.microsoft.com/office/drawing/2014/main" xmlns="" id="{3F6F2BA5-4BCA-4D09-AA11-5548DB909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000" b="90000" l="5875" r="90000">
                        <a14:foregroundMark x1="33750" y1="84600" x2="58250" y2="83700"/>
                        <a14:foregroundMark x1="58250" y1="83700" x2="86750" y2="84600"/>
                        <a14:foregroundMark x1="87000" y1="12000" x2="84750" y2="78900"/>
                        <a14:foregroundMark x1="84750" y1="78900" x2="84750" y2="78900"/>
                        <a14:foregroundMark x1="16875" y1="60700" x2="15000" y2="17200"/>
                        <a14:foregroundMark x1="45875" y1="13000" x2="61375" y2="13000"/>
                        <a14:foregroundMark x1="11125" y1="8000" x2="26250" y2="7800"/>
                        <a14:foregroundMark x1="26250" y1="7800" x2="86250" y2="9100"/>
                        <a14:foregroundMark x1="86750" y1="5800" x2="26000" y2="6700"/>
                        <a14:foregroundMark x1="26000" y1="6700" x2="18000" y2="9800"/>
                        <a14:foregroundMark x1="18000" y1="9800" x2="14250" y2="16400"/>
                        <a14:foregroundMark x1="14250" y1="16400" x2="14250" y2="16400"/>
                        <a14:foregroundMark x1="15625" y1="59400" x2="17375" y2="71700"/>
                        <a14:foregroundMark x1="87875" y1="85800" x2="87875" y2="86700"/>
                        <a14:foregroundMark x1="88250" y1="5000" x2="88250" y2="5000"/>
                        <a14:foregroundMark x1="16000" y1="5600" x2="16000" y2="5600"/>
                        <a14:foregroundMark x1="7000" y1="17800" x2="7000" y2="17800"/>
                        <a14:foregroundMark x1="8625" y1="55800" x2="8625" y2="55800"/>
                        <a14:foregroundMark x1="5875" y1="44200" x2="5875" y2="44200"/>
                        <a14:foregroundMark x1="6250" y1="30600" x2="6250" y2="30600"/>
                        <a14:foregroundMark x1="6625" y1="26700" x2="8000" y2="44700"/>
                        <a14:foregroundMark x1="89875" y1="23600" x2="87500" y2="4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124" y="3883269"/>
            <a:ext cx="1733173" cy="216646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089EB77C-5138-4DDF-849C-A7EF8429A24A}"/>
              </a:ext>
            </a:extLst>
          </p:cNvPr>
          <p:cNvGrpSpPr/>
          <p:nvPr/>
        </p:nvGrpSpPr>
        <p:grpSpPr>
          <a:xfrm>
            <a:off x="7163889" y="807130"/>
            <a:ext cx="864547" cy="884862"/>
            <a:chOff x="7666269" y="5064373"/>
            <a:chExt cx="864547" cy="884862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1241F1DD-626B-4EA6-8BDA-3472C618C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6269" y="5064373"/>
              <a:ext cx="864547" cy="884862"/>
            </a:xfrm>
            <a:prstGeom prst="rect">
              <a:avLst/>
            </a:prstGeom>
          </p:spPr>
        </p:pic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FB3CC626-8FF9-4186-A767-6C6126590988}"/>
                </a:ext>
              </a:extLst>
            </p:cNvPr>
            <p:cNvSpPr txBox="1"/>
            <p:nvPr/>
          </p:nvSpPr>
          <p:spPr>
            <a:xfrm>
              <a:off x="7760147" y="5153807"/>
              <a:ext cx="7649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成就</a:t>
              </a:r>
              <a:endPara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最高</a:t>
              </a: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151E5D91-DEFF-41DC-8B3B-E6CEFC3D25C9}"/>
              </a:ext>
            </a:extLst>
          </p:cNvPr>
          <p:cNvCxnSpPr>
            <a:cxnSpLocks/>
          </p:cNvCxnSpPr>
          <p:nvPr/>
        </p:nvCxnSpPr>
        <p:spPr>
          <a:xfrm>
            <a:off x="589599" y="2079096"/>
            <a:ext cx="0" cy="3255658"/>
          </a:xfrm>
          <a:prstGeom prst="line">
            <a:avLst/>
          </a:prstGeom>
          <a:ln w="15875"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35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A3F8527-D392-49B0-8381-51F2C11AEF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" r="37382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1" name="图片 50" descr="图片包含 物体&#10;&#10;描述已自动生成">
            <a:extLst>
              <a:ext uri="{FF2B5EF4-FFF2-40B4-BE49-F238E27FC236}">
                <a16:creationId xmlns:a16="http://schemas.microsoft.com/office/drawing/2014/main" xmlns="" id="{87205315-42E5-4B8F-9770-7E654B637F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23000"/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16566" y="10239177"/>
            <a:ext cx="1703650" cy="1944783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E836F5C3-83D6-43B4-B8DD-DAF05E050E7D}"/>
              </a:ext>
            </a:extLst>
          </p:cNvPr>
          <p:cNvSpPr/>
          <p:nvPr/>
        </p:nvSpPr>
        <p:spPr>
          <a:xfrm>
            <a:off x="6747130" y="4298620"/>
            <a:ext cx="150543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dirty="0">
                <a:blipFill dpi="0" rotWithShape="1">
                  <a:blip r:embed="rId6">
                    <a:alphaModFix amt="6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F6246C5-4C73-4C36-96CB-7D7E53BF86CE}"/>
              </a:ext>
            </a:extLst>
          </p:cNvPr>
          <p:cNvSpPr/>
          <p:nvPr/>
        </p:nvSpPr>
        <p:spPr>
          <a:xfrm>
            <a:off x="2192817" y="310207"/>
            <a:ext cx="3048540" cy="6187918"/>
          </a:xfrm>
          <a:prstGeom prst="rect">
            <a:avLst/>
          </a:prstGeom>
          <a:solidFill>
            <a:schemeClr val="bg1">
              <a:lumMod val="95000"/>
              <a:alpha val="86000"/>
            </a:schemeClr>
          </a:solidFill>
          <a:ln>
            <a:noFill/>
          </a:ln>
          <a:effectLst>
            <a:outerShdw blurRad="50800" dist="38100" sx="102000" sy="102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515E1CA-DA3D-46BB-8ED3-E1F4BCC6F7AF}"/>
              </a:ext>
            </a:extLst>
          </p:cNvPr>
          <p:cNvSpPr/>
          <p:nvPr/>
        </p:nvSpPr>
        <p:spPr>
          <a:xfrm>
            <a:off x="1571212" y="-403255"/>
            <a:ext cx="42315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blipFill dpi="0" rotWithShape="1">
                  <a:blip r:embed="rId6">
                    <a:alphaModFix amt="5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臣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42999D6-985F-42B3-BB7F-27AC5649AC50}"/>
              </a:ext>
            </a:extLst>
          </p:cNvPr>
          <p:cNvSpPr txBox="1"/>
          <p:nvPr/>
        </p:nvSpPr>
        <p:spPr>
          <a:xfrm>
            <a:off x="2669803" y="2690479"/>
            <a:ext cx="20945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军事家的“远谋”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2BC40C9-67BD-463A-BE2F-C578FD854877}"/>
              </a:ext>
            </a:extLst>
          </p:cNvPr>
          <p:cNvSpPr txBox="1"/>
          <p:nvPr/>
        </p:nvSpPr>
        <p:spPr>
          <a:xfrm>
            <a:off x="2639700" y="1450775"/>
            <a:ext cx="2094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02F44A4-03B9-4081-AF7A-911C728E56C6}"/>
              </a:ext>
            </a:extLst>
          </p:cNvPr>
          <p:cNvGrpSpPr/>
          <p:nvPr/>
        </p:nvGrpSpPr>
        <p:grpSpPr>
          <a:xfrm>
            <a:off x="469954" y="410038"/>
            <a:ext cx="1240680" cy="944646"/>
            <a:chOff x="615435" y="1112302"/>
            <a:chExt cx="1561447" cy="1101428"/>
          </a:xfrm>
        </p:grpSpPr>
        <p:pic>
          <p:nvPicPr>
            <p:cNvPr id="31" name="图片 30" descr="图片包含 蠕虫, 动物, 无脊椎动物, 就坐&#10;&#10;描述已自动生成">
              <a:extLst>
                <a:ext uri="{FF2B5EF4-FFF2-40B4-BE49-F238E27FC236}">
                  <a16:creationId xmlns:a16="http://schemas.microsoft.com/office/drawing/2014/main" xmlns="" id="{D62E5440-913C-486F-997C-E6E839E81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9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54009">
              <a:off x="615435" y="1157296"/>
              <a:ext cx="1561447" cy="1056434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A2014F5-D2B4-4A3E-A3B9-8CFF49ECB8C8}"/>
                </a:ext>
              </a:extLst>
            </p:cNvPr>
            <p:cNvSpPr txBox="1"/>
            <p:nvPr/>
          </p:nvSpPr>
          <p:spPr>
            <a:xfrm>
              <a:off x="718063" y="1112302"/>
              <a:ext cx="1006021" cy="897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3800">
                  <a:blipFill dpi="0" rotWithShape="1">
                    <a:blip r:embed="rId6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defRPr>
              </a:lvl1pPr>
            </a:lstStyle>
            <a:p>
              <a:r>
                <a:rPr lang="zh-CN" altLang="en-US" sz="4400" dirty="0"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叁</a:t>
              </a:r>
              <a:endParaRPr lang="en-US" altLang="zh-CN" sz="4400" dirty="0">
                <a:latin typeface="字酷堂清楷体" panose="02010601030101010101" pitchFamily="2" charset="-122"/>
                <a:ea typeface="字酷堂清楷体" panose="02010601030101010101" pitchFamily="2" charset="-122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923F5DD-E136-40E6-B251-34553212E6F8}"/>
              </a:ext>
            </a:extLst>
          </p:cNvPr>
          <p:cNvSpPr txBox="1"/>
          <p:nvPr/>
        </p:nvSpPr>
        <p:spPr>
          <a:xfrm>
            <a:off x="522106" y="1950286"/>
            <a:ext cx="738664" cy="41220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>
                <a:blipFill dpi="0" rotWithShape="1">
                  <a:blip r:embed="rId8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人物形象分析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32C01526-4EA4-4061-BCA3-EF28B7F867D8}"/>
              </a:ext>
            </a:extLst>
          </p:cNvPr>
          <p:cNvGrpSpPr/>
          <p:nvPr/>
        </p:nvGrpSpPr>
        <p:grpSpPr>
          <a:xfrm>
            <a:off x="2516112" y="3453501"/>
            <a:ext cx="2341741" cy="1457397"/>
            <a:chOff x="1330244" y="4001132"/>
            <a:chExt cx="2341741" cy="145739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3C9EC9E4-0C8E-444B-8F24-BB372E907A8E}"/>
                </a:ext>
              </a:extLst>
            </p:cNvPr>
            <p:cNvSpPr txBox="1"/>
            <p:nvPr/>
          </p:nvSpPr>
          <p:spPr>
            <a:xfrm>
              <a:off x="1330244" y="400113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曹刿请见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220318AF-333A-4D06-BE2B-788D1C03AB42}"/>
                </a:ext>
              </a:extLst>
            </p:cNvPr>
            <p:cNvSpPr txBox="1"/>
            <p:nvPr/>
          </p:nvSpPr>
          <p:spPr>
            <a:xfrm>
              <a:off x="2481814" y="400113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爱国热情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079DBAE6-4AAA-4430-868E-478EBDD34914}"/>
                </a:ext>
              </a:extLst>
            </p:cNvPr>
            <p:cNvSpPr txBox="1"/>
            <p:nvPr/>
          </p:nvSpPr>
          <p:spPr>
            <a:xfrm>
              <a:off x="1330244" y="434688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曹刿问战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9AC2A90B-1D7A-4368-BCC7-484761230904}"/>
                </a:ext>
              </a:extLst>
            </p:cNvPr>
            <p:cNvSpPr txBox="1"/>
            <p:nvPr/>
          </p:nvSpPr>
          <p:spPr>
            <a:xfrm>
              <a:off x="2481814" y="434688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政治远见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A09AA3A9-7B51-4340-ABDE-3EF4608AD756}"/>
                </a:ext>
              </a:extLst>
            </p:cNvPr>
            <p:cNvSpPr txBox="1"/>
            <p:nvPr/>
          </p:nvSpPr>
          <p:spPr>
            <a:xfrm>
              <a:off x="1330244" y="471804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曹刿参战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03E17D42-2C57-437F-83CE-909C29A393FA}"/>
                </a:ext>
              </a:extLst>
            </p:cNvPr>
            <p:cNvSpPr txBox="1"/>
            <p:nvPr/>
          </p:nvSpPr>
          <p:spPr>
            <a:xfrm>
              <a:off x="2481814" y="471804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军事才能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DF9F9868-415A-441D-8C0D-0D433FA11FDA}"/>
                </a:ext>
              </a:extLst>
            </p:cNvPr>
            <p:cNvSpPr txBox="1"/>
            <p:nvPr/>
          </p:nvSpPr>
          <p:spPr>
            <a:xfrm>
              <a:off x="1330244" y="508919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曹刿论战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B9869A6A-FA5D-49F7-A08E-C3B1DED26BA8}"/>
                </a:ext>
              </a:extLst>
            </p:cNvPr>
            <p:cNvSpPr txBox="1"/>
            <p:nvPr/>
          </p:nvSpPr>
          <p:spPr>
            <a:xfrm>
              <a:off x="2481814" y="508919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谋略过人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5F42DE98-E83E-47F8-AB46-FFDFA381CC63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4339433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39401D76-D66A-4490-AD41-96FF77934100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4716219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5A3DF98A-DF05-4EB6-9443-FBC451CAFB21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5080305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E0DAE939-1300-47D0-8C92-99CFFFA28E89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5433129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9D3ABFDE-1017-4C37-B5E9-B4EF0BE6C903}"/>
              </a:ext>
            </a:extLst>
          </p:cNvPr>
          <p:cNvSpPr/>
          <p:nvPr/>
        </p:nvSpPr>
        <p:spPr>
          <a:xfrm>
            <a:off x="5459387" y="310207"/>
            <a:ext cx="3048540" cy="6187918"/>
          </a:xfrm>
          <a:prstGeom prst="rect">
            <a:avLst/>
          </a:prstGeom>
          <a:solidFill>
            <a:schemeClr val="bg1">
              <a:lumMod val="95000"/>
              <a:alpha val="86000"/>
            </a:schemeClr>
          </a:solidFill>
          <a:ln>
            <a:noFill/>
          </a:ln>
          <a:effectLst>
            <a:outerShdw blurRad="50800" dist="38100" sx="102000" sy="102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90EFBAE4-24A1-4E3D-925C-472492FBCA0A}"/>
              </a:ext>
            </a:extLst>
          </p:cNvPr>
          <p:cNvSpPr/>
          <p:nvPr/>
        </p:nvSpPr>
        <p:spPr>
          <a:xfrm>
            <a:off x="4781653" y="-403255"/>
            <a:ext cx="423154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dirty="0">
                <a:blipFill dpi="0" rotWithShape="1">
                  <a:blip r:embed="rId6">
                    <a:alphaModFix amt="5000"/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15000"/>
                    </a:srgbClr>
                  </a:outerShdw>
                </a:effectLst>
                <a:latin typeface="字酷堂清楷体" panose="02010601030101010101" pitchFamily="2" charset="-122"/>
                <a:ea typeface="字酷堂清楷体" panose="02010601030101010101" pitchFamily="2" charset="-122"/>
              </a:rPr>
              <a:t>君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FDE6B9EA-69AF-4EB4-B7E2-9B124D689B7E}"/>
              </a:ext>
            </a:extLst>
          </p:cNvPr>
          <p:cNvSpPr txBox="1"/>
          <p:nvPr/>
        </p:nvSpPr>
        <p:spPr>
          <a:xfrm>
            <a:off x="5701766" y="2690479"/>
            <a:ext cx="27109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君王的“鄙”与“贤”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349CE1D9-45D9-4B8F-9693-4DB9810BD4D8}"/>
              </a:ext>
            </a:extLst>
          </p:cNvPr>
          <p:cNvSpPr txBox="1"/>
          <p:nvPr/>
        </p:nvSpPr>
        <p:spPr>
          <a:xfrm>
            <a:off x="5935293" y="1450775"/>
            <a:ext cx="22426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鲁庄公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85D0878B-2782-4A61-92B6-D1AAC0068BD5}"/>
              </a:ext>
            </a:extLst>
          </p:cNvPr>
          <p:cNvGrpSpPr/>
          <p:nvPr/>
        </p:nvGrpSpPr>
        <p:grpSpPr>
          <a:xfrm>
            <a:off x="5886356" y="3453501"/>
            <a:ext cx="2341741" cy="1457397"/>
            <a:chOff x="1330244" y="4001132"/>
            <a:chExt cx="2341741" cy="1457397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AC5FF64F-FFB6-4E45-812E-CA55B273E26F}"/>
                </a:ext>
              </a:extLst>
            </p:cNvPr>
            <p:cNvSpPr txBox="1"/>
            <p:nvPr/>
          </p:nvSpPr>
          <p:spPr>
            <a:xfrm>
              <a:off x="1330244" y="400113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曹刿请见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6B47F06D-5EEB-46D4-8E44-73F232F9A066}"/>
                </a:ext>
              </a:extLst>
            </p:cNvPr>
            <p:cNvSpPr txBox="1"/>
            <p:nvPr/>
          </p:nvSpPr>
          <p:spPr>
            <a:xfrm>
              <a:off x="2481814" y="400113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爱国热情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FE576A34-BAF8-4628-97F4-3FACD085B7D6}"/>
                </a:ext>
              </a:extLst>
            </p:cNvPr>
            <p:cNvSpPr txBox="1"/>
            <p:nvPr/>
          </p:nvSpPr>
          <p:spPr>
            <a:xfrm>
              <a:off x="1330244" y="434688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曹刿问战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A42D88BE-7EE2-4373-987C-7B2987E59861}"/>
                </a:ext>
              </a:extLst>
            </p:cNvPr>
            <p:cNvSpPr txBox="1"/>
            <p:nvPr/>
          </p:nvSpPr>
          <p:spPr>
            <a:xfrm>
              <a:off x="2481814" y="434688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政治远见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792B59F7-A5F9-4CE5-84BD-D0D752DD4024}"/>
                </a:ext>
              </a:extLst>
            </p:cNvPr>
            <p:cNvSpPr txBox="1"/>
            <p:nvPr/>
          </p:nvSpPr>
          <p:spPr>
            <a:xfrm>
              <a:off x="1330244" y="471804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曹刿参战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4F5CB98B-3A98-417C-8413-2F99569ABF76}"/>
                </a:ext>
              </a:extLst>
            </p:cNvPr>
            <p:cNvSpPr txBox="1"/>
            <p:nvPr/>
          </p:nvSpPr>
          <p:spPr>
            <a:xfrm>
              <a:off x="2481814" y="4718042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军事才能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0C38F2C2-C63A-4B49-847F-D59157EEAD73}"/>
                </a:ext>
              </a:extLst>
            </p:cNvPr>
            <p:cNvSpPr txBox="1"/>
            <p:nvPr/>
          </p:nvSpPr>
          <p:spPr>
            <a:xfrm>
              <a:off x="1330244" y="508919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曹刿论战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0EFACF7C-4739-43C2-A8CA-BFD50F80CED1}"/>
                </a:ext>
              </a:extLst>
            </p:cNvPr>
            <p:cNvSpPr txBox="1"/>
            <p:nvPr/>
          </p:nvSpPr>
          <p:spPr>
            <a:xfrm>
              <a:off x="2481814" y="508919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谋略过人</a:t>
              </a:r>
              <a:endPara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9B8276E5-8E1D-466F-9ADE-1DB798F64DC8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4339433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EED3CD56-57AA-4248-90EC-6EB961E8560B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4716219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8C14A9D1-0EBF-4EDC-9316-E9DDB1710607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5080305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521B206C-36A8-46C5-AC94-0D3205BD4AAB}"/>
                </a:ext>
              </a:extLst>
            </p:cNvPr>
            <p:cNvCxnSpPr>
              <a:cxnSpLocks/>
            </p:cNvCxnSpPr>
            <p:nvPr/>
          </p:nvCxnSpPr>
          <p:spPr>
            <a:xfrm>
              <a:off x="1443917" y="5433129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9" name="图片 88" descr="图片包含 人员, 服装, 领带, 戴着&#10;&#10;描述已自动生成">
            <a:extLst>
              <a:ext uri="{FF2B5EF4-FFF2-40B4-BE49-F238E27FC236}">
                <a16:creationId xmlns:a16="http://schemas.microsoft.com/office/drawing/2014/main" xmlns="" id="{80082ED6-927F-448F-B5A4-CEA9041C910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6" t="3669" r="14479" b="24570"/>
          <a:stretch/>
        </p:blipFill>
        <p:spPr>
          <a:xfrm>
            <a:off x="6547809" y="4624334"/>
            <a:ext cx="1324277" cy="1879252"/>
          </a:xfrm>
          <a:prstGeom prst="rect">
            <a:avLst/>
          </a:prstGeom>
        </p:spPr>
      </p:pic>
      <p:pic>
        <p:nvPicPr>
          <p:cNvPr id="90" name="图片 89" descr="图片包含 人员, 男士, 掌握, 服装&#10;&#10;描述已自动生成">
            <a:extLst>
              <a:ext uri="{FF2B5EF4-FFF2-40B4-BE49-F238E27FC236}">
                <a16:creationId xmlns:a16="http://schemas.microsoft.com/office/drawing/2014/main" xmlns="" id="{C93A9ED7-FE49-49D1-9795-A09DA08280A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duotone>
              <a:schemeClr val="accent3">
                <a:shade val="45000"/>
                <a:satMod val="135000"/>
              </a:schemeClr>
              <a:prstClr val="white"/>
            </a:duotone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8" t="-3167" r="18175" b="21342"/>
          <a:stretch/>
        </p:blipFill>
        <p:spPr>
          <a:xfrm flipH="1">
            <a:off x="1923127" y="4690446"/>
            <a:ext cx="1585305" cy="1818366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755B2BDA-BBED-45E8-B431-76B6109199A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43884" y="7393773"/>
            <a:ext cx="823798" cy="1029748"/>
          </a:xfrm>
          <a:prstGeom prst="rect">
            <a:avLst/>
          </a:prstGeom>
        </p:spPr>
      </p:pic>
      <p:pic>
        <p:nvPicPr>
          <p:cNvPr id="92" name="图片 91" descr="图片包含 户外, 草, 天空, 田野&#10;&#10;描述已自动生成">
            <a:extLst>
              <a:ext uri="{FF2B5EF4-FFF2-40B4-BE49-F238E27FC236}">
                <a16:creationId xmlns:a16="http://schemas.microsoft.com/office/drawing/2014/main" xmlns="" id="{6FFCA771-5CF5-451F-AD9C-4CCCF993521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773" y="5485375"/>
            <a:ext cx="3065877" cy="1021959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90CA65C8-6F92-48E2-B223-A1786A48924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alphaModFix amt="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85037" y="5150009"/>
            <a:ext cx="2166707" cy="1360815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1B68299A-425F-4EFF-86B5-38597D98B25E}"/>
              </a:ext>
            </a:extLst>
          </p:cNvPr>
          <p:cNvCxnSpPr>
            <a:cxnSpLocks/>
          </p:cNvCxnSpPr>
          <p:nvPr/>
        </p:nvCxnSpPr>
        <p:spPr>
          <a:xfrm>
            <a:off x="576899" y="2028296"/>
            <a:ext cx="0" cy="3255658"/>
          </a:xfrm>
          <a:prstGeom prst="line">
            <a:avLst/>
          </a:prstGeom>
          <a:ln w="15875"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50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F73AC98-B63A-4B5B-AE8D-D3CD9BCB44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418" r="17083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14" name="图片 13" descr="图片包含 蠕虫, 动物, 无脊椎动物, 就坐&#10;&#10;描述已自动生成">
            <a:extLst>
              <a:ext uri="{FF2B5EF4-FFF2-40B4-BE49-F238E27FC236}">
                <a16:creationId xmlns:a16="http://schemas.microsoft.com/office/drawing/2014/main" xmlns="" id="{1D33FF42-60F1-42FF-9547-5D2455198BD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0235">
            <a:off x="3995907" y="1217780"/>
            <a:ext cx="3295039" cy="222933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1C94493-9AD5-4153-9F75-D14AF6FAA780}"/>
              </a:ext>
            </a:extLst>
          </p:cNvPr>
          <p:cNvGrpSpPr/>
          <p:nvPr/>
        </p:nvGrpSpPr>
        <p:grpSpPr>
          <a:xfrm>
            <a:off x="758802" y="628823"/>
            <a:ext cx="7818551" cy="3407249"/>
            <a:chOff x="975836" y="655482"/>
            <a:chExt cx="7818551" cy="340724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9363B14F-C176-4211-96F3-D6A9EBF91CCB}"/>
                </a:ext>
              </a:extLst>
            </p:cNvPr>
            <p:cNvSpPr txBox="1"/>
            <p:nvPr/>
          </p:nvSpPr>
          <p:spPr>
            <a:xfrm>
              <a:off x="975836" y="655482"/>
              <a:ext cx="2861129" cy="2939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600">
                  <a:latin typeface="站酷小薇LOGO体" panose="02010600010101010101" pitchFamily="2" charset="-122"/>
                  <a:ea typeface="站酷小薇LOGO体" panose="02010600010101010101" pitchFamily="2" charset="-122"/>
                </a:defRPr>
              </a:lvl1pPr>
            </a:lstStyle>
            <a:p>
              <a:r>
                <a:rPr lang="zh-CN" altLang="en-US" sz="18500" dirty="0">
                  <a:blipFill dpi="0" rotWithShape="1">
                    <a:blip r:embed="rId5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感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9D11B62-06DF-4AD7-9491-B223CDBA33ED}"/>
                </a:ext>
              </a:extLst>
            </p:cNvPr>
            <p:cNvSpPr txBox="1"/>
            <p:nvPr/>
          </p:nvSpPr>
          <p:spPr>
            <a:xfrm>
              <a:off x="2967593" y="1846740"/>
              <a:ext cx="286112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blipFill dpi="0" rotWithShape="1">
                    <a:blip r:embed="rId5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谢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689D73A-B2B4-48D0-AA1D-77164E9B2A7B}"/>
                </a:ext>
              </a:extLst>
            </p:cNvPr>
            <p:cNvSpPr txBox="1"/>
            <p:nvPr/>
          </p:nvSpPr>
          <p:spPr>
            <a:xfrm>
              <a:off x="4598909" y="1392873"/>
              <a:ext cx="286112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blipFill dpi="0" rotWithShape="1">
                    <a:blip r:embed="rId5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FAF8F427-245E-47DB-820A-E55F8A000BFC}"/>
                </a:ext>
              </a:extLst>
            </p:cNvPr>
            <p:cNvSpPr txBox="1"/>
            <p:nvPr/>
          </p:nvSpPr>
          <p:spPr>
            <a:xfrm>
              <a:off x="5933258" y="1036677"/>
              <a:ext cx="2861129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>
                  <a:blipFill dpi="0" rotWithShape="1">
                    <a:blip r:embed="rId5">
                      <a:alphaModFix amt="74000"/>
                    </a:blip>
                    <a:srcRect/>
                    <a:stretch>
                      <a:fillRect/>
                    </a:stretch>
                  </a:blip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看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35FAE0C-7456-4A7D-A76F-80E30A2A5870}"/>
              </a:ext>
            </a:extLst>
          </p:cNvPr>
          <p:cNvSpPr txBox="1"/>
          <p:nvPr/>
        </p:nvSpPr>
        <p:spPr>
          <a:xfrm>
            <a:off x="3141435" y="5777824"/>
            <a:ext cx="2861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初中九年级语文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4D66910-5FBF-4917-80BE-7C6E3A106053}"/>
              </a:ext>
            </a:extLst>
          </p:cNvPr>
          <p:cNvSpPr/>
          <p:nvPr/>
        </p:nvSpPr>
        <p:spPr>
          <a:xfrm>
            <a:off x="3054499" y="6257230"/>
            <a:ext cx="30492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②期王牌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计划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DESIGNED BY @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晓儿</a:t>
            </a:r>
            <a:endParaRPr lang="zh-CN" altLang="en-US" sz="2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9" name="图片 18" descr="图片包含 户外, 山, 天空, 树&#10;&#10;描述已自动生成">
            <a:extLst>
              <a:ext uri="{FF2B5EF4-FFF2-40B4-BE49-F238E27FC236}">
                <a16:creationId xmlns:a16="http://schemas.microsoft.com/office/drawing/2014/main" xmlns="" id="{BF321BE6-E430-49D5-8263-715EDE5E64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816" y="2302112"/>
            <a:ext cx="3556000" cy="2294322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442E140-9816-485D-A219-592E156B6CE7}"/>
              </a:ext>
            </a:extLst>
          </p:cNvPr>
          <p:cNvSpPr txBox="1"/>
          <p:nvPr/>
        </p:nvSpPr>
        <p:spPr>
          <a:xfrm>
            <a:off x="3141435" y="4063556"/>
            <a:ext cx="2861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左传</a:t>
            </a:r>
            <a:r>
              <a:rPr lang="en-US" altLang="zh-CN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庄公十年</a:t>
            </a:r>
            <a:r>
              <a:rPr lang="en-US" altLang="zh-CN" sz="28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zh-CN" altLang="en-US" sz="2800" dirty="0">
              <a:blipFill>
                <a:blip r:embed="rId5"/>
                <a:stretch>
                  <a:fillRect/>
                </a:stretch>
              </a:blip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462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C5426090-DA9F-4CA3-B84F-40F94E0A2C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31" b="16734"/>
          <a:stretch/>
        </p:blipFill>
        <p:spPr>
          <a:xfrm>
            <a:off x="-36639" y="2088729"/>
            <a:ext cx="9193338" cy="4809318"/>
          </a:xfrm>
          <a:prstGeom prst="rect">
            <a:avLst/>
          </a:prstGeom>
        </p:spPr>
      </p:pic>
      <p:pic>
        <p:nvPicPr>
          <p:cNvPr id="7" name="图片 6" descr="图片包含 墙壁, 建筑物, 地板, 地面&#10;&#10;描述已自动生成">
            <a:extLst>
              <a:ext uri="{FF2B5EF4-FFF2-40B4-BE49-F238E27FC236}">
                <a16:creationId xmlns:a16="http://schemas.microsoft.com/office/drawing/2014/main" xmlns="" id="{3D405AD4-EC6D-4BEF-A356-557DF19B1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" r="2965"/>
          <a:stretch/>
        </p:blipFill>
        <p:spPr>
          <a:xfrm>
            <a:off x="0" y="0"/>
            <a:ext cx="9144000" cy="689804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12A3CCF-2DBD-481F-939E-4AAD15B6C6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27100" y="2798203"/>
            <a:ext cx="3833487" cy="2406516"/>
          </a:xfrm>
          <a:prstGeom prst="rect">
            <a:avLst/>
          </a:prstGeom>
          <a:noFill/>
          <a:effectLst/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37DD584-5811-4C5B-99AB-50B5117D2E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9854" y="2798201"/>
            <a:ext cx="3833485" cy="2406516"/>
          </a:xfrm>
          <a:prstGeom prst="rect">
            <a:avLst/>
          </a:prstGeom>
          <a:noFill/>
          <a:effectLst/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BD3FCC0-B681-4D35-A5C4-E08E3C25DA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46154" y="2798202"/>
            <a:ext cx="3833486" cy="2406517"/>
          </a:xfrm>
          <a:prstGeom prst="rect">
            <a:avLst/>
          </a:prstGeom>
          <a:noFill/>
          <a:effectLst/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7474E85-E139-4075-91BE-BFF6DB73685B}"/>
              </a:ext>
            </a:extLst>
          </p:cNvPr>
          <p:cNvSpPr/>
          <p:nvPr/>
        </p:nvSpPr>
        <p:spPr>
          <a:xfrm>
            <a:off x="595737" y="4707442"/>
            <a:ext cx="2187813" cy="87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国语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战国策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9EB5DE4-2B5E-429B-92FB-0C719FE21650}"/>
              </a:ext>
            </a:extLst>
          </p:cNvPr>
          <p:cNvSpPr/>
          <p:nvPr/>
        </p:nvSpPr>
        <p:spPr>
          <a:xfrm>
            <a:off x="715722" y="2531417"/>
            <a:ext cx="194784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effectLst>
                  <a:outerShdw blurRad="50800" dist="38100" dir="5400000" algn="t" rotWithShape="0">
                    <a:prstClr val="black">
                      <a:alpha val="34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国别体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3E11010-8E37-4CE8-B68D-C636F3A18941}"/>
              </a:ext>
            </a:extLst>
          </p:cNvPr>
          <p:cNvSpPr/>
          <p:nvPr/>
        </p:nvSpPr>
        <p:spPr>
          <a:xfrm>
            <a:off x="95061" y="3141921"/>
            <a:ext cx="3189164" cy="466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以国家为中心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41AEEC1-61DA-4974-ADBB-72AFA9024CAD}"/>
              </a:ext>
            </a:extLst>
          </p:cNvPr>
          <p:cNvSpPr/>
          <p:nvPr/>
        </p:nvSpPr>
        <p:spPr>
          <a:xfrm>
            <a:off x="3091266" y="4721723"/>
            <a:ext cx="2970661" cy="87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春秋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左传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资治通鉴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44E61D3-72FD-47B3-82D8-91091C3CFBB6}"/>
              </a:ext>
            </a:extLst>
          </p:cNvPr>
          <p:cNvSpPr/>
          <p:nvPr/>
        </p:nvSpPr>
        <p:spPr>
          <a:xfrm>
            <a:off x="3602675" y="2537347"/>
            <a:ext cx="194784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effectLst>
                  <a:outerShdw blurRad="50800" dist="38100" dir="5400000" algn="t" rotWithShape="0">
                    <a:prstClr val="black">
                      <a:alpha val="34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编年体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9275FF4-D5DE-4565-B400-B0A528A27D5C}"/>
              </a:ext>
            </a:extLst>
          </p:cNvPr>
          <p:cNvSpPr/>
          <p:nvPr/>
        </p:nvSpPr>
        <p:spPr>
          <a:xfrm>
            <a:off x="3224628" y="3163921"/>
            <a:ext cx="2703031" cy="466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以时间为中心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D1EF3E5-91F8-4786-A492-D62663AD4192}"/>
              </a:ext>
            </a:extLst>
          </p:cNvPr>
          <p:cNvSpPr/>
          <p:nvPr/>
        </p:nvSpPr>
        <p:spPr>
          <a:xfrm>
            <a:off x="6608998" y="5148585"/>
            <a:ext cx="1707798" cy="466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“二十四史”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BE1FCBA-F78A-4431-9B22-03D0759B8FFE}"/>
              </a:ext>
            </a:extLst>
          </p:cNvPr>
          <p:cNvSpPr/>
          <p:nvPr/>
        </p:nvSpPr>
        <p:spPr>
          <a:xfrm>
            <a:off x="6488976" y="2503469"/>
            <a:ext cx="194784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effectLst>
                  <a:outerShdw blurRad="50800" dist="38100" dir="5400000" algn="t" rotWithShape="0">
                    <a:prstClr val="black">
                      <a:alpha val="34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纪传体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6B1EE13-B390-4FA1-A9BC-C618267CFD8E}"/>
              </a:ext>
            </a:extLst>
          </p:cNvPr>
          <p:cNvSpPr/>
          <p:nvPr/>
        </p:nvSpPr>
        <p:spPr>
          <a:xfrm>
            <a:off x="6088567" y="3207001"/>
            <a:ext cx="2748661" cy="466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以人物为中心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4" name="组合 23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:a16="http://schemas.microsoft.com/office/drawing/2014/main" xmlns="" id="{F51EC7A6-5811-4FA0-A827-137BD454D0E2}"/>
              </a:ext>
            </a:extLst>
          </p:cNvPr>
          <p:cNvGrpSpPr/>
          <p:nvPr/>
        </p:nvGrpSpPr>
        <p:grpSpPr>
          <a:xfrm rot="7096024">
            <a:off x="957565" y="2465381"/>
            <a:ext cx="709322" cy="721073"/>
            <a:chOff x="5395913" y="2724150"/>
            <a:chExt cx="1382046" cy="1404937"/>
          </a:xfrm>
          <a:blipFill dpi="0" rotWithShape="1">
            <a:blip r:embed="rId5"/>
            <a:srcRect/>
            <a:tile tx="0" ty="0" sx="100000" sy="100000" flip="none" algn="r"/>
          </a:blipFill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xmlns="" id="{7AF1A145-C631-4D45-A833-336CAE4C6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xmlns="" id="{FB85AFD3-ED88-4A14-A500-08D49CB78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xmlns="" id="{72D23EBC-B1EE-427B-BDDB-A4C0B4F5E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xmlns="" id="{FE990D61-BF24-4EAC-A15C-F10620FD5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Line 9">
              <a:extLst>
                <a:ext uri="{FF2B5EF4-FFF2-40B4-BE49-F238E27FC236}">
                  <a16:creationId xmlns:a16="http://schemas.microsoft.com/office/drawing/2014/main" xmlns="" id="{32771CAA-5C0D-4DC0-956E-21D9623E9C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Line 10">
              <a:extLst>
                <a:ext uri="{FF2B5EF4-FFF2-40B4-BE49-F238E27FC236}">
                  <a16:creationId xmlns:a16="http://schemas.microsoft.com/office/drawing/2014/main" xmlns="" id="{3DBCCB9A-7BDC-44E4-9567-DC3168D1EA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xmlns="" id="{37A9D9C7-A55C-4F15-ADB1-5037AD85F1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xmlns="" id="{7AC47AF2-29BD-4176-B6E1-91F1935B9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xmlns="" id="{72CF44B9-EB6A-4EDE-9082-83E8E51A48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xmlns="" id="{E166AB40-94AF-4E4D-9D89-6095A9595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xmlns="" id="{AAAD52CB-6CBD-40C0-A82B-E1A226E757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3018092"/>
              <a:ext cx="1382046" cy="1110995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8" name="组合 37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:a16="http://schemas.microsoft.com/office/drawing/2014/main" xmlns="" id="{50461A05-0FE4-48ED-88DB-8BC38CC8AE2F}"/>
              </a:ext>
            </a:extLst>
          </p:cNvPr>
          <p:cNvGrpSpPr/>
          <p:nvPr/>
        </p:nvGrpSpPr>
        <p:grpSpPr>
          <a:xfrm rot="7096024">
            <a:off x="3815490" y="2465381"/>
            <a:ext cx="709322" cy="721073"/>
            <a:chOff x="5395913" y="2724150"/>
            <a:chExt cx="1382046" cy="1404937"/>
          </a:xfrm>
          <a:blipFill dpi="0" rotWithShape="1">
            <a:blip r:embed="rId5"/>
            <a:srcRect/>
            <a:tile tx="0" ty="0" sx="100000" sy="100000" flip="none" algn="r"/>
          </a:blipFill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xmlns="" id="{21D23F4A-F712-4AC9-AF29-7DC8763AD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xmlns="" id="{3B7BF612-95DC-404D-95A5-C4E1AAD7F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xmlns="" id="{7F80510C-0B71-4416-A216-A09F9C5C9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3" name="Freeform 8">
              <a:extLst>
                <a:ext uri="{FF2B5EF4-FFF2-40B4-BE49-F238E27FC236}">
                  <a16:creationId xmlns:a16="http://schemas.microsoft.com/office/drawing/2014/main" xmlns="" id="{E05504BA-D829-4370-A17C-396AFDAD7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Line 9">
              <a:extLst>
                <a:ext uri="{FF2B5EF4-FFF2-40B4-BE49-F238E27FC236}">
                  <a16:creationId xmlns:a16="http://schemas.microsoft.com/office/drawing/2014/main" xmlns="" id="{27F33BBE-AE50-4420-9A4D-C2E003F410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5" name="Line 10">
              <a:extLst>
                <a:ext uri="{FF2B5EF4-FFF2-40B4-BE49-F238E27FC236}">
                  <a16:creationId xmlns:a16="http://schemas.microsoft.com/office/drawing/2014/main" xmlns="" id="{E34F5A96-A20E-4BA8-9F67-6C57091787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6" name="Freeform 11">
              <a:extLst>
                <a:ext uri="{FF2B5EF4-FFF2-40B4-BE49-F238E27FC236}">
                  <a16:creationId xmlns:a16="http://schemas.microsoft.com/office/drawing/2014/main" xmlns="" id="{E2ECB451-D7E9-427B-8606-97ABC2C79F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xmlns="" id="{E6A15053-1C97-45AC-90A3-ECB363019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xmlns="" id="{DBFA7E8E-A2EF-4E8B-BC92-CB22406B6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xmlns="" id="{E3E88283-9358-419A-8847-905BE29C4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Freeform 15">
              <a:extLst>
                <a:ext uri="{FF2B5EF4-FFF2-40B4-BE49-F238E27FC236}">
                  <a16:creationId xmlns:a16="http://schemas.microsoft.com/office/drawing/2014/main" xmlns="" id="{D643FE82-BB0F-4327-B2E1-83E3A5C4D3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3018092"/>
              <a:ext cx="1382046" cy="1110995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52" name="组合 51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:a16="http://schemas.microsoft.com/office/drawing/2014/main" xmlns="" id="{701B65BD-6AF3-442E-9201-1AE2DA10744D}"/>
              </a:ext>
            </a:extLst>
          </p:cNvPr>
          <p:cNvGrpSpPr/>
          <p:nvPr/>
        </p:nvGrpSpPr>
        <p:grpSpPr>
          <a:xfrm rot="7096024">
            <a:off x="6722281" y="2465381"/>
            <a:ext cx="709322" cy="721073"/>
            <a:chOff x="5395913" y="2724150"/>
            <a:chExt cx="1382046" cy="1404937"/>
          </a:xfrm>
          <a:blipFill dpi="0" rotWithShape="1">
            <a:blip r:embed="rId5"/>
            <a:srcRect/>
            <a:tile tx="0" ty="0" sx="100000" sy="100000" flip="none" algn="r"/>
          </a:blip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xmlns="" id="{F29A3CEF-7310-4E8F-A00B-01FC4F5D7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xmlns="" id="{724290E8-764A-412E-8724-17DC54C91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xmlns="" id="{E53B417E-7373-4652-B32B-50C0A193B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xmlns="" id="{9C28A114-F638-4CFF-B12A-84831D31F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8" name="Line 9">
              <a:extLst>
                <a:ext uri="{FF2B5EF4-FFF2-40B4-BE49-F238E27FC236}">
                  <a16:creationId xmlns:a16="http://schemas.microsoft.com/office/drawing/2014/main" xmlns="" id="{9B7F8E0C-FF33-4655-8909-633AB2F84D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9" name="Line 10">
              <a:extLst>
                <a:ext uri="{FF2B5EF4-FFF2-40B4-BE49-F238E27FC236}">
                  <a16:creationId xmlns:a16="http://schemas.microsoft.com/office/drawing/2014/main" xmlns="" id="{7A62137C-4C75-4EAA-93CF-1CE4E2E854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xmlns="" id="{F93A5E16-F279-4594-8228-E38D244B0A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xmlns="" id="{856F0C0B-BD42-471E-863B-D18CF07F6E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xmlns="" id="{06FBDE72-FA62-4668-B071-CA8B59D36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xmlns="" id="{0EE6ED26-1E32-4647-B2B6-3C21DB27A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xmlns="" id="{737DBEDA-DB50-43A6-9DF5-BAD29C32BD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3018092"/>
              <a:ext cx="1382046" cy="1110995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5F04C8CE-C1B4-409C-B017-83EAFC6671BC}"/>
              </a:ext>
            </a:extLst>
          </p:cNvPr>
          <p:cNvGrpSpPr/>
          <p:nvPr/>
        </p:nvGrpSpPr>
        <p:grpSpPr>
          <a:xfrm>
            <a:off x="2393294" y="633579"/>
            <a:ext cx="4357412" cy="861451"/>
            <a:chOff x="-142911" y="597560"/>
            <a:chExt cx="4357412" cy="861451"/>
          </a:xfrm>
          <a:effectLst/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8D9A59E1-B045-4BB0-827A-D2609E73E0ED}"/>
                </a:ext>
              </a:extLst>
            </p:cNvPr>
            <p:cNvSpPr txBox="1"/>
            <p:nvPr/>
          </p:nvSpPr>
          <p:spPr>
            <a:xfrm>
              <a:off x="441628" y="597560"/>
              <a:ext cx="3188335" cy="52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effectLst>
                    <a:outerShdw blurRad="50800" dist="38100" dir="5400000" algn="t" rotWithShape="0">
                      <a:prstClr val="black">
                        <a:alpha val="36000"/>
                      </a:prstClr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历史散文体例</a:t>
              </a:r>
              <a:endParaRPr lang="en-US" altLang="zh-CN" sz="2800" dirty="0">
                <a:effectLst>
                  <a:outerShdw blurRad="50800" dist="38100" dir="5400000" algn="t" rotWithShape="0">
                    <a:prstClr val="black">
                      <a:alpha val="36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DDAB010F-846C-4499-AF5A-8428F86286F1}"/>
                </a:ext>
              </a:extLst>
            </p:cNvPr>
            <p:cNvSpPr txBox="1"/>
            <p:nvPr/>
          </p:nvSpPr>
          <p:spPr>
            <a:xfrm>
              <a:off x="-142911" y="1120457"/>
              <a:ext cx="43574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又称史传文</a:t>
              </a:r>
              <a:r>
                <a:rPr lang="en-US" altLang="zh-CN" sz="1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,</a:t>
              </a:r>
              <a:r>
                <a:rPr lang="zh-CN" altLang="en-US" sz="16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分为国别、编年、纪传三体</a:t>
              </a:r>
              <a:endParaRPr lang="en-US" altLang="zh-CN" sz="1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809CE79E-8734-4DDC-ABE2-B87517D2CA35}"/>
              </a:ext>
            </a:extLst>
          </p:cNvPr>
          <p:cNvCxnSpPr>
            <a:cxnSpLocks/>
          </p:cNvCxnSpPr>
          <p:nvPr/>
        </p:nvCxnSpPr>
        <p:spPr>
          <a:xfrm>
            <a:off x="5870394" y="910767"/>
            <a:ext cx="2772760" cy="0"/>
          </a:xfrm>
          <a:prstGeom prst="line">
            <a:avLst/>
          </a:prstGeom>
          <a:ln w="19050">
            <a:gradFill flip="none" rotWithShape="1">
              <a:gsLst>
                <a:gs pos="16000">
                  <a:schemeClr val="tx1">
                    <a:lumMod val="95000"/>
                    <a:lumOff val="5000"/>
                    <a:alpha val="43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998E248F-1A9D-4B29-ACAF-91D152A61616}"/>
              </a:ext>
            </a:extLst>
          </p:cNvPr>
          <p:cNvCxnSpPr>
            <a:cxnSpLocks/>
          </p:cNvCxnSpPr>
          <p:nvPr/>
        </p:nvCxnSpPr>
        <p:spPr>
          <a:xfrm flipH="1">
            <a:off x="383328" y="910767"/>
            <a:ext cx="2772760" cy="0"/>
          </a:xfrm>
          <a:prstGeom prst="line">
            <a:avLst/>
          </a:prstGeom>
          <a:ln w="19050">
            <a:gradFill flip="none" rotWithShape="1">
              <a:gsLst>
                <a:gs pos="16000">
                  <a:schemeClr val="tx1">
                    <a:lumMod val="95000"/>
                    <a:lumOff val="5000"/>
                    <a:alpha val="43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 descr="图片包含 人员, 戴着, 男士&#10;&#10;描述已自动生成">
            <a:extLst>
              <a:ext uri="{FF2B5EF4-FFF2-40B4-BE49-F238E27FC236}">
                <a16:creationId xmlns:a16="http://schemas.microsoft.com/office/drawing/2014/main" xmlns="" id="{905E06A2-5874-453D-99A3-FFF1653B68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872" y="3727964"/>
            <a:ext cx="1094050" cy="1383044"/>
          </a:xfrm>
          <a:prstGeom prst="rect">
            <a:avLst/>
          </a:prstGeom>
        </p:spPr>
      </p:pic>
      <p:pic>
        <p:nvPicPr>
          <p:cNvPr id="72" name="图片 71" descr="图片包含 就坐, 户外&#10;&#10;描述已自动生成">
            <a:extLst>
              <a:ext uri="{FF2B5EF4-FFF2-40B4-BE49-F238E27FC236}">
                <a16:creationId xmlns:a16="http://schemas.microsoft.com/office/drawing/2014/main" xmlns="" id="{AE047D5E-3BE7-40ED-9649-8880D22C974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409" y="3417961"/>
            <a:ext cx="1386375" cy="1386375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xmlns="" id="{57EE9BDF-F059-4FF5-AF0E-5242662B4DF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99" y="3687167"/>
            <a:ext cx="854889" cy="109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3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>
            <a:extLst>
              <a:ext uri="{FF2B5EF4-FFF2-40B4-BE49-F238E27FC236}">
                <a16:creationId xmlns:a16="http://schemas.microsoft.com/office/drawing/2014/main" xmlns="" id="{01EB310B-7B8C-4AE4-8171-EB9115197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31" b="17058"/>
          <a:stretch/>
        </p:blipFill>
        <p:spPr>
          <a:xfrm>
            <a:off x="-36639" y="2088729"/>
            <a:ext cx="9193338" cy="4769272"/>
          </a:xfrm>
          <a:prstGeom prst="rect">
            <a:avLst/>
          </a:prstGeom>
        </p:spPr>
      </p:pic>
      <p:pic>
        <p:nvPicPr>
          <p:cNvPr id="7" name="图片 6" descr="图片包含 墙壁, 建筑物, 地板, 地面&#10;&#10;描述已自动生成">
            <a:extLst>
              <a:ext uri="{FF2B5EF4-FFF2-40B4-BE49-F238E27FC236}">
                <a16:creationId xmlns:a16="http://schemas.microsoft.com/office/drawing/2014/main" xmlns="" id="{3D405AD4-EC6D-4BEF-A356-557DF19B1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" r="2965"/>
          <a:stretch/>
        </p:blipFill>
        <p:spPr>
          <a:xfrm>
            <a:off x="18891" y="-1033"/>
            <a:ext cx="9144000" cy="6898047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8D9A59E1-B045-4BB0-827A-D2609E73E0ED}"/>
              </a:ext>
            </a:extLst>
          </p:cNvPr>
          <p:cNvSpPr txBox="1"/>
          <p:nvPr/>
        </p:nvSpPr>
        <p:spPr>
          <a:xfrm>
            <a:off x="2977833" y="662607"/>
            <a:ext cx="3188335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outerShdw blurRad="50800" dist="38100" dir="5400000" algn="t" rotWithShape="0">
                    <a:prstClr val="black">
                      <a:alpha val="39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小知识：春秋三传</a:t>
            </a:r>
            <a:endParaRPr lang="en-US" altLang="zh-CN" sz="2800" dirty="0">
              <a:effectLst>
                <a:outerShdw blurRad="50800" dist="38100" dir="5400000" algn="t" rotWithShape="0">
                  <a:prstClr val="black">
                    <a:alpha val="39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283F52A-32A6-46B2-B907-CDCD16DE68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58266" y="2332213"/>
            <a:ext cx="4031868" cy="2440329"/>
          </a:xfrm>
          <a:prstGeom prst="rect">
            <a:avLst/>
          </a:prstGeom>
          <a:noFill/>
          <a:effectLst/>
        </p:spPr>
      </p:pic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809CE79E-8734-4DDC-ABE2-B87517D2CA35}"/>
              </a:ext>
            </a:extLst>
          </p:cNvPr>
          <p:cNvCxnSpPr>
            <a:cxnSpLocks/>
            <a:stCxn id="65" idx="3"/>
          </p:cNvCxnSpPr>
          <p:nvPr/>
        </p:nvCxnSpPr>
        <p:spPr>
          <a:xfrm>
            <a:off x="6166168" y="924227"/>
            <a:ext cx="2476986" cy="15568"/>
          </a:xfrm>
          <a:prstGeom prst="line">
            <a:avLst/>
          </a:prstGeom>
          <a:ln w="19050">
            <a:gradFill flip="none" rotWithShape="1">
              <a:gsLst>
                <a:gs pos="16000">
                  <a:schemeClr val="tx1">
                    <a:lumMod val="95000"/>
                    <a:lumOff val="5000"/>
                    <a:alpha val="43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998E248F-1A9D-4B29-ACAF-91D152A61616}"/>
              </a:ext>
            </a:extLst>
          </p:cNvPr>
          <p:cNvCxnSpPr>
            <a:cxnSpLocks/>
          </p:cNvCxnSpPr>
          <p:nvPr/>
        </p:nvCxnSpPr>
        <p:spPr>
          <a:xfrm flipH="1">
            <a:off x="383328" y="939795"/>
            <a:ext cx="2531245" cy="0"/>
          </a:xfrm>
          <a:prstGeom prst="line">
            <a:avLst/>
          </a:prstGeom>
          <a:ln w="19050">
            <a:gradFill flip="none" rotWithShape="1">
              <a:gsLst>
                <a:gs pos="16000">
                  <a:schemeClr val="tx1">
                    <a:lumMod val="95000"/>
                    <a:lumOff val="5000"/>
                    <a:alpha val="43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432B418E-B5BB-4C99-9C7E-5AA8811A7A95}"/>
              </a:ext>
            </a:extLst>
          </p:cNvPr>
          <p:cNvSpPr txBox="1"/>
          <p:nvPr/>
        </p:nvSpPr>
        <p:spPr>
          <a:xfrm>
            <a:off x="2162816" y="5811400"/>
            <a:ext cx="4827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成就最高的为</a:t>
            </a:r>
            <a:r>
              <a:rPr lang="en-US" altLang="zh-CN" sz="2800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800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左传</a:t>
            </a:r>
            <a:r>
              <a:rPr lang="en-US" altLang="zh-CN" sz="2800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zh-CN" altLang="en-US" sz="2800" dirty="0">
              <a:solidFill>
                <a:srgbClr val="803C2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F76ED37D-ADE1-42D9-9F37-F30E8510D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0" b="92623" l="10000" r="90000">
                        <a14:foregroundMark x1="57257" y1="2023" x2="60497" y2="1623"/>
                        <a14:foregroundMark x1="22222" y1="6352" x2="46358" y2="3370"/>
                        <a14:foregroundMark x1="66864" y1="3650" x2="85778" y2="36066"/>
                        <a14:foregroundMark x1="85778" y1="36066" x2="85333" y2="78279"/>
                        <a14:foregroundMark x1="85333" y1="78279" x2="42222" y2="81762"/>
                        <a14:foregroundMark x1="42222" y1="81762" x2="19778" y2="46721"/>
                        <a14:foregroundMark x1="19778" y1="46721" x2="18667" y2="39139"/>
                        <a14:foregroundMark x1="12222" y1="30738" x2="12222" y2="30738"/>
                        <a14:foregroundMark x1="12222" y1="42008" x2="12222" y2="42008"/>
                        <a14:foregroundMark x1="12222" y1="37705" x2="12222" y2="37705"/>
                        <a14:foregroundMark x1="11556" y1="34631" x2="11556" y2="34631"/>
                        <a14:foregroundMark x1="11778" y1="28484" x2="11778" y2="28484"/>
                        <a14:foregroundMark x1="11556" y1="25615" x2="11556" y2="25615"/>
                        <a14:foregroundMark x1="11556" y1="23975" x2="11556" y2="23975"/>
                        <a14:foregroundMark x1="82000" y1="88525" x2="82000" y2="88525"/>
                        <a14:foregroundMark x1="63333" y1="89549" x2="63333" y2="89549"/>
                        <a14:foregroundMark x1="41778" y1="88525" x2="68667" y2="85656"/>
                        <a14:foregroundMark x1="78889" y1="92623" x2="78889" y2="92623"/>
                        <a14:backgroundMark x1="73333" y1="820" x2="73333" y2="820"/>
                        <a14:backgroundMark x1="79778" y1="820" x2="71556" y2="820"/>
                        <a14:backgroundMark x1="69333" y1="615" x2="60889" y2="820"/>
                        <a14:backgroundMark x1="63111" y1="410" x2="59556" y2="205"/>
                        <a14:backgroundMark x1="56444" y1="820" x2="32222" y2="0"/>
                        <a14:backgroundMark x1="28889" y1="820" x2="25556" y2="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47" y="2863848"/>
            <a:ext cx="2365491" cy="256524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075DEACA-1E63-480C-8A9E-FF9DA8AFCC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9497" y="2332214"/>
            <a:ext cx="4031868" cy="2440329"/>
          </a:xfrm>
          <a:prstGeom prst="rect">
            <a:avLst/>
          </a:prstGeom>
          <a:noFill/>
          <a:effectLst/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B7AECBBB-F5FB-4950-BEC8-A117F6396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000" b="90000" l="5875" r="90000">
                        <a14:foregroundMark x1="33750" y1="84600" x2="58250" y2="83700"/>
                        <a14:foregroundMark x1="58250" y1="83700" x2="86750" y2="84600"/>
                        <a14:foregroundMark x1="87000" y1="12000" x2="84750" y2="78900"/>
                        <a14:foregroundMark x1="84750" y1="78900" x2="84750" y2="78900"/>
                        <a14:foregroundMark x1="16875" y1="60700" x2="15000" y2="17200"/>
                        <a14:foregroundMark x1="45875" y1="13000" x2="61375" y2="13000"/>
                        <a14:foregroundMark x1="11125" y1="8000" x2="26250" y2="7800"/>
                        <a14:foregroundMark x1="26250" y1="7800" x2="86250" y2="9100"/>
                        <a14:foregroundMark x1="86750" y1="5800" x2="26000" y2="6700"/>
                        <a14:foregroundMark x1="26000" y1="6700" x2="18000" y2="9800"/>
                        <a14:foregroundMark x1="18000" y1="9800" x2="14250" y2="16400"/>
                        <a14:foregroundMark x1="14250" y1="16400" x2="14250" y2="16400"/>
                        <a14:foregroundMark x1="15625" y1="59400" x2="17375" y2="71700"/>
                        <a14:foregroundMark x1="87875" y1="85800" x2="87875" y2="86700"/>
                        <a14:foregroundMark x1="88250" y1="5000" x2="88250" y2="5000"/>
                        <a14:foregroundMark x1="16000" y1="5600" x2="16000" y2="5600"/>
                        <a14:foregroundMark x1="7000" y1="17800" x2="7000" y2="17800"/>
                        <a14:foregroundMark x1="8625" y1="55800" x2="8625" y2="55800"/>
                        <a14:foregroundMark x1="5875" y1="44200" x2="5875" y2="44200"/>
                        <a14:foregroundMark x1="6250" y1="30600" x2="6250" y2="30600"/>
                        <a14:foregroundMark x1="6625" y1="26700" x2="8000" y2="44700"/>
                        <a14:foregroundMark x1="89875" y1="23600" x2="87500" y2="40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104" y="2847199"/>
            <a:ext cx="2165279" cy="27065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02C5AC77-C125-4A04-AC22-A4585ED444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30638" y="2332214"/>
            <a:ext cx="4031868" cy="2440329"/>
          </a:xfrm>
          <a:prstGeom prst="rect">
            <a:avLst/>
          </a:prstGeom>
          <a:noFill/>
          <a:effectLst/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D925FE1B-379F-48F4-A40B-E68FF8F86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517" b="93007" l="2400" r="91400">
                        <a14:foregroundMark x1="21200" y1="20629" x2="37800" y2="27972"/>
                        <a14:foregroundMark x1="37800" y1="27972" x2="49600" y2="19231"/>
                        <a14:foregroundMark x1="49600" y1="19231" x2="89200" y2="13986"/>
                        <a14:foregroundMark x1="89200" y1="13986" x2="89800" y2="81818"/>
                        <a14:foregroundMark x1="89800" y1="81818" x2="84000" y2="92483"/>
                        <a14:foregroundMark x1="84000" y1="92483" x2="59200" y2="92308"/>
                        <a14:foregroundMark x1="59200" y1="92308" x2="22200" y2="87063"/>
                        <a14:foregroundMark x1="22200" y1="87063" x2="15000" y2="78322"/>
                        <a14:foregroundMark x1="15000" y1="78322" x2="9400" y2="32517"/>
                        <a14:foregroundMark x1="9400" y1="32517" x2="14000" y2="20979"/>
                        <a14:foregroundMark x1="14000" y1="20979" x2="60000" y2="13986"/>
                        <a14:foregroundMark x1="60000" y1="13986" x2="60600" y2="14510"/>
                        <a14:foregroundMark x1="65600" y1="9615" x2="2400" y2="13287"/>
                        <a14:foregroundMark x1="86000" y1="9615" x2="65400" y2="9615"/>
                        <a14:foregroundMark x1="91800" y1="91259" x2="90000" y2="81818"/>
                        <a14:foregroundMark x1="5600" y1="79720" x2="13600" y2="86713"/>
                        <a14:foregroundMark x1="13600" y1="86713" x2="28400" y2="93007"/>
                        <a14:foregroundMark x1="28400" y1="93007" x2="32000" y2="93007"/>
                        <a14:foregroundMark x1="67600" y1="7517" x2="50800" y2="8042"/>
                        <a14:foregroundMark x1="11200" y1="8392" x2="5200" y2="15559"/>
                        <a14:foregroundMark x1="5200" y1="15559" x2="6200" y2="33392"/>
                        <a14:foregroundMark x1="3600" y1="55070" x2="3600" y2="51573"/>
                        <a14:foregroundMark x1="3200" y1="39685" x2="3200" y2="35664"/>
                        <a14:foregroundMark x1="4000" y1="31469" x2="4400" y2="15210"/>
                        <a14:foregroundMark x1="4000" y1="48077" x2="3200" y2="14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152" y="2809099"/>
            <a:ext cx="2215128" cy="253410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D33D654-B246-4FBC-8EC2-DD2059BB9414}"/>
              </a:ext>
            </a:extLst>
          </p:cNvPr>
          <p:cNvSpPr txBox="1"/>
          <p:nvPr/>
        </p:nvSpPr>
        <p:spPr>
          <a:xfrm>
            <a:off x="840938" y="1834718"/>
            <a:ext cx="1833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effectLst>
                  <a:outerShdw blurRad="50800" dist="38100" dir="5400000" algn="t" rotWithShape="0">
                    <a:prstClr val="black">
                      <a:alpha val="6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200" dirty="0">
                <a:effectLst>
                  <a:outerShdw blurRad="50800" dist="38100" dir="5400000" algn="t" rotWithShape="0">
                    <a:prstClr val="black">
                      <a:alpha val="39000"/>
                    </a:prstClr>
                  </a:outerShdw>
                </a:effectLst>
              </a:rPr>
              <a:t>公羊传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90CE52F-81A2-4D9F-99DE-E14F0AD05488}"/>
              </a:ext>
            </a:extLst>
          </p:cNvPr>
          <p:cNvSpPr txBox="1"/>
          <p:nvPr/>
        </p:nvSpPr>
        <p:spPr>
          <a:xfrm>
            <a:off x="3748701" y="1834718"/>
            <a:ext cx="1833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effectLst>
                  <a:outerShdw blurRad="50800" dist="38100" dir="5400000" algn="t" rotWithShape="0">
                    <a:prstClr val="black">
                      <a:alpha val="6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200" dirty="0">
                <a:effectLst>
                  <a:outerShdw blurRad="50800" dist="38100" dir="5400000" algn="t" rotWithShape="0">
                    <a:prstClr val="black">
                      <a:alpha val="39000"/>
                    </a:prstClr>
                  </a:outerShdw>
                </a:effectLst>
              </a:rPr>
              <a:t>谷梁传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FB62DD9-F8D7-42CF-932F-D7F31AFCF5DA}"/>
              </a:ext>
            </a:extLst>
          </p:cNvPr>
          <p:cNvSpPr txBox="1"/>
          <p:nvPr/>
        </p:nvSpPr>
        <p:spPr>
          <a:xfrm>
            <a:off x="6529842" y="1834718"/>
            <a:ext cx="1833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>
                <a:effectLst>
                  <a:outerShdw blurRad="50800" dist="38100" dir="5400000" algn="t" rotWithShape="0">
                    <a:prstClr val="black">
                      <a:alpha val="6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sz="3200" dirty="0">
                <a:effectLst>
                  <a:outerShdw blurRad="50800" dist="38100" dir="5400000" algn="t" rotWithShape="0">
                    <a:prstClr val="black">
                      <a:alpha val="39000"/>
                    </a:prstClr>
                  </a:outerShdw>
                </a:effectLst>
              </a:rPr>
              <a:t>左  传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2F9D1E2C-F8C1-4501-B7D9-9E6F8892EC3A}"/>
              </a:ext>
            </a:extLst>
          </p:cNvPr>
          <p:cNvSpPr txBox="1"/>
          <p:nvPr/>
        </p:nvSpPr>
        <p:spPr>
          <a:xfrm>
            <a:off x="1078884" y="2452012"/>
            <a:ext cx="1357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作者：公羊高</a:t>
            </a:r>
          </a:p>
        </p:txBody>
      </p:sp>
      <p:grpSp>
        <p:nvGrpSpPr>
          <p:cNvPr id="28" name="组合 27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:a16="http://schemas.microsoft.com/office/drawing/2014/main" xmlns="" id="{922DE9A9-9FCC-41C9-864A-D5018AB63D3C}"/>
              </a:ext>
            </a:extLst>
          </p:cNvPr>
          <p:cNvGrpSpPr/>
          <p:nvPr/>
        </p:nvGrpSpPr>
        <p:grpSpPr>
          <a:xfrm rot="7096024">
            <a:off x="1047229" y="1802564"/>
            <a:ext cx="631313" cy="641771"/>
            <a:chOff x="5395913" y="2724150"/>
            <a:chExt cx="1382046" cy="1404937"/>
          </a:xfrm>
          <a:blipFill dpi="0" rotWithShape="1">
            <a:blip r:embed="rId11"/>
            <a:srcRect/>
            <a:tile tx="0" ty="0" sx="100000" sy="100000" flip="none" algn="r"/>
          </a:blipFill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89EC06FC-1069-4A07-B200-DC75222B1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EA01B115-EFEB-4256-9C52-E03BB3C2E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xmlns="" id="{45F73B40-C2ED-4BF6-95B7-8020190B2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xmlns="" id="{60D9D8C0-A19D-40D9-9DB4-8AF44C2C0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Line 9">
              <a:extLst>
                <a:ext uri="{FF2B5EF4-FFF2-40B4-BE49-F238E27FC236}">
                  <a16:creationId xmlns:a16="http://schemas.microsoft.com/office/drawing/2014/main" xmlns="" id="{4BE1A5BC-4E71-4425-8725-1F9D1EAED6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Line 10">
              <a:extLst>
                <a:ext uri="{FF2B5EF4-FFF2-40B4-BE49-F238E27FC236}">
                  <a16:creationId xmlns:a16="http://schemas.microsoft.com/office/drawing/2014/main" xmlns="" id="{219E7F57-289D-41B4-8954-0D436CAA2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xmlns="" id="{5A3F5537-034D-4E30-B0FA-0034DE33D5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xmlns="" id="{B9C0D381-4F2C-4B53-8CB0-04AA53A3E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xmlns="" id="{187C9C44-FB46-42F9-96C1-67A992C7B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xmlns="" id="{7F996EAD-BAF4-4535-9119-D0AE75E62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Freeform 15">
              <a:extLst>
                <a:ext uri="{FF2B5EF4-FFF2-40B4-BE49-F238E27FC236}">
                  <a16:creationId xmlns:a16="http://schemas.microsoft.com/office/drawing/2014/main" xmlns="" id="{72E67CA7-219E-4D3C-BDAF-A94CF7AD04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3018092"/>
              <a:ext cx="1382046" cy="1110995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B5E54EE-197F-448B-BBE6-0A2A126850EF}"/>
              </a:ext>
            </a:extLst>
          </p:cNvPr>
          <p:cNvSpPr txBox="1"/>
          <p:nvPr/>
        </p:nvSpPr>
        <p:spPr>
          <a:xfrm>
            <a:off x="3986647" y="2452012"/>
            <a:ext cx="1357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作者：谷梁赤</a:t>
            </a:r>
          </a:p>
        </p:txBody>
      </p:sp>
      <p:grpSp>
        <p:nvGrpSpPr>
          <p:cNvPr id="52" name="组合 51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:a16="http://schemas.microsoft.com/office/drawing/2014/main" xmlns="" id="{F1894EFF-7F80-4F38-8859-DDB5838124FB}"/>
              </a:ext>
            </a:extLst>
          </p:cNvPr>
          <p:cNvGrpSpPr/>
          <p:nvPr/>
        </p:nvGrpSpPr>
        <p:grpSpPr>
          <a:xfrm rot="7096024">
            <a:off x="3943437" y="1806220"/>
            <a:ext cx="631313" cy="641771"/>
            <a:chOff x="5395913" y="2724150"/>
            <a:chExt cx="1382046" cy="1404937"/>
          </a:xfrm>
          <a:blipFill dpi="0" rotWithShape="1">
            <a:blip r:embed="rId11"/>
            <a:srcRect/>
            <a:tile tx="0" ty="0" sx="100000" sy="100000" flip="none" algn="r"/>
          </a:blipFill>
        </p:grpSpPr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xmlns="" id="{8C5D9A77-D764-4A3D-BD3F-A9066A380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4" name="Freeform 6">
              <a:extLst>
                <a:ext uri="{FF2B5EF4-FFF2-40B4-BE49-F238E27FC236}">
                  <a16:creationId xmlns:a16="http://schemas.microsoft.com/office/drawing/2014/main" xmlns="" id="{A6DEC268-7EC7-4850-B3F5-AB4B2256B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5" name="Freeform 7">
              <a:extLst>
                <a:ext uri="{FF2B5EF4-FFF2-40B4-BE49-F238E27FC236}">
                  <a16:creationId xmlns:a16="http://schemas.microsoft.com/office/drawing/2014/main" xmlns="" id="{001CF7B7-A95B-4D5A-B22A-5F51E17E3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Freeform 8">
              <a:extLst>
                <a:ext uri="{FF2B5EF4-FFF2-40B4-BE49-F238E27FC236}">
                  <a16:creationId xmlns:a16="http://schemas.microsoft.com/office/drawing/2014/main" xmlns="" id="{54804D8E-D8D7-45DE-A3AD-2197F737F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7" name="Line 9">
              <a:extLst>
                <a:ext uri="{FF2B5EF4-FFF2-40B4-BE49-F238E27FC236}">
                  <a16:creationId xmlns:a16="http://schemas.microsoft.com/office/drawing/2014/main" xmlns="" id="{F3FDED8E-1231-4269-9B68-00972B2F5C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8" name="Line 10">
              <a:extLst>
                <a:ext uri="{FF2B5EF4-FFF2-40B4-BE49-F238E27FC236}">
                  <a16:creationId xmlns:a16="http://schemas.microsoft.com/office/drawing/2014/main" xmlns="" id="{67B91792-536E-4D3F-86CB-EB75544DBA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xmlns="" id="{CCD1AB56-FF6A-4395-B39C-E12713D74C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0" name="Freeform 12">
              <a:extLst>
                <a:ext uri="{FF2B5EF4-FFF2-40B4-BE49-F238E27FC236}">
                  <a16:creationId xmlns:a16="http://schemas.microsoft.com/office/drawing/2014/main" xmlns="" id="{2D5E77B6-4169-4A7D-BD59-4BC18FDE5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1" name="Freeform 13">
              <a:extLst>
                <a:ext uri="{FF2B5EF4-FFF2-40B4-BE49-F238E27FC236}">
                  <a16:creationId xmlns:a16="http://schemas.microsoft.com/office/drawing/2014/main" xmlns="" id="{311AF814-45EC-4A4C-8D7B-A8DCC2E5D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2" name="Freeform 14">
              <a:extLst>
                <a:ext uri="{FF2B5EF4-FFF2-40B4-BE49-F238E27FC236}">
                  <a16:creationId xmlns:a16="http://schemas.microsoft.com/office/drawing/2014/main" xmlns="" id="{B6F96A86-FC6A-433E-9A14-86883172D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Freeform 15">
              <a:extLst>
                <a:ext uri="{FF2B5EF4-FFF2-40B4-BE49-F238E27FC236}">
                  <a16:creationId xmlns:a16="http://schemas.microsoft.com/office/drawing/2014/main" xmlns="" id="{61880528-A9B6-485E-8588-3DC6DD4221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3018092"/>
              <a:ext cx="1382046" cy="1110995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8" name="组合 67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:a16="http://schemas.microsoft.com/office/drawing/2014/main" xmlns="" id="{11329902-BF31-4A42-9178-80347E3CF429}"/>
              </a:ext>
            </a:extLst>
          </p:cNvPr>
          <p:cNvGrpSpPr/>
          <p:nvPr/>
        </p:nvGrpSpPr>
        <p:grpSpPr>
          <a:xfrm rot="7096024">
            <a:off x="6807516" y="1815264"/>
            <a:ext cx="631313" cy="641771"/>
            <a:chOff x="5395913" y="2724150"/>
            <a:chExt cx="1382046" cy="1404937"/>
          </a:xfrm>
          <a:blipFill dpi="0" rotWithShape="1">
            <a:blip r:embed="rId11"/>
            <a:srcRect/>
            <a:tile tx="0" ty="0" sx="100000" sy="100000" flip="none" algn="r"/>
          </a:blipFill>
        </p:grpSpPr>
        <p:sp>
          <p:nvSpPr>
            <p:cNvPr id="69" name="Freeform 5">
              <a:extLst>
                <a:ext uri="{FF2B5EF4-FFF2-40B4-BE49-F238E27FC236}">
                  <a16:creationId xmlns:a16="http://schemas.microsoft.com/office/drawing/2014/main" xmlns="" id="{BCB8A612-F301-4191-B152-63C3D0071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xmlns="" id="{9CEAA4EF-F7EE-40DD-AB70-A42FB6E0A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1" name="Freeform 7">
              <a:extLst>
                <a:ext uri="{FF2B5EF4-FFF2-40B4-BE49-F238E27FC236}">
                  <a16:creationId xmlns:a16="http://schemas.microsoft.com/office/drawing/2014/main" xmlns="" id="{3340F5ED-59AE-456E-8D66-711B6E6D1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2" name="Freeform 8">
              <a:extLst>
                <a:ext uri="{FF2B5EF4-FFF2-40B4-BE49-F238E27FC236}">
                  <a16:creationId xmlns:a16="http://schemas.microsoft.com/office/drawing/2014/main" xmlns="" id="{1401BBB2-62C9-4C32-8E26-3759ADCDE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6" name="Line 9">
              <a:extLst>
                <a:ext uri="{FF2B5EF4-FFF2-40B4-BE49-F238E27FC236}">
                  <a16:creationId xmlns:a16="http://schemas.microsoft.com/office/drawing/2014/main" xmlns="" id="{7FAAFF04-E29A-46AD-AA1D-FFF2023889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7" name="Line 10">
              <a:extLst>
                <a:ext uri="{FF2B5EF4-FFF2-40B4-BE49-F238E27FC236}">
                  <a16:creationId xmlns:a16="http://schemas.microsoft.com/office/drawing/2014/main" xmlns="" id="{833581BC-E521-4888-8390-2E6512FAE1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8" name="Freeform 11">
              <a:extLst>
                <a:ext uri="{FF2B5EF4-FFF2-40B4-BE49-F238E27FC236}">
                  <a16:creationId xmlns:a16="http://schemas.microsoft.com/office/drawing/2014/main" xmlns="" id="{B647EA31-E830-44B2-8B2C-8A6CC0E4E8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9" name="Freeform 12">
              <a:extLst>
                <a:ext uri="{FF2B5EF4-FFF2-40B4-BE49-F238E27FC236}">
                  <a16:creationId xmlns:a16="http://schemas.microsoft.com/office/drawing/2014/main" xmlns="" id="{2C87AAD6-C2B7-4669-895D-9BB99E4DD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0" name="Freeform 13">
              <a:extLst>
                <a:ext uri="{FF2B5EF4-FFF2-40B4-BE49-F238E27FC236}">
                  <a16:creationId xmlns:a16="http://schemas.microsoft.com/office/drawing/2014/main" xmlns="" id="{A579471F-B659-45F4-A669-0239056F3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1" name="Freeform 14">
              <a:extLst>
                <a:ext uri="{FF2B5EF4-FFF2-40B4-BE49-F238E27FC236}">
                  <a16:creationId xmlns:a16="http://schemas.microsoft.com/office/drawing/2014/main" xmlns="" id="{EE12C5FD-B5E1-408B-8442-2E6BFC69C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2" name="Freeform 15">
              <a:extLst>
                <a:ext uri="{FF2B5EF4-FFF2-40B4-BE49-F238E27FC236}">
                  <a16:creationId xmlns:a16="http://schemas.microsoft.com/office/drawing/2014/main" xmlns="" id="{62CDC083-8128-4722-AC0B-BD63E215DC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5913" y="3018092"/>
              <a:ext cx="1382046" cy="1110995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BB00B872-2D11-42E8-B113-58E1014CE6B5}"/>
              </a:ext>
            </a:extLst>
          </p:cNvPr>
          <p:cNvSpPr txBox="1"/>
          <p:nvPr/>
        </p:nvSpPr>
        <p:spPr>
          <a:xfrm>
            <a:off x="6767788" y="2452012"/>
            <a:ext cx="1357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作者：左丘明</a:t>
            </a:r>
          </a:p>
        </p:txBody>
      </p:sp>
    </p:spTree>
    <p:extLst>
      <p:ext uri="{BB962C8B-B14F-4D97-AF65-F5344CB8AC3E}">
        <p14:creationId xmlns:p14="http://schemas.microsoft.com/office/powerpoint/2010/main" val="247033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AFCD6EA-E14A-47C8-B81F-1A223C8AF6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31" b="16788"/>
          <a:stretch/>
        </p:blipFill>
        <p:spPr>
          <a:xfrm>
            <a:off x="0" y="2088728"/>
            <a:ext cx="9193338" cy="4802725"/>
          </a:xfrm>
          <a:prstGeom prst="rect">
            <a:avLst/>
          </a:prstGeom>
        </p:spPr>
      </p:pic>
      <p:pic>
        <p:nvPicPr>
          <p:cNvPr id="7" name="图片 6" descr="图片包含 墙壁, 建筑物, 地板, 地面&#10;&#10;描述已自动生成">
            <a:extLst>
              <a:ext uri="{FF2B5EF4-FFF2-40B4-BE49-F238E27FC236}">
                <a16:creationId xmlns:a16="http://schemas.microsoft.com/office/drawing/2014/main" xmlns="" id="{3D405AD4-EC6D-4BEF-A356-557DF19B1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" r="2965"/>
          <a:stretch/>
        </p:blipFill>
        <p:spPr>
          <a:xfrm>
            <a:off x="18891" y="13481"/>
            <a:ext cx="9144000" cy="6898047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8D9A59E1-B045-4BB0-827A-D2609E73E0ED}"/>
              </a:ext>
            </a:extLst>
          </p:cNvPr>
          <p:cNvSpPr txBox="1"/>
          <p:nvPr/>
        </p:nvSpPr>
        <p:spPr>
          <a:xfrm>
            <a:off x="2977833" y="648093"/>
            <a:ext cx="3188335" cy="52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effectLst>
                  <a:outerShdw blurRad="50800" dist="38100" dir="5400000" algn="t" rotWithShape="0">
                    <a:prstClr val="black">
                      <a:alpha val="60000"/>
                    </a:prst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人物形象分析</a:t>
            </a:r>
            <a:endParaRPr lang="en-US" altLang="zh-CN" sz="2800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809CE79E-8734-4DDC-ABE2-B87517D2CA35}"/>
              </a:ext>
            </a:extLst>
          </p:cNvPr>
          <p:cNvCxnSpPr>
            <a:cxnSpLocks/>
            <a:stCxn id="65" idx="3"/>
          </p:cNvCxnSpPr>
          <p:nvPr/>
        </p:nvCxnSpPr>
        <p:spPr>
          <a:xfrm>
            <a:off x="6166168" y="909713"/>
            <a:ext cx="2476986" cy="15568"/>
          </a:xfrm>
          <a:prstGeom prst="line">
            <a:avLst/>
          </a:prstGeom>
          <a:ln w="19050">
            <a:gradFill flip="none" rotWithShape="1">
              <a:gsLst>
                <a:gs pos="16000">
                  <a:schemeClr val="tx1">
                    <a:lumMod val="95000"/>
                    <a:lumOff val="5000"/>
                    <a:alpha val="43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998E248F-1A9D-4B29-ACAF-91D152A61616}"/>
              </a:ext>
            </a:extLst>
          </p:cNvPr>
          <p:cNvCxnSpPr>
            <a:cxnSpLocks/>
          </p:cNvCxnSpPr>
          <p:nvPr/>
        </p:nvCxnSpPr>
        <p:spPr>
          <a:xfrm flipH="1">
            <a:off x="383328" y="925281"/>
            <a:ext cx="2531245" cy="0"/>
          </a:xfrm>
          <a:prstGeom prst="line">
            <a:avLst/>
          </a:prstGeom>
          <a:ln w="19050">
            <a:gradFill flip="none" rotWithShape="1">
              <a:gsLst>
                <a:gs pos="16000">
                  <a:schemeClr val="tx1">
                    <a:lumMod val="95000"/>
                    <a:lumOff val="5000"/>
                    <a:alpha val="43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4B8824AA-8F21-49E8-894D-2935682D6B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53280" y="2448481"/>
            <a:ext cx="4272869" cy="2935340"/>
          </a:xfrm>
          <a:prstGeom prst="rect">
            <a:avLst/>
          </a:prstGeom>
          <a:noFill/>
          <a:effectLst/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B3F4F5A-8495-4BF9-938D-9E4DC9F34BDC}"/>
              </a:ext>
            </a:extLst>
          </p:cNvPr>
          <p:cNvSpPr txBox="1"/>
          <p:nvPr/>
        </p:nvSpPr>
        <p:spPr>
          <a:xfrm>
            <a:off x="2992347" y="1144023"/>
            <a:ext cx="3188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</a:t>
            </a:r>
            <a:r>
              <a: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鲁庄公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DCB47B0-7AFC-48CC-991D-39ECE48935BB}"/>
              </a:ext>
            </a:extLst>
          </p:cNvPr>
          <p:cNvSpPr txBox="1"/>
          <p:nvPr/>
        </p:nvSpPr>
        <p:spPr>
          <a:xfrm>
            <a:off x="5249474" y="2025768"/>
            <a:ext cx="3188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鲁庄公</a:t>
            </a:r>
            <a:endParaRPr lang="en-US" altLang="zh-CN" sz="3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55258F7-25EF-4A61-B25B-3D276727C2D2}"/>
              </a:ext>
            </a:extLst>
          </p:cNvPr>
          <p:cNvSpPr txBox="1"/>
          <p:nvPr/>
        </p:nvSpPr>
        <p:spPr>
          <a:xfrm>
            <a:off x="5327337" y="2610543"/>
            <a:ext cx="3188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国君的“鄙”与“贤”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5C6A9534-2B24-46A3-A06F-51F6C9F140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3899" y="2448481"/>
            <a:ext cx="4272869" cy="2935340"/>
          </a:xfrm>
          <a:prstGeom prst="rect">
            <a:avLst/>
          </a:prstGeom>
          <a:noFill/>
          <a:effectLst/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FE3BE86-215D-4011-8515-8C643EFEFC1D}"/>
              </a:ext>
            </a:extLst>
          </p:cNvPr>
          <p:cNvSpPr txBox="1"/>
          <p:nvPr/>
        </p:nvSpPr>
        <p:spPr>
          <a:xfrm>
            <a:off x="814046" y="2111545"/>
            <a:ext cx="31883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曹刿</a:t>
            </a:r>
            <a:endParaRPr lang="en-US" altLang="zh-CN" sz="3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380F1B8-2971-4D36-BE47-B5A8D99C98F7}"/>
              </a:ext>
            </a:extLst>
          </p:cNvPr>
          <p:cNvSpPr txBox="1"/>
          <p:nvPr/>
        </p:nvSpPr>
        <p:spPr>
          <a:xfrm>
            <a:off x="850093" y="2696320"/>
            <a:ext cx="3188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军事家的“选谋”</a:t>
            </a:r>
            <a:endParaRPr lang="en-US" altLang="zh-CN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4F943EA-4C32-4B66-98F6-B020C0456EC3}"/>
              </a:ext>
            </a:extLst>
          </p:cNvPr>
          <p:cNvGrpSpPr/>
          <p:nvPr/>
        </p:nvGrpSpPr>
        <p:grpSpPr>
          <a:xfrm>
            <a:off x="79348" y="3197753"/>
            <a:ext cx="4600508" cy="2031805"/>
            <a:chOff x="79348" y="3218615"/>
            <a:chExt cx="4600508" cy="203180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9A99FE78-0F0D-4D80-A996-F47D131F50EC}"/>
                </a:ext>
              </a:extLst>
            </p:cNvPr>
            <p:cNvSpPr txBox="1"/>
            <p:nvPr/>
          </p:nvSpPr>
          <p:spPr>
            <a:xfrm>
              <a:off x="1491521" y="3270595"/>
              <a:ext cx="31883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评价</a:t>
              </a:r>
              <a:endParaRPr lang="en-US" altLang="zh-CN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A10CB6FD-9433-446F-99B7-719710D89593}"/>
                </a:ext>
              </a:extLst>
            </p:cNvPr>
            <p:cNvSpPr txBox="1"/>
            <p:nvPr/>
          </p:nvSpPr>
          <p:spPr>
            <a:xfrm>
              <a:off x="79348" y="3270595"/>
              <a:ext cx="31883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事件</a:t>
              </a:r>
              <a:endParaRPr lang="en-US" altLang="zh-CN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51" name="组合 5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  <a:extLst>
                <a:ext uri="{FF2B5EF4-FFF2-40B4-BE49-F238E27FC236}">
                  <a16:creationId xmlns:a16="http://schemas.microsoft.com/office/drawing/2014/main" xmlns="" id="{453D6456-D422-438D-864F-58C57A1AB551}"/>
                </a:ext>
              </a:extLst>
            </p:cNvPr>
            <p:cNvGrpSpPr/>
            <p:nvPr/>
          </p:nvGrpSpPr>
          <p:grpSpPr>
            <a:xfrm rot="7096024">
              <a:off x="1273832" y="3214836"/>
              <a:ext cx="456136" cy="463693"/>
              <a:chOff x="5395913" y="2724150"/>
              <a:chExt cx="1382046" cy="1404937"/>
            </a:xfrm>
            <a:blipFill dpi="0" rotWithShape="1">
              <a:blip r:embed="rId5"/>
              <a:srcRect/>
              <a:tile tx="0" ty="0" sx="100000" sy="100000" flip="none" algn="r"/>
            </a:blipFill>
          </p:grpSpPr>
          <p:sp>
            <p:nvSpPr>
              <p:cNvPr id="52" name="Freeform 5">
                <a:extLst>
                  <a:ext uri="{FF2B5EF4-FFF2-40B4-BE49-F238E27FC236}">
                    <a16:creationId xmlns:a16="http://schemas.microsoft.com/office/drawing/2014/main" xmlns="" id="{85BA5A07-3D66-47D4-B6FE-C327FCB8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3" name="Freeform 6">
                <a:extLst>
                  <a:ext uri="{FF2B5EF4-FFF2-40B4-BE49-F238E27FC236}">
                    <a16:creationId xmlns:a16="http://schemas.microsoft.com/office/drawing/2014/main" xmlns="" id="{B6823154-6545-48A5-A850-1679A31DD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4" name="Freeform 7">
                <a:extLst>
                  <a:ext uri="{FF2B5EF4-FFF2-40B4-BE49-F238E27FC236}">
                    <a16:creationId xmlns:a16="http://schemas.microsoft.com/office/drawing/2014/main" xmlns="" id="{9929D1EE-562D-48AC-A490-8C4096914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5" name="Freeform 8">
                <a:extLst>
                  <a:ext uri="{FF2B5EF4-FFF2-40B4-BE49-F238E27FC236}">
                    <a16:creationId xmlns:a16="http://schemas.microsoft.com/office/drawing/2014/main" xmlns="" id="{841EDA07-60F1-408B-BB00-866DB25E0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6" name="Line 9">
                <a:extLst>
                  <a:ext uri="{FF2B5EF4-FFF2-40B4-BE49-F238E27FC236}">
                    <a16:creationId xmlns:a16="http://schemas.microsoft.com/office/drawing/2014/main" xmlns="" id="{EA05FA89-56B4-46C9-9073-1EFCB2AEC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7" name="Line 10">
                <a:extLst>
                  <a:ext uri="{FF2B5EF4-FFF2-40B4-BE49-F238E27FC236}">
                    <a16:creationId xmlns:a16="http://schemas.microsoft.com/office/drawing/2014/main" xmlns="" id="{5AD7B568-B7CF-49F0-97DB-BD0AA656D2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8" name="Freeform 11">
                <a:extLst>
                  <a:ext uri="{FF2B5EF4-FFF2-40B4-BE49-F238E27FC236}">
                    <a16:creationId xmlns:a16="http://schemas.microsoft.com/office/drawing/2014/main" xmlns="" id="{950CE0A8-5F1A-4B7A-B0D2-78186DDAD0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9" name="Freeform 12">
                <a:extLst>
                  <a:ext uri="{FF2B5EF4-FFF2-40B4-BE49-F238E27FC236}">
                    <a16:creationId xmlns:a16="http://schemas.microsoft.com/office/drawing/2014/main" xmlns="" id="{C9E1B466-185F-44C2-BC10-90424179E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0" name="Freeform 13">
                <a:extLst>
                  <a:ext uri="{FF2B5EF4-FFF2-40B4-BE49-F238E27FC236}">
                    <a16:creationId xmlns:a16="http://schemas.microsoft.com/office/drawing/2014/main" xmlns="" id="{78BE1D77-8A41-479B-A092-6DAFFCC9A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1" name="Freeform 14">
                <a:extLst>
                  <a:ext uri="{FF2B5EF4-FFF2-40B4-BE49-F238E27FC236}">
                    <a16:creationId xmlns:a16="http://schemas.microsoft.com/office/drawing/2014/main" xmlns="" id="{AB7C7518-28CF-4AE7-9B5B-E7C29C44C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2" name="Freeform 15">
                <a:extLst>
                  <a:ext uri="{FF2B5EF4-FFF2-40B4-BE49-F238E27FC236}">
                    <a16:creationId xmlns:a16="http://schemas.microsoft.com/office/drawing/2014/main" xmlns="" id="{5EF7CC41-407D-45AA-AF74-EF80D9C699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5913" y="3018092"/>
                <a:ext cx="1382046" cy="1110995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63" name="组合 62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  <a:extLst>
                <a:ext uri="{FF2B5EF4-FFF2-40B4-BE49-F238E27FC236}">
                  <a16:creationId xmlns:a16="http://schemas.microsoft.com/office/drawing/2014/main" xmlns="" id="{FEC4E60B-878F-4C9F-87BE-4C63B66A93D2}"/>
                </a:ext>
              </a:extLst>
            </p:cNvPr>
            <p:cNvGrpSpPr/>
            <p:nvPr/>
          </p:nvGrpSpPr>
          <p:grpSpPr>
            <a:xfrm rot="7096024">
              <a:off x="2662681" y="3214836"/>
              <a:ext cx="456136" cy="463693"/>
              <a:chOff x="5395913" y="2724150"/>
              <a:chExt cx="1382046" cy="1404937"/>
            </a:xfrm>
            <a:blipFill dpi="0" rotWithShape="1">
              <a:blip r:embed="rId5"/>
              <a:srcRect/>
              <a:tile tx="0" ty="0" sx="100000" sy="100000" flip="none" algn="r"/>
            </a:blipFill>
          </p:grpSpPr>
          <p:sp>
            <p:nvSpPr>
              <p:cNvPr id="64" name="Freeform 5">
                <a:extLst>
                  <a:ext uri="{FF2B5EF4-FFF2-40B4-BE49-F238E27FC236}">
                    <a16:creationId xmlns:a16="http://schemas.microsoft.com/office/drawing/2014/main" xmlns="" id="{57DBF01C-D1BE-4DC2-B791-ED8094E6B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6" name="Freeform 6">
                <a:extLst>
                  <a:ext uri="{FF2B5EF4-FFF2-40B4-BE49-F238E27FC236}">
                    <a16:creationId xmlns:a16="http://schemas.microsoft.com/office/drawing/2014/main" xmlns="" id="{FE9DE27C-7B76-48D9-9574-21A33C946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68" name="Freeform 7">
                <a:extLst>
                  <a:ext uri="{FF2B5EF4-FFF2-40B4-BE49-F238E27FC236}">
                    <a16:creationId xmlns:a16="http://schemas.microsoft.com/office/drawing/2014/main" xmlns="" id="{D5B8DDC5-1E3B-4420-AD40-DAA57967B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xmlns="" id="{B922A630-2FD4-43EE-902E-27BE323B5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7" name="Line 9">
                <a:extLst>
                  <a:ext uri="{FF2B5EF4-FFF2-40B4-BE49-F238E27FC236}">
                    <a16:creationId xmlns:a16="http://schemas.microsoft.com/office/drawing/2014/main" xmlns="" id="{30266AB9-CD42-442C-92DD-F943BAF8E0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78" name="Line 10">
                <a:extLst>
                  <a:ext uri="{FF2B5EF4-FFF2-40B4-BE49-F238E27FC236}">
                    <a16:creationId xmlns:a16="http://schemas.microsoft.com/office/drawing/2014/main" xmlns="" id="{E5EF6F4F-6C66-4794-87B9-D479C4914C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86" name="Freeform 11">
                <a:extLst>
                  <a:ext uri="{FF2B5EF4-FFF2-40B4-BE49-F238E27FC236}">
                    <a16:creationId xmlns:a16="http://schemas.microsoft.com/office/drawing/2014/main" xmlns="" id="{01A86CC6-EA22-4F81-826F-C5E4520FA8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87" name="Freeform 12">
                <a:extLst>
                  <a:ext uri="{FF2B5EF4-FFF2-40B4-BE49-F238E27FC236}">
                    <a16:creationId xmlns:a16="http://schemas.microsoft.com/office/drawing/2014/main" xmlns="" id="{24B968B1-F41E-4FAA-B402-A858B514F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88" name="Freeform 13">
                <a:extLst>
                  <a:ext uri="{FF2B5EF4-FFF2-40B4-BE49-F238E27FC236}">
                    <a16:creationId xmlns:a16="http://schemas.microsoft.com/office/drawing/2014/main" xmlns="" id="{B6717C84-CF3E-49E5-8655-08935FC68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89" name="Freeform 14">
                <a:extLst>
                  <a:ext uri="{FF2B5EF4-FFF2-40B4-BE49-F238E27FC236}">
                    <a16:creationId xmlns:a16="http://schemas.microsoft.com/office/drawing/2014/main" xmlns="" id="{F694520A-E239-4973-855F-4A522A7DB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90" name="Freeform 15">
                <a:extLst>
                  <a:ext uri="{FF2B5EF4-FFF2-40B4-BE49-F238E27FC236}">
                    <a16:creationId xmlns:a16="http://schemas.microsoft.com/office/drawing/2014/main" xmlns="" id="{AF1FD253-0C9E-4D93-84B2-DA38081E7D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5913" y="3018092"/>
                <a:ext cx="1382046" cy="1110995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3EA7069A-806F-404B-8F11-484BEF1AEE37}"/>
                </a:ext>
              </a:extLst>
            </p:cNvPr>
            <p:cNvSpPr txBox="1"/>
            <p:nvPr/>
          </p:nvSpPr>
          <p:spPr>
            <a:xfrm>
              <a:off x="1085166" y="3843823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曹刿请见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F9989A1F-B8F3-41B1-B09F-7AF92334275D}"/>
                </a:ext>
              </a:extLst>
            </p:cNvPr>
            <p:cNvSpPr txBox="1"/>
            <p:nvPr/>
          </p:nvSpPr>
          <p:spPr>
            <a:xfrm>
              <a:off x="2425418" y="3843823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爱国热情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F30DD105-931C-434E-A30E-1392259CF1E9}"/>
                </a:ext>
              </a:extLst>
            </p:cNvPr>
            <p:cNvSpPr txBox="1"/>
            <p:nvPr/>
          </p:nvSpPr>
          <p:spPr>
            <a:xfrm>
              <a:off x="1085166" y="4189578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曹刿问战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29F1CBF6-6A88-40FB-BD4B-3CCC656345F1}"/>
                </a:ext>
              </a:extLst>
            </p:cNvPr>
            <p:cNvSpPr txBox="1"/>
            <p:nvPr/>
          </p:nvSpPr>
          <p:spPr>
            <a:xfrm>
              <a:off x="2425418" y="4189578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政治远见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06721FF3-FE17-4BCB-B45C-47281E7F935A}"/>
                </a:ext>
              </a:extLst>
            </p:cNvPr>
            <p:cNvSpPr txBox="1"/>
            <p:nvPr/>
          </p:nvSpPr>
          <p:spPr>
            <a:xfrm>
              <a:off x="1085166" y="4535333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曹刿参战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2F8AABBA-13B9-4E69-9BC0-A82B471CBC58}"/>
                </a:ext>
              </a:extLst>
            </p:cNvPr>
            <p:cNvSpPr txBox="1"/>
            <p:nvPr/>
          </p:nvSpPr>
          <p:spPr>
            <a:xfrm>
              <a:off x="2425418" y="4535333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军事才能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1F7A2BFE-CE06-425D-B5F2-732212A78A4C}"/>
                </a:ext>
              </a:extLst>
            </p:cNvPr>
            <p:cNvSpPr txBox="1"/>
            <p:nvPr/>
          </p:nvSpPr>
          <p:spPr>
            <a:xfrm>
              <a:off x="1085166" y="4881088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曹刿论战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8A114BFC-CB3F-47B1-B04B-DB0B73473533}"/>
                </a:ext>
              </a:extLst>
            </p:cNvPr>
            <p:cNvSpPr txBox="1"/>
            <p:nvPr/>
          </p:nvSpPr>
          <p:spPr>
            <a:xfrm>
              <a:off x="2425418" y="4881088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谋略过人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79013D3-1991-4AE1-8D03-9FB0327D5719}"/>
                </a:ext>
              </a:extLst>
            </p:cNvPr>
            <p:cNvCxnSpPr>
              <a:cxnSpLocks/>
            </p:cNvCxnSpPr>
            <p:nvPr/>
          </p:nvCxnSpPr>
          <p:spPr>
            <a:xfrm>
              <a:off x="1256895" y="4182124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B6587664-27B2-40CE-B843-75A1596D1E94}"/>
                </a:ext>
              </a:extLst>
            </p:cNvPr>
            <p:cNvCxnSpPr>
              <a:cxnSpLocks/>
            </p:cNvCxnSpPr>
            <p:nvPr/>
          </p:nvCxnSpPr>
          <p:spPr>
            <a:xfrm>
              <a:off x="1256895" y="4558910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1B12A162-7A84-460A-9EAC-3712B5F4A981}"/>
                </a:ext>
              </a:extLst>
            </p:cNvPr>
            <p:cNvCxnSpPr>
              <a:cxnSpLocks/>
            </p:cNvCxnSpPr>
            <p:nvPr/>
          </p:nvCxnSpPr>
          <p:spPr>
            <a:xfrm>
              <a:off x="1256895" y="4897596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51AAEFE1-4308-4B40-9D07-6D9389661332}"/>
                </a:ext>
              </a:extLst>
            </p:cNvPr>
            <p:cNvCxnSpPr>
              <a:cxnSpLocks/>
            </p:cNvCxnSpPr>
            <p:nvPr/>
          </p:nvCxnSpPr>
          <p:spPr>
            <a:xfrm>
              <a:off x="1256895" y="5250420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427FFBF-F551-4680-9219-53FED8F414FD}"/>
              </a:ext>
            </a:extLst>
          </p:cNvPr>
          <p:cNvGrpSpPr/>
          <p:nvPr/>
        </p:nvGrpSpPr>
        <p:grpSpPr>
          <a:xfrm>
            <a:off x="4539956" y="3212267"/>
            <a:ext cx="4600508" cy="2412544"/>
            <a:chOff x="4539956" y="3218615"/>
            <a:chExt cx="4600508" cy="2412544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CF49AA61-1A75-4C44-AF68-025C98E61237}"/>
                </a:ext>
              </a:extLst>
            </p:cNvPr>
            <p:cNvSpPr txBox="1"/>
            <p:nvPr/>
          </p:nvSpPr>
          <p:spPr>
            <a:xfrm>
              <a:off x="4539956" y="3270595"/>
              <a:ext cx="31883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事件</a:t>
              </a:r>
              <a:endParaRPr lang="en-US" altLang="zh-CN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BDD7757C-2590-4E74-8699-7F241E36A393}"/>
                </a:ext>
              </a:extLst>
            </p:cNvPr>
            <p:cNvSpPr txBox="1"/>
            <p:nvPr/>
          </p:nvSpPr>
          <p:spPr>
            <a:xfrm>
              <a:off x="5952129" y="3259358"/>
              <a:ext cx="31883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评价</a:t>
              </a:r>
              <a:endParaRPr lang="en-US" altLang="zh-CN" dirty="0">
                <a:solidFill>
                  <a:srgbClr val="803C2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grpSp>
          <p:nvGrpSpPr>
            <p:cNvPr id="107" name="组合 106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  <a:extLst>
                <a:ext uri="{FF2B5EF4-FFF2-40B4-BE49-F238E27FC236}">
                  <a16:creationId xmlns:a16="http://schemas.microsoft.com/office/drawing/2014/main" xmlns="" id="{52E74029-BC0D-4283-B755-DBFBF04C0447}"/>
                </a:ext>
              </a:extLst>
            </p:cNvPr>
            <p:cNvGrpSpPr/>
            <p:nvPr/>
          </p:nvGrpSpPr>
          <p:grpSpPr>
            <a:xfrm rot="7096024">
              <a:off x="5734440" y="3214836"/>
              <a:ext cx="456136" cy="463693"/>
              <a:chOff x="5395913" y="2724150"/>
              <a:chExt cx="1382046" cy="1404937"/>
            </a:xfrm>
            <a:blipFill dpi="0" rotWithShape="1">
              <a:blip r:embed="rId5"/>
              <a:srcRect/>
              <a:tile tx="0" ty="0" sx="100000" sy="100000" flip="none" algn="r"/>
            </a:blipFill>
          </p:grpSpPr>
          <p:sp>
            <p:nvSpPr>
              <p:cNvPr id="108" name="Freeform 5">
                <a:extLst>
                  <a:ext uri="{FF2B5EF4-FFF2-40B4-BE49-F238E27FC236}">
                    <a16:creationId xmlns:a16="http://schemas.microsoft.com/office/drawing/2014/main" xmlns="" id="{C3FEF9B9-EBFC-4ABF-B358-7E8197036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09" name="Freeform 6">
                <a:extLst>
                  <a:ext uri="{FF2B5EF4-FFF2-40B4-BE49-F238E27FC236}">
                    <a16:creationId xmlns:a16="http://schemas.microsoft.com/office/drawing/2014/main" xmlns="" id="{579B6F33-90A9-46B8-9C5F-005A36B5B6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0" name="Freeform 7">
                <a:extLst>
                  <a:ext uri="{FF2B5EF4-FFF2-40B4-BE49-F238E27FC236}">
                    <a16:creationId xmlns:a16="http://schemas.microsoft.com/office/drawing/2014/main" xmlns="" id="{686FC6E5-77EA-49F8-8731-51DDDCB65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1" name="Freeform 8">
                <a:extLst>
                  <a:ext uri="{FF2B5EF4-FFF2-40B4-BE49-F238E27FC236}">
                    <a16:creationId xmlns:a16="http://schemas.microsoft.com/office/drawing/2014/main" xmlns="" id="{CD332CDC-4ACB-405A-A666-ABA26F074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2" name="Line 9">
                <a:extLst>
                  <a:ext uri="{FF2B5EF4-FFF2-40B4-BE49-F238E27FC236}">
                    <a16:creationId xmlns:a16="http://schemas.microsoft.com/office/drawing/2014/main" xmlns="" id="{88DCCD81-4327-4194-8CFF-714D6E2B3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3" name="Line 10">
                <a:extLst>
                  <a:ext uri="{FF2B5EF4-FFF2-40B4-BE49-F238E27FC236}">
                    <a16:creationId xmlns:a16="http://schemas.microsoft.com/office/drawing/2014/main" xmlns="" id="{B280BB3C-0ABD-4A04-869F-FDCF672AA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4" name="Freeform 11">
                <a:extLst>
                  <a:ext uri="{FF2B5EF4-FFF2-40B4-BE49-F238E27FC236}">
                    <a16:creationId xmlns:a16="http://schemas.microsoft.com/office/drawing/2014/main" xmlns="" id="{98984339-0376-4EA3-B4B3-B38FEAECCB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5" name="Freeform 12">
                <a:extLst>
                  <a:ext uri="{FF2B5EF4-FFF2-40B4-BE49-F238E27FC236}">
                    <a16:creationId xmlns:a16="http://schemas.microsoft.com/office/drawing/2014/main" xmlns="" id="{B0D0327A-F2C2-428B-A042-CEFB515D2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6" name="Freeform 13">
                <a:extLst>
                  <a:ext uri="{FF2B5EF4-FFF2-40B4-BE49-F238E27FC236}">
                    <a16:creationId xmlns:a16="http://schemas.microsoft.com/office/drawing/2014/main" xmlns="" id="{0D564FEE-3228-4EE5-A622-837573335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7" name="Freeform 14">
                <a:extLst>
                  <a:ext uri="{FF2B5EF4-FFF2-40B4-BE49-F238E27FC236}">
                    <a16:creationId xmlns:a16="http://schemas.microsoft.com/office/drawing/2014/main" xmlns="" id="{74490AC8-B330-4696-8A3F-2C977629A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18" name="Freeform 15">
                <a:extLst>
                  <a:ext uri="{FF2B5EF4-FFF2-40B4-BE49-F238E27FC236}">
                    <a16:creationId xmlns:a16="http://schemas.microsoft.com/office/drawing/2014/main" xmlns="" id="{33D7156B-EC28-40A7-91AC-1DF491D246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5913" y="3018092"/>
                <a:ext cx="1382046" cy="1110995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119" name="组合 118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  <a:extLst>
                <a:ext uri="{FF2B5EF4-FFF2-40B4-BE49-F238E27FC236}">
                  <a16:creationId xmlns:a16="http://schemas.microsoft.com/office/drawing/2014/main" xmlns="" id="{A153087B-923D-44A7-AF9F-8E205DA203B2}"/>
                </a:ext>
              </a:extLst>
            </p:cNvPr>
            <p:cNvGrpSpPr/>
            <p:nvPr/>
          </p:nvGrpSpPr>
          <p:grpSpPr>
            <a:xfrm rot="7096024">
              <a:off x="7123289" y="3214836"/>
              <a:ext cx="456136" cy="463693"/>
              <a:chOff x="5395913" y="2724150"/>
              <a:chExt cx="1382046" cy="1404937"/>
            </a:xfrm>
            <a:blipFill dpi="0" rotWithShape="1">
              <a:blip r:embed="rId5"/>
              <a:srcRect/>
              <a:tile tx="0" ty="0" sx="100000" sy="100000" flip="none" algn="r"/>
            </a:blipFill>
          </p:grpSpPr>
          <p:sp>
            <p:nvSpPr>
              <p:cNvPr id="120" name="Freeform 5">
                <a:extLst>
                  <a:ext uri="{FF2B5EF4-FFF2-40B4-BE49-F238E27FC236}">
                    <a16:creationId xmlns:a16="http://schemas.microsoft.com/office/drawing/2014/main" xmlns="" id="{1EFE1C55-80CB-421E-BA84-370CE584C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1" name="Freeform 6">
                <a:extLst>
                  <a:ext uri="{FF2B5EF4-FFF2-40B4-BE49-F238E27FC236}">
                    <a16:creationId xmlns:a16="http://schemas.microsoft.com/office/drawing/2014/main" xmlns="" id="{BB485423-C8EA-400B-B6CC-40852F34E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2" name="Freeform 7">
                <a:extLst>
                  <a:ext uri="{FF2B5EF4-FFF2-40B4-BE49-F238E27FC236}">
                    <a16:creationId xmlns:a16="http://schemas.microsoft.com/office/drawing/2014/main" xmlns="" id="{BFFFADE9-6686-4213-B35C-4CBB2F598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3" name="Freeform 8">
                <a:extLst>
                  <a:ext uri="{FF2B5EF4-FFF2-40B4-BE49-F238E27FC236}">
                    <a16:creationId xmlns:a16="http://schemas.microsoft.com/office/drawing/2014/main" xmlns="" id="{67F13CED-C80F-4F41-B6FF-D798FF310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4" name="Line 9">
                <a:extLst>
                  <a:ext uri="{FF2B5EF4-FFF2-40B4-BE49-F238E27FC236}">
                    <a16:creationId xmlns:a16="http://schemas.microsoft.com/office/drawing/2014/main" xmlns="" id="{8E13E7C3-5CA2-4D6B-B82E-B06DF3414B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5" name="Line 10">
                <a:extLst>
                  <a:ext uri="{FF2B5EF4-FFF2-40B4-BE49-F238E27FC236}">
                    <a16:creationId xmlns:a16="http://schemas.microsoft.com/office/drawing/2014/main" xmlns="" id="{6DC99E8E-4F83-43B8-89F1-4DC4F60A3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6" name="Freeform 11">
                <a:extLst>
                  <a:ext uri="{FF2B5EF4-FFF2-40B4-BE49-F238E27FC236}">
                    <a16:creationId xmlns:a16="http://schemas.microsoft.com/office/drawing/2014/main" xmlns="" id="{86B8AF78-1ED8-431A-9545-053FB0BA1B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7" name="Freeform 12">
                <a:extLst>
                  <a:ext uri="{FF2B5EF4-FFF2-40B4-BE49-F238E27FC236}">
                    <a16:creationId xmlns:a16="http://schemas.microsoft.com/office/drawing/2014/main" xmlns="" id="{F7EDE80B-CC1A-4792-B854-5BA8AD347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8" name="Freeform 13">
                <a:extLst>
                  <a:ext uri="{FF2B5EF4-FFF2-40B4-BE49-F238E27FC236}">
                    <a16:creationId xmlns:a16="http://schemas.microsoft.com/office/drawing/2014/main" xmlns="" id="{488580D6-F994-42DE-8401-71316B7E5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29" name="Freeform 14">
                <a:extLst>
                  <a:ext uri="{FF2B5EF4-FFF2-40B4-BE49-F238E27FC236}">
                    <a16:creationId xmlns:a16="http://schemas.microsoft.com/office/drawing/2014/main" xmlns="" id="{0A7604C9-963A-4320-9617-A389F3D8E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30" name="Freeform 15">
                <a:extLst>
                  <a:ext uri="{FF2B5EF4-FFF2-40B4-BE49-F238E27FC236}">
                    <a16:creationId xmlns:a16="http://schemas.microsoft.com/office/drawing/2014/main" xmlns="" id="{EC4B7604-ECB9-4FDF-AD09-2E8FFFC726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95913" y="3018092"/>
                <a:ext cx="1382046" cy="1110995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03C25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xmlns="" id="{8D060A51-9912-4F4C-8BBC-D6EB025047A1}"/>
                </a:ext>
              </a:extLst>
            </p:cNvPr>
            <p:cNvSpPr txBox="1"/>
            <p:nvPr/>
          </p:nvSpPr>
          <p:spPr>
            <a:xfrm>
              <a:off x="5300380" y="3843823"/>
              <a:ext cx="1600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施惠求神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xmlns="" id="{42E867D6-783B-4D5C-A009-7FE7F03044D1}"/>
                </a:ext>
              </a:extLst>
            </p:cNvPr>
            <p:cNvSpPr txBox="1"/>
            <p:nvPr/>
          </p:nvSpPr>
          <p:spPr>
            <a:xfrm>
              <a:off x="6886026" y="3843823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政治无能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xmlns="" id="{8DDE7FA4-B697-4E86-B853-F47914EF9F0D}"/>
                </a:ext>
              </a:extLst>
            </p:cNvPr>
            <p:cNvSpPr txBox="1"/>
            <p:nvPr/>
          </p:nvSpPr>
          <p:spPr>
            <a:xfrm>
              <a:off x="5545774" y="4189578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急战急攻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xmlns="" id="{7BA7BD56-2691-45A7-A035-2F7C3ED30D44}"/>
                </a:ext>
              </a:extLst>
            </p:cNvPr>
            <p:cNvSpPr txBox="1"/>
            <p:nvPr/>
          </p:nvSpPr>
          <p:spPr>
            <a:xfrm>
              <a:off x="6886026" y="4189578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军事无能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497E8C4F-5C2F-4EAA-8E0D-04681D06EC59}"/>
                </a:ext>
              </a:extLst>
            </p:cNvPr>
            <p:cNvSpPr txBox="1"/>
            <p:nvPr/>
          </p:nvSpPr>
          <p:spPr>
            <a:xfrm>
              <a:off x="5545774" y="4535333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备战见刿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xmlns="" id="{09FED049-CE2A-4614-A0D5-34646B0A957F}"/>
                </a:ext>
              </a:extLst>
            </p:cNvPr>
            <p:cNvSpPr txBox="1"/>
            <p:nvPr/>
          </p:nvSpPr>
          <p:spPr>
            <a:xfrm>
              <a:off x="6886026" y="4535333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虚心贤明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xmlns="" id="{16464472-197E-4D7B-B815-7403F4EA2858}"/>
                </a:ext>
              </a:extLst>
            </p:cNvPr>
            <p:cNvSpPr txBox="1"/>
            <p:nvPr/>
          </p:nvSpPr>
          <p:spPr>
            <a:xfrm>
              <a:off x="5545774" y="4881088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作战用刿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xmlns="" id="{F0FFE959-2A2A-42FC-9B38-7F65002EC974}"/>
                </a:ext>
              </a:extLst>
            </p:cNvPr>
            <p:cNvSpPr txBox="1"/>
            <p:nvPr/>
          </p:nvSpPr>
          <p:spPr>
            <a:xfrm>
              <a:off x="6886026" y="4881088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任人唯贤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xmlns="" id="{1EEA0F30-E01C-4F8E-B209-4D0012789C10}"/>
                </a:ext>
              </a:extLst>
            </p:cNvPr>
            <p:cNvCxnSpPr>
              <a:cxnSpLocks/>
            </p:cNvCxnSpPr>
            <p:nvPr/>
          </p:nvCxnSpPr>
          <p:spPr>
            <a:xfrm>
              <a:off x="5717503" y="4182124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xmlns="" id="{14529A07-4FFD-4C39-92A8-7F5138674F57}"/>
                </a:ext>
              </a:extLst>
            </p:cNvPr>
            <p:cNvCxnSpPr>
              <a:cxnSpLocks/>
            </p:cNvCxnSpPr>
            <p:nvPr/>
          </p:nvCxnSpPr>
          <p:spPr>
            <a:xfrm>
              <a:off x="5717503" y="4558910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xmlns="" id="{3CEB475D-BCE4-4607-B4C1-FF07D3EB9FE0}"/>
                </a:ext>
              </a:extLst>
            </p:cNvPr>
            <p:cNvCxnSpPr>
              <a:cxnSpLocks/>
            </p:cNvCxnSpPr>
            <p:nvPr/>
          </p:nvCxnSpPr>
          <p:spPr>
            <a:xfrm>
              <a:off x="5717503" y="4897596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xmlns="" id="{17E1FD0B-6ACA-4F40-B8CF-FACFB86093ED}"/>
                </a:ext>
              </a:extLst>
            </p:cNvPr>
            <p:cNvCxnSpPr>
              <a:cxnSpLocks/>
            </p:cNvCxnSpPr>
            <p:nvPr/>
          </p:nvCxnSpPr>
          <p:spPr>
            <a:xfrm>
              <a:off x="5717503" y="5250420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64B32813-2D72-469E-B437-B249A84AE6D3}"/>
                </a:ext>
              </a:extLst>
            </p:cNvPr>
            <p:cNvSpPr txBox="1"/>
            <p:nvPr/>
          </p:nvSpPr>
          <p:spPr>
            <a:xfrm>
              <a:off x="5545774" y="526182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战后问刿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xmlns="" id="{3336E0F9-018C-431E-8182-6865F6061BD3}"/>
                </a:ext>
              </a:extLst>
            </p:cNvPr>
            <p:cNvSpPr txBox="1"/>
            <p:nvPr/>
          </p:nvSpPr>
          <p:spPr>
            <a:xfrm>
              <a:off x="6886026" y="5261827"/>
              <a:ext cx="1190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屈尊敬贤</a:t>
              </a:r>
              <a:endParaRPr lang="en-US" altLang="zh-CN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9C8E7984-7FEA-497E-B166-F16CDA314B43}"/>
                </a:ext>
              </a:extLst>
            </p:cNvPr>
            <p:cNvCxnSpPr>
              <a:cxnSpLocks/>
            </p:cNvCxnSpPr>
            <p:nvPr/>
          </p:nvCxnSpPr>
          <p:spPr>
            <a:xfrm>
              <a:off x="5732017" y="5612892"/>
              <a:ext cx="21698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839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2382</TotalTime>
  <Words>1287</Words>
  <Application>Microsoft Office PowerPoint</Application>
  <PresentationFormat>全屏显示(4:3)</PresentationFormat>
  <Paragraphs>285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TypeLand.com 康熙字典體</vt:lpstr>
      <vt:lpstr>阿里巴巴普惠体 B</vt:lpstr>
      <vt:lpstr>等线</vt:lpstr>
      <vt:lpstr>等线 Light</vt:lpstr>
      <vt:lpstr>方正清刻本悦宋简体</vt:lpstr>
      <vt:lpstr>汉仪雅酷黑 45W</vt:lpstr>
      <vt:lpstr>思源黑体 CN Heavy</vt:lpstr>
      <vt:lpstr>思源黑体 CN Medium</vt:lpstr>
      <vt:lpstr>思源黑体 CN Regular</vt:lpstr>
      <vt:lpstr>禹卫书法行书简体
</vt:lpstr>
      <vt:lpstr>字酷堂清楷体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晓儿</dc:creator>
  <cp:keywords>51PPT模板网</cp:keywords>
  <dc:description>www.51pptmoban.com</dc:description>
  <cp:lastModifiedBy>阳光 男孩</cp:lastModifiedBy>
  <cp:revision>39</cp:revision>
  <dcterms:created xsi:type="dcterms:W3CDTF">2019-09-20T16:29:22Z</dcterms:created>
  <dcterms:modified xsi:type="dcterms:W3CDTF">2020-04-06T08:13:43Z</dcterms:modified>
</cp:coreProperties>
</file>